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305" r:id="rId2"/>
    <p:sldId id="306" r:id="rId3"/>
    <p:sldId id="307" r:id="rId4"/>
    <p:sldId id="308" r:id="rId5"/>
    <p:sldId id="309" r:id="rId6"/>
    <p:sldId id="310" r:id="rId7"/>
    <p:sldId id="311" r:id="rId8"/>
    <p:sldId id="312" r:id="rId9"/>
    <p:sldId id="313" r:id="rId10"/>
    <p:sldId id="314" r:id="rId11"/>
    <p:sldId id="315" r:id="rId12"/>
    <p:sldId id="317" r:id="rId13"/>
    <p:sldId id="316" r:id="rId14"/>
    <p:sldId id="318" r:id="rId15"/>
    <p:sldId id="319" r:id="rId16"/>
    <p:sldId id="322" r:id="rId17"/>
    <p:sldId id="320" r:id="rId18"/>
    <p:sldId id="323" r:id="rId19"/>
    <p:sldId id="321" r:id="rId20"/>
    <p:sldId id="324" r:id="rId21"/>
    <p:sldId id="325" r:id="rId22"/>
    <p:sldId id="326" r:id="rId23"/>
    <p:sldId id="329" r:id="rId24"/>
    <p:sldId id="327" r:id="rId25"/>
    <p:sldId id="330" r:id="rId26"/>
    <p:sldId id="328" r:id="rId27"/>
    <p:sldId id="331" r:id="rId28"/>
    <p:sldId id="332" r:id="rId29"/>
    <p:sldId id="333" r:id="rId30"/>
    <p:sldId id="334" r:id="rId31"/>
    <p:sldId id="335" r:id="rId32"/>
  </p:sldIdLst>
  <p:sldSz cx="9144000" cy="5145088"/>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9A9B"/>
    <a:srgbClr val="E58CA0"/>
    <a:srgbClr val="E99613"/>
    <a:srgbClr val="68BEE4"/>
    <a:srgbClr val="C8D661"/>
    <a:srgbClr val="055E87"/>
    <a:srgbClr val="555E78"/>
    <a:srgbClr val="5E6A89"/>
    <a:srgbClr val="001C5B"/>
    <a:srgbClr val="3C3D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846" autoAdjust="0"/>
    <p:restoredTop sz="94660"/>
  </p:normalViewPr>
  <p:slideViewPr>
    <p:cSldViewPr snapToGrid="0">
      <p:cViewPr varScale="1">
        <p:scale>
          <a:sx n="98" d="100"/>
          <a:sy n="98" d="100"/>
        </p:scale>
        <p:origin x="294" y="90"/>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5A5268-FB0C-450E-96E9-03F931237804}" type="datetimeFigureOut">
              <a:rPr lang="zh-CN" altLang="en-US" smtClean="0"/>
              <a:t>2017/8/23 Wednesday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56156D-592E-4B4D-8772-D689FB057AF4}" type="slidenum">
              <a:rPr lang="zh-CN" altLang="en-US" smtClean="0"/>
              <a:t>‹#›</a:t>
            </a:fld>
            <a:endParaRPr lang="zh-CN" altLang="en-US"/>
          </a:p>
        </p:txBody>
      </p:sp>
    </p:spTree>
    <p:extLst>
      <p:ext uri="{BB962C8B-B14F-4D97-AF65-F5344CB8AC3E}">
        <p14:creationId xmlns:p14="http://schemas.microsoft.com/office/powerpoint/2010/main" val="1478167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a:prstGeom prst="rect">
            <a:avLst/>
          </a:prstGeo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2017/8/23 Wednesday</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5177656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1369642"/>
            <a:ext cx="7886700" cy="3264511"/>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2017/8/23 Wednesday</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25903426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2017/8/23 Wednesday</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7652497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642"/>
            <a:ext cx="7886700" cy="326451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2017/8/23 Wednesday</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4957722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a:prstGeom prst="rect">
            <a:avLst/>
          </a:prstGeo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2017/8/23 Wednesday</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070445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2017/8/23 Wednesday</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66101273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9386"/>
            <a:ext cx="3868340" cy="276429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9386"/>
            <a:ext cx="3887391" cy="276429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2017/8/23 Wednesday</a:t>
            </a:fld>
            <a:endParaRPr lang="zh-CN" altLang="en-US"/>
          </a:p>
        </p:txBody>
      </p:sp>
      <p:sp>
        <p:nvSpPr>
          <p:cNvPr id="8" name="Footer Placeholder 7"/>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5813313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2017/8/23 Wednesday</a:t>
            </a:fld>
            <a:endParaRPr lang="zh-CN" altLang="en-US"/>
          </a:p>
        </p:txBody>
      </p:sp>
      <p:sp>
        <p:nvSpPr>
          <p:cNvPr id="4" name="Footer Placeholder 3"/>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1062729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2017/8/23 Wednesday</a:t>
            </a:fld>
            <a:endParaRPr lang="zh-CN" altLang="en-US"/>
          </a:p>
        </p:txBody>
      </p:sp>
      <p:sp>
        <p:nvSpPr>
          <p:cNvPr id="3" name="Footer Placeholder 2"/>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37097539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a:prstGeom prst="rect">
            <a:avLst/>
          </a:prstGeo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2017/8/23 Wednesday</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05232178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a:prstGeom prst="rect">
            <a:avLst/>
          </a:prstGeo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2017/8/23 Wednesday</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156214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10" name="图片 9"/>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Tree>
    <p:extLst>
      <p:ext uri="{BB962C8B-B14F-4D97-AF65-F5344CB8AC3E}">
        <p14:creationId xmlns:p14="http://schemas.microsoft.com/office/powerpoint/2010/main" val="37577824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 Id="rId9" Type="http://schemas.openxmlformats.org/officeDocument/2006/relationships/image" Target="../media/image24.jpeg"/></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4.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405E194-6579-4710-BD80-AE2F6D44BCD3}"/>
              </a:ext>
            </a:extLst>
          </p:cNvPr>
          <p:cNvSpPr txBox="1"/>
          <p:nvPr/>
        </p:nvSpPr>
        <p:spPr>
          <a:xfrm>
            <a:off x="4993607" y="1506225"/>
            <a:ext cx="3023936" cy="1754326"/>
          </a:xfrm>
          <a:prstGeom prst="rect">
            <a:avLst/>
          </a:prstGeom>
          <a:noFill/>
        </p:spPr>
        <p:txBody>
          <a:bodyPr wrap="square" rtlCol="0">
            <a:spAutoFit/>
          </a:bodyPr>
          <a:lstStyle/>
          <a:p>
            <a:r>
              <a:rPr lang="zh-CN" altLang="en-US" sz="54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教师说课</a:t>
            </a:r>
            <a:endParaRPr lang="en-US" altLang="zh-CN" sz="54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r>
              <a:rPr lang="en-US" altLang="zh-CN" sz="54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PPT</a:t>
            </a:r>
            <a:r>
              <a:rPr lang="zh-CN" altLang="en-US" sz="54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模板</a:t>
            </a:r>
          </a:p>
        </p:txBody>
      </p:sp>
      <p:sp>
        <p:nvSpPr>
          <p:cNvPr id="5" name="文本框 4">
            <a:extLst>
              <a:ext uri="{FF2B5EF4-FFF2-40B4-BE49-F238E27FC236}">
                <a16:creationId xmlns:a16="http://schemas.microsoft.com/office/drawing/2014/main" id="{B65188AD-1D21-44F8-902C-A08019C58B90}"/>
              </a:ext>
            </a:extLst>
          </p:cNvPr>
          <p:cNvSpPr txBox="1"/>
          <p:nvPr/>
        </p:nvSpPr>
        <p:spPr>
          <a:xfrm>
            <a:off x="4993607" y="3234562"/>
            <a:ext cx="3733800" cy="292388"/>
          </a:xfrm>
          <a:prstGeom prst="rect">
            <a:avLst/>
          </a:prstGeom>
          <a:noFill/>
        </p:spPr>
        <p:txBody>
          <a:bodyPr wrap="square" rtlCol="0">
            <a:spAutoFit/>
          </a:bodyPr>
          <a:lstStyle/>
          <a:p>
            <a:r>
              <a:rPr lang="zh-CN" altLang="en-US" sz="13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适用于教学课件</a:t>
            </a:r>
            <a:r>
              <a:rPr lang="en-US" altLang="zh-CN" sz="13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a:t>
            </a:r>
            <a:r>
              <a:rPr lang="zh-CN" altLang="en-US" sz="13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儿童教育</a:t>
            </a:r>
            <a:r>
              <a:rPr lang="en-US" altLang="zh-CN" sz="13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a:t>
            </a:r>
            <a:r>
              <a:rPr lang="zh-CN" altLang="en-US" sz="13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老师说课</a:t>
            </a:r>
          </a:p>
        </p:txBody>
      </p:sp>
      <p:sp>
        <p:nvSpPr>
          <p:cNvPr id="8" name="文本框 7">
            <a:extLst>
              <a:ext uri="{FF2B5EF4-FFF2-40B4-BE49-F238E27FC236}">
                <a16:creationId xmlns:a16="http://schemas.microsoft.com/office/drawing/2014/main" id="{C704D077-C12D-425B-976F-7FCC43BFAAE7}"/>
              </a:ext>
            </a:extLst>
          </p:cNvPr>
          <p:cNvSpPr txBox="1"/>
          <p:nvPr/>
        </p:nvSpPr>
        <p:spPr>
          <a:xfrm>
            <a:off x="5003132" y="3488850"/>
            <a:ext cx="3105150" cy="300082"/>
          </a:xfrm>
          <a:prstGeom prst="rect">
            <a:avLst/>
          </a:prstGeom>
          <a:noFill/>
        </p:spPr>
        <p:txBody>
          <a:bodyPr wrap="square" rtlCol="0">
            <a:spAutoFit/>
          </a:bodyPr>
          <a:lstStyle/>
          <a:p>
            <a:r>
              <a:rPr lang="zh-CN" altLang="en-US" sz="1300" dirty="0" smtClean="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汇报人：千库网     时间：</a:t>
            </a:r>
            <a:r>
              <a:rPr lang="en-US" altLang="zh-CN" sz="1300" dirty="0" smtClean="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XX</a:t>
            </a:r>
            <a:r>
              <a:rPr lang="zh-CN" altLang="en-US" sz="1300" dirty="0" smtClean="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年</a:t>
            </a:r>
            <a:r>
              <a:rPr lang="en-US" altLang="zh-CN" sz="1300" dirty="0" smtClean="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XX</a:t>
            </a:r>
            <a:r>
              <a:rPr lang="zh-CN" altLang="en-US" sz="1300" dirty="0" smtClean="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月</a:t>
            </a:r>
            <a:endParaRPr lang="zh-CN" altLang="en-US" sz="13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 name="矩形 8">
            <a:extLst>
              <a:ext uri="{FF2B5EF4-FFF2-40B4-BE49-F238E27FC236}">
                <a16:creationId xmlns:a16="http://schemas.microsoft.com/office/drawing/2014/main" id="{897195F4-0EF8-4597-ABF7-599BAC4CDD13}"/>
              </a:ext>
            </a:extLst>
          </p:cNvPr>
          <p:cNvSpPr/>
          <p:nvPr/>
        </p:nvSpPr>
        <p:spPr>
          <a:xfrm>
            <a:off x="4695825" y="619125"/>
            <a:ext cx="3619500" cy="4038600"/>
          </a:xfrm>
          <a:prstGeom prst="rect">
            <a:avLst/>
          </a:prstGeom>
          <a:noFill/>
          <a:ln w="19050">
            <a:solidFill>
              <a:srgbClr val="439A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cxnSp>
        <p:nvCxnSpPr>
          <p:cNvPr id="14" name="直接连接符 13">
            <a:extLst>
              <a:ext uri="{FF2B5EF4-FFF2-40B4-BE49-F238E27FC236}">
                <a16:creationId xmlns:a16="http://schemas.microsoft.com/office/drawing/2014/main" id="{2228FD82-9D65-4875-98A9-19A6641C6A16}"/>
              </a:ext>
            </a:extLst>
          </p:cNvPr>
          <p:cNvCxnSpPr/>
          <p:nvPr/>
        </p:nvCxnSpPr>
        <p:spPr>
          <a:xfrm flipH="1">
            <a:off x="5448300" y="0"/>
            <a:ext cx="857250" cy="619125"/>
          </a:xfrm>
          <a:prstGeom prst="line">
            <a:avLst/>
          </a:prstGeom>
          <a:ln>
            <a:solidFill>
              <a:srgbClr val="439A9B"/>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05BD05AA-BCD5-4D17-9444-5FDCA87BE74F}"/>
              </a:ext>
            </a:extLst>
          </p:cNvPr>
          <p:cNvCxnSpPr/>
          <p:nvPr/>
        </p:nvCxnSpPr>
        <p:spPr>
          <a:xfrm flipH="1">
            <a:off x="3981450" y="1095375"/>
            <a:ext cx="714375" cy="571500"/>
          </a:xfrm>
          <a:prstGeom prst="line">
            <a:avLst/>
          </a:prstGeom>
          <a:ln>
            <a:solidFill>
              <a:srgbClr val="439A9B"/>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D7E54FB9-2A06-402D-B902-B49DC22D9F09}"/>
              </a:ext>
            </a:extLst>
          </p:cNvPr>
          <p:cNvCxnSpPr/>
          <p:nvPr/>
        </p:nvCxnSpPr>
        <p:spPr>
          <a:xfrm flipH="1">
            <a:off x="8315325" y="3009900"/>
            <a:ext cx="762000" cy="628991"/>
          </a:xfrm>
          <a:prstGeom prst="line">
            <a:avLst/>
          </a:prstGeom>
          <a:ln>
            <a:solidFill>
              <a:srgbClr val="439A9B"/>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6BC621D5-52BC-41E1-8131-17F4733DB376}"/>
              </a:ext>
            </a:extLst>
          </p:cNvPr>
          <p:cNvCxnSpPr/>
          <p:nvPr/>
        </p:nvCxnSpPr>
        <p:spPr>
          <a:xfrm flipH="1">
            <a:off x="6429375" y="4657725"/>
            <a:ext cx="581025" cy="487363"/>
          </a:xfrm>
          <a:prstGeom prst="line">
            <a:avLst/>
          </a:prstGeom>
          <a:ln>
            <a:solidFill>
              <a:srgbClr val="439A9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995044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ppt_x"/>
                                          </p:val>
                                        </p:tav>
                                        <p:tav tm="100000">
                                          <p:val>
                                            <p:strVal val="#ppt_x"/>
                                          </p:val>
                                        </p:tav>
                                      </p:tavLst>
                                    </p:anim>
                                    <p:anim calcmode="lin" valueType="num">
                                      <p:cBhvr additive="base">
                                        <p:cTn id="28" dur="500" fill="hold"/>
                                        <p:tgtEl>
                                          <p:spTgt spid="2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anim calcmode="lin" valueType="num">
                                      <p:cBhvr additive="base">
                                        <p:cTn id="3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3">
                                            <p:txEl>
                                              <p:pRg st="1" end="1"/>
                                            </p:txEl>
                                          </p:spTgt>
                                        </p:tgtEl>
                                        <p:attrNameLst>
                                          <p:attrName>style.visibility</p:attrName>
                                        </p:attrNameLst>
                                      </p:cBhvr>
                                      <p:to>
                                        <p:strVal val="visible"/>
                                      </p:to>
                                    </p:set>
                                    <p:anim calcmode="lin" valueType="num">
                                      <p:cBhvr additive="base">
                                        <p:cTn id="3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5">
                                            <p:txEl>
                                              <p:pRg st="0" end="0"/>
                                            </p:txEl>
                                          </p:spTgt>
                                        </p:tgtEl>
                                        <p:attrNameLst>
                                          <p:attrName>style.visibility</p:attrName>
                                        </p:attrNameLst>
                                      </p:cBhvr>
                                      <p:to>
                                        <p:strVal val="visible"/>
                                      </p:to>
                                    </p:set>
                                    <p:anim calcmode="lin" valueType="num">
                                      <p:cBhvr additive="base">
                                        <p:cTn id="4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6" name="直接箭头连接符 5"/>
          <p:cNvCxnSpPr/>
          <p:nvPr/>
        </p:nvCxnSpPr>
        <p:spPr>
          <a:xfrm>
            <a:off x="2632472" y="2780031"/>
            <a:ext cx="389334" cy="0"/>
          </a:xfrm>
          <a:prstGeom prst="straightConnector1">
            <a:avLst/>
          </a:prstGeom>
          <a:noFill/>
          <a:ln w="9525" cap="flat" cmpd="sng" algn="ctr">
            <a:solidFill>
              <a:schemeClr val="tx1">
                <a:lumMod val="75000"/>
                <a:lumOff val="25000"/>
              </a:schemeClr>
            </a:solidFill>
            <a:prstDash val="solid"/>
            <a:tailEnd type="triangle"/>
          </a:ln>
          <a:effectLst/>
        </p:spPr>
      </p:cxnSp>
      <p:cxnSp>
        <p:nvCxnSpPr>
          <p:cNvPr id="7" name="直接箭头连接符 6"/>
          <p:cNvCxnSpPr/>
          <p:nvPr/>
        </p:nvCxnSpPr>
        <p:spPr>
          <a:xfrm>
            <a:off x="3752850" y="2769316"/>
            <a:ext cx="389335" cy="0"/>
          </a:xfrm>
          <a:prstGeom prst="straightConnector1">
            <a:avLst/>
          </a:prstGeom>
          <a:noFill/>
          <a:ln w="9525" cap="flat" cmpd="sng" algn="ctr">
            <a:solidFill>
              <a:schemeClr val="tx1">
                <a:lumMod val="75000"/>
                <a:lumOff val="25000"/>
              </a:schemeClr>
            </a:solidFill>
            <a:prstDash val="solid"/>
            <a:tailEnd type="triangle"/>
          </a:ln>
          <a:effectLst/>
        </p:spPr>
      </p:cxnSp>
      <p:cxnSp>
        <p:nvCxnSpPr>
          <p:cNvPr id="8" name="直接箭头连接符 7"/>
          <p:cNvCxnSpPr/>
          <p:nvPr/>
        </p:nvCxnSpPr>
        <p:spPr>
          <a:xfrm flipV="1">
            <a:off x="2491979" y="1948975"/>
            <a:ext cx="406003" cy="284560"/>
          </a:xfrm>
          <a:prstGeom prst="straightConnector1">
            <a:avLst/>
          </a:prstGeom>
          <a:noFill/>
          <a:ln w="9525" cap="flat" cmpd="sng" algn="ctr">
            <a:solidFill>
              <a:schemeClr val="tx1">
                <a:lumMod val="75000"/>
                <a:lumOff val="25000"/>
              </a:schemeClr>
            </a:solidFill>
            <a:prstDash val="solid"/>
            <a:tailEnd type="triangle"/>
          </a:ln>
          <a:effectLst/>
        </p:spPr>
      </p:cxnSp>
      <p:cxnSp>
        <p:nvCxnSpPr>
          <p:cNvPr id="9" name="直接箭头连接符 8"/>
          <p:cNvCxnSpPr/>
          <p:nvPr/>
        </p:nvCxnSpPr>
        <p:spPr>
          <a:xfrm>
            <a:off x="2319338" y="3495597"/>
            <a:ext cx="401241" cy="310753"/>
          </a:xfrm>
          <a:prstGeom prst="straightConnector1">
            <a:avLst/>
          </a:prstGeom>
          <a:noFill/>
          <a:ln w="9525" cap="flat" cmpd="sng" algn="ctr">
            <a:solidFill>
              <a:schemeClr val="tx1">
                <a:lumMod val="75000"/>
                <a:lumOff val="25000"/>
              </a:schemeClr>
            </a:solidFill>
            <a:prstDash val="solid"/>
            <a:tailEnd type="triangle"/>
          </a:ln>
          <a:effectLst/>
        </p:spPr>
      </p:cxnSp>
      <p:sp>
        <p:nvSpPr>
          <p:cNvPr id="10" name="矩形 1"/>
          <p:cNvSpPr>
            <a:spLocks noChangeArrowheads="1"/>
          </p:cNvSpPr>
          <p:nvPr/>
        </p:nvSpPr>
        <p:spPr bwMode="auto">
          <a:xfrm>
            <a:off x="4355976" y="117685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400" dirty="0">
                <a:solidFill>
                  <a:srgbClr val="68BEE4"/>
                </a:solidFill>
                <a:latin typeface="微软雅黑 Light" panose="020B0502040204020203" pitchFamily="34" charset="-122"/>
                <a:ea typeface="微软雅黑 Light" panose="020B0502040204020203" pitchFamily="34" charset="-122"/>
                <a:sym typeface="微软雅黑 Light" panose="020B0502040204020203" pitchFamily="34" charset="-122"/>
              </a:rPr>
              <a:t>标题文字</a:t>
            </a:r>
            <a:endParaRPr lang="en-US" altLang="zh-CN" sz="1400" dirty="0">
              <a:solidFill>
                <a:srgbClr val="68BEE4"/>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defTabSz="914400">
              <a:spcBef>
                <a:spcPct val="0"/>
              </a:spcBef>
            </a:pPr>
            <a:r>
              <a:rPr lang="zh-CN" altLang="en-US" sz="1000" dirty="0">
                <a:solidFill>
                  <a:srgbClr val="080808"/>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在此录入上述图表的综合描述说明，在此录入上述图表的综合描述说明，在此录入上述图表的综合描述说明，</a:t>
            </a:r>
          </a:p>
        </p:txBody>
      </p:sp>
      <p:sp>
        <p:nvSpPr>
          <p:cNvPr id="11" name="矩形 1"/>
          <p:cNvSpPr>
            <a:spLocks noChangeArrowheads="1"/>
          </p:cNvSpPr>
          <p:nvPr/>
        </p:nvSpPr>
        <p:spPr bwMode="auto">
          <a:xfrm>
            <a:off x="5076056" y="240379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400" dirty="0">
                <a:solidFill>
                  <a:srgbClr val="E58CA0"/>
                </a:solidFill>
                <a:latin typeface="微软雅黑 Light" panose="020B0502040204020203" pitchFamily="34" charset="-122"/>
                <a:ea typeface="微软雅黑 Light" panose="020B0502040204020203" pitchFamily="34" charset="-122"/>
                <a:sym typeface="微软雅黑 Light" panose="020B0502040204020203" pitchFamily="34" charset="-122"/>
              </a:rPr>
              <a:t>标题文字</a:t>
            </a:r>
            <a:endParaRPr lang="en-US" altLang="zh-CN" sz="1400" dirty="0">
              <a:solidFill>
                <a:srgbClr val="E58CA0"/>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defTabSz="914400">
              <a:spcBef>
                <a:spcPct val="0"/>
              </a:spcBef>
            </a:pPr>
            <a:r>
              <a:rPr lang="zh-CN" altLang="en-US" sz="1000" dirty="0">
                <a:solidFill>
                  <a:srgbClr val="080808"/>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在此录入上述图表的综合描述说明，在此录入上述图表的综合描述说明，在此录入上述图表的综合描述说明，</a:t>
            </a:r>
          </a:p>
        </p:txBody>
      </p:sp>
      <p:sp>
        <p:nvSpPr>
          <p:cNvPr id="12" name="矩形 1"/>
          <p:cNvSpPr>
            <a:spLocks noChangeArrowheads="1"/>
          </p:cNvSpPr>
          <p:nvPr/>
        </p:nvSpPr>
        <p:spPr bwMode="auto">
          <a:xfrm>
            <a:off x="4355976" y="3806350"/>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400" dirty="0">
                <a:solidFill>
                  <a:srgbClr val="E99613"/>
                </a:solidFill>
                <a:latin typeface="微软雅黑 Light" panose="020B0502040204020203" pitchFamily="34" charset="-122"/>
                <a:ea typeface="微软雅黑 Light" panose="020B0502040204020203" pitchFamily="34" charset="-122"/>
                <a:sym typeface="微软雅黑 Light" panose="020B0502040204020203" pitchFamily="34" charset="-122"/>
              </a:rPr>
              <a:t>标题文字</a:t>
            </a:r>
            <a:endParaRPr lang="en-US" altLang="zh-CN" sz="1400" dirty="0">
              <a:solidFill>
                <a:srgbClr val="E99613"/>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defTabSz="914400">
              <a:spcBef>
                <a:spcPct val="0"/>
              </a:spcBef>
            </a:pPr>
            <a:r>
              <a:rPr lang="zh-CN" altLang="en-US" sz="1000" dirty="0">
                <a:solidFill>
                  <a:srgbClr val="080808"/>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在此录入上述图表的综合描述说明，在此录入上述图表的综合描述说明，在此录入上述图表的综合描述说明，</a:t>
            </a:r>
          </a:p>
        </p:txBody>
      </p:sp>
      <p:sp>
        <p:nvSpPr>
          <p:cNvPr id="13" name="椭圆 12"/>
          <p:cNvSpPr/>
          <p:nvPr/>
        </p:nvSpPr>
        <p:spPr bwMode="auto">
          <a:xfrm>
            <a:off x="952500" y="1929330"/>
            <a:ext cx="1679972" cy="1679972"/>
          </a:xfrm>
          <a:prstGeom prst="ellipse">
            <a:avLst/>
          </a:prstGeom>
          <a:solidFill>
            <a:srgbClr val="C8D661"/>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 name="矩形 1"/>
          <p:cNvSpPr>
            <a:spLocks noChangeArrowheads="1"/>
          </p:cNvSpPr>
          <p:nvPr/>
        </p:nvSpPr>
        <p:spPr bwMode="auto">
          <a:xfrm>
            <a:off x="1403648" y="2415373"/>
            <a:ext cx="7284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20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rPr>
              <a:t>标题</a:t>
            </a:r>
            <a:endParaRPr lang="en-US" altLang="zh-CN" sz="20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defTabSz="914400">
              <a:spcBef>
                <a:spcPct val="0"/>
              </a:spcBef>
            </a:pPr>
            <a:r>
              <a:rPr lang="zh-CN" altLang="en-US" sz="20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rPr>
              <a:t>文字</a:t>
            </a:r>
          </a:p>
        </p:txBody>
      </p:sp>
      <p:sp>
        <p:nvSpPr>
          <p:cNvPr id="15" name="椭圆 14"/>
          <p:cNvSpPr/>
          <p:nvPr/>
        </p:nvSpPr>
        <p:spPr bwMode="auto">
          <a:xfrm>
            <a:off x="2808685" y="905987"/>
            <a:ext cx="1157288" cy="1157288"/>
          </a:xfrm>
          <a:prstGeom prst="ellipse">
            <a:avLst/>
          </a:prstGeom>
          <a:solidFill>
            <a:srgbClr val="68BEE4"/>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 name="矩形 1"/>
          <p:cNvSpPr>
            <a:spLocks noChangeArrowheads="1"/>
          </p:cNvSpPr>
          <p:nvPr/>
        </p:nvSpPr>
        <p:spPr bwMode="auto">
          <a:xfrm>
            <a:off x="3140320" y="1225664"/>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rPr>
              <a:t>标题</a:t>
            </a:r>
            <a:endParaRPr lang="en-US" altLang="zh-CN" sz="12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defTabSz="914400">
              <a:spcBef>
                <a:spcPct val="0"/>
              </a:spcBef>
            </a:pPr>
            <a:r>
              <a:rPr lang="zh-CN" altLang="en-US" sz="12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rPr>
              <a:t>文字</a:t>
            </a:r>
          </a:p>
        </p:txBody>
      </p:sp>
      <p:sp>
        <p:nvSpPr>
          <p:cNvPr id="17" name="椭圆 16"/>
          <p:cNvSpPr/>
          <p:nvPr/>
        </p:nvSpPr>
        <p:spPr bwMode="auto">
          <a:xfrm>
            <a:off x="3021807" y="2403794"/>
            <a:ext cx="731044" cy="731044"/>
          </a:xfrm>
          <a:prstGeom prst="ellipse">
            <a:avLst/>
          </a:prstGeom>
          <a:solidFill>
            <a:srgbClr val="E58CA0"/>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 name="矩形 1"/>
          <p:cNvSpPr>
            <a:spLocks noChangeArrowheads="1"/>
          </p:cNvSpPr>
          <p:nvPr/>
        </p:nvSpPr>
        <p:spPr bwMode="auto">
          <a:xfrm>
            <a:off x="3140320"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rPr>
              <a:t>标题</a:t>
            </a:r>
            <a:endParaRPr lang="en-US" altLang="zh-CN" sz="12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defTabSz="914400">
              <a:spcBef>
                <a:spcPct val="0"/>
              </a:spcBef>
            </a:pPr>
            <a:r>
              <a:rPr lang="zh-CN" altLang="en-US" sz="12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rPr>
              <a:t>文字</a:t>
            </a:r>
          </a:p>
        </p:txBody>
      </p:sp>
      <p:sp>
        <p:nvSpPr>
          <p:cNvPr id="19" name="椭圆 18"/>
          <p:cNvSpPr/>
          <p:nvPr/>
        </p:nvSpPr>
        <p:spPr bwMode="auto">
          <a:xfrm>
            <a:off x="4143375" y="2403794"/>
            <a:ext cx="729854" cy="731044"/>
          </a:xfrm>
          <a:prstGeom prst="ellipse">
            <a:avLst/>
          </a:prstGeom>
          <a:solidFill>
            <a:srgbClr val="E58CA0"/>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0" name="矩形 1"/>
          <p:cNvSpPr>
            <a:spLocks noChangeArrowheads="1"/>
          </p:cNvSpPr>
          <p:nvPr/>
        </p:nvSpPr>
        <p:spPr bwMode="auto">
          <a:xfrm>
            <a:off x="4248917"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rPr>
              <a:t>标题</a:t>
            </a:r>
            <a:endParaRPr lang="en-US" altLang="zh-CN" sz="12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defTabSz="914400">
              <a:spcBef>
                <a:spcPct val="0"/>
              </a:spcBef>
            </a:pPr>
            <a:r>
              <a:rPr lang="zh-CN" altLang="en-US" sz="12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rPr>
              <a:t>文字</a:t>
            </a:r>
          </a:p>
        </p:txBody>
      </p:sp>
      <p:sp>
        <p:nvSpPr>
          <p:cNvPr id="21" name="椭圆 20"/>
          <p:cNvSpPr/>
          <p:nvPr/>
        </p:nvSpPr>
        <p:spPr bwMode="auto">
          <a:xfrm>
            <a:off x="2808685" y="3475356"/>
            <a:ext cx="1157288" cy="1157288"/>
          </a:xfrm>
          <a:prstGeom prst="ellipse">
            <a:avLst/>
          </a:prstGeom>
          <a:solidFill>
            <a:srgbClr val="E99613"/>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 name="矩形 1"/>
          <p:cNvSpPr>
            <a:spLocks noChangeArrowheads="1"/>
          </p:cNvSpPr>
          <p:nvPr/>
        </p:nvSpPr>
        <p:spPr bwMode="auto">
          <a:xfrm>
            <a:off x="3140320" y="3840877"/>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rPr>
              <a:t>标题</a:t>
            </a:r>
            <a:endParaRPr lang="en-US" altLang="zh-CN" sz="12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defTabSz="914400">
              <a:spcBef>
                <a:spcPct val="0"/>
              </a:spcBef>
            </a:pPr>
            <a:r>
              <a:rPr lang="zh-CN" altLang="en-US" sz="12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rPr>
              <a:t>文字</a:t>
            </a:r>
          </a:p>
        </p:txBody>
      </p:sp>
      <p:sp>
        <p:nvSpPr>
          <p:cNvPr id="23" name="圆角矩形 128">
            <a:extLst>
              <a:ext uri="{FF2B5EF4-FFF2-40B4-BE49-F238E27FC236}">
                <a16:creationId xmlns:a16="http://schemas.microsoft.com/office/drawing/2014/main" id="{E2302AB9-81EE-42BB-B86D-1B035FED525B}"/>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4" name="文本框 3">
            <a:extLst>
              <a:ext uri="{FF2B5EF4-FFF2-40B4-BE49-F238E27FC236}">
                <a16:creationId xmlns:a16="http://schemas.microsoft.com/office/drawing/2014/main" id="{CF8C38FD-9D1F-4C49-9CAF-32680941FAE0}"/>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教学设计</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2611230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par>
                          <p:cTn id="33" fill="hold">
                            <p:stCondLst>
                              <p:cond delay="3000"/>
                            </p:stCondLst>
                            <p:childTnLst>
                              <p:par>
                                <p:cTn id="34" presetID="2" presetClass="entr" presetSubtype="1"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ppt_x"/>
                                          </p:val>
                                        </p:tav>
                                        <p:tav tm="100000">
                                          <p:val>
                                            <p:strVal val="#ppt_x"/>
                                          </p:val>
                                        </p:tav>
                                      </p:tavLst>
                                    </p:anim>
                                    <p:anim calcmode="lin" valueType="num">
                                      <p:cBhvr additive="base">
                                        <p:cTn id="37" dur="500" fill="hold"/>
                                        <p:tgtEl>
                                          <p:spTgt spid="17"/>
                                        </p:tgtEl>
                                        <p:attrNameLst>
                                          <p:attrName>ppt_y</p:attrName>
                                        </p:attrNameLst>
                                      </p:cBhvr>
                                      <p:tavLst>
                                        <p:tav tm="0">
                                          <p:val>
                                            <p:strVal val="0-#ppt_h/2"/>
                                          </p:val>
                                        </p:tav>
                                        <p:tav tm="100000">
                                          <p:val>
                                            <p:strVal val="#ppt_y"/>
                                          </p:val>
                                        </p:tav>
                                      </p:tavLst>
                                    </p:anim>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4000"/>
                            </p:stCondLst>
                            <p:childTnLst>
                              <p:par>
                                <p:cTn id="43" presetID="2" presetClass="entr" presetSubtype="1"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ppt_x"/>
                                          </p:val>
                                        </p:tav>
                                        <p:tav tm="100000">
                                          <p:val>
                                            <p:strVal val="#ppt_x"/>
                                          </p:val>
                                        </p:tav>
                                      </p:tavLst>
                                    </p:anim>
                                    <p:anim calcmode="lin" valueType="num">
                                      <p:cBhvr additive="base">
                                        <p:cTn id="46" dur="500" fill="hold"/>
                                        <p:tgtEl>
                                          <p:spTgt spid="21"/>
                                        </p:tgtEl>
                                        <p:attrNameLst>
                                          <p:attrName>ppt_y</p:attrName>
                                        </p:attrNameLst>
                                      </p:cBhvr>
                                      <p:tavLst>
                                        <p:tav tm="0">
                                          <p:val>
                                            <p:strVal val="0-#ppt_h/2"/>
                                          </p:val>
                                        </p:tav>
                                        <p:tav tm="100000">
                                          <p:val>
                                            <p:strVal val="#ppt_y"/>
                                          </p:val>
                                        </p:tav>
                                      </p:tavLst>
                                    </p:anim>
                                  </p:childTnLst>
                                </p:cTn>
                              </p:par>
                            </p:childTnLst>
                          </p:cTn>
                        </p:par>
                        <p:par>
                          <p:cTn id="47" fill="hold">
                            <p:stCondLst>
                              <p:cond delay="4500"/>
                            </p:stCondLst>
                            <p:childTnLst>
                              <p:par>
                                <p:cTn id="48" presetID="22" presetClass="entr" presetSubtype="8"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left)">
                                      <p:cBhvr>
                                        <p:cTn id="50" dur="500"/>
                                        <p:tgtEl>
                                          <p:spTgt spid="7"/>
                                        </p:tgtEl>
                                      </p:cBhvr>
                                    </p:animEffect>
                                  </p:childTnLst>
                                </p:cTn>
                              </p:par>
                            </p:childTnLst>
                          </p:cTn>
                        </p:par>
                        <p:par>
                          <p:cTn id="51" fill="hold">
                            <p:stCondLst>
                              <p:cond delay="5000"/>
                            </p:stCondLst>
                            <p:childTnLst>
                              <p:par>
                                <p:cTn id="52" presetID="2" presetClass="entr" presetSubtype="2"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1+#ppt_w/2"/>
                                          </p:val>
                                        </p:tav>
                                        <p:tav tm="100000">
                                          <p:val>
                                            <p:strVal val="#ppt_x"/>
                                          </p:val>
                                        </p:tav>
                                      </p:tavLst>
                                    </p:anim>
                                    <p:anim calcmode="lin" valueType="num">
                                      <p:cBhvr additive="base">
                                        <p:cTn id="55" dur="500" fill="hold"/>
                                        <p:tgtEl>
                                          <p:spTgt spid="19"/>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2"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1+#ppt_w/2"/>
                                          </p:val>
                                        </p:tav>
                                        <p:tav tm="100000">
                                          <p:val>
                                            <p:strVal val="#ppt_x"/>
                                          </p:val>
                                        </p:tav>
                                      </p:tavLst>
                                    </p:anim>
                                    <p:anim calcmode="lin" valueType="num">
                                      <p:cBhvr additive="base">
                                        <p:cTn id="60" dur="500" fill="hold"/>
                                        <p:tgtEl>
                                          <p:spTgt spid="10"/>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2" presetClass="entr" presetSubtype="2"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500" fill="hold"/>
                                        <p:tgtEl>
                                          <p:spTgt spid="11"/>
                                        </p:tgtEl>
                                        <p:attrNameLst>
                                          <p:attrName>ppt_x</p:attrName>
                                        </p:attrNameLst>
                                      </p:cBhvr>
                                      <p:tavLst>
                                        <p:tav tm="0">
                                          <p:val>
                                            <p:strVal val="1+#ppt_w/2"/>
                                          </p:val>
                                        </p:tav>
                                        <p:tav tm="100000">
                                          <p:val>
                                            <p:strVal val="#ppt_x"/>
                                          </p:val>
                                        </p:tav>
                                      </p:tavLst>
                                    </p:anim>
                                    <p:anim calcmode="lin" valueType="num">
                                      <p:cBhvr additive="base">
                                        <p:cTn id="65" dur="500" fill="hold"/>
                                        <p:tgtEl>
                                          <p:spTgt spid="11"/>
                                        </p:tgtEl>
                                        <p:attrNameLst>
                                          <p:attrName>ppt_y</p:attrName>
                                        </p:attrNameLst>
                                      </p:cBhvr>
                                      <p:tavLst>
                                        <p:tav tm="0">
                                          <p:val>
                                            <p:strVal val="#ppt_y"/>
                                          </p:val>
                                        </p:tav>
                                        <p:tav tm="100000">
                                          <p:val>
                                            <p:strVal val="#ppt_y"/>
                                          </p:val>
                                        </p:tav>
                                      </p:tavLst>
                                    </p:anim>
                                  </p:childTnLst>
                                </p:cTn>
                              </p:par>
                            </p:childTnLst>
                          </p:cTn>
                        </p:par>
                        <p:par>
                          <p:cTn id="66" fill="hold">
                            <p:stCondLst>
                              <p:cond delay="6500"/>
                            </p:stCondLst>
                            <p:childTnLst>
                              <p:par>
                                <p:cTn id="67" presetID="2" presetClass="entr" presetSubtype="2"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1+#ppt_w/2"/>
                                          </p:val>
                                        </p:tav>
                                        <p:tav tm="100000">
                                          <p:val>
                                            <p:strVal val="#ppt_x"/>
                                          </p:val>
                                        </p:tav>
                                      </p:tavLst>
                                    </p:anim>
                                    <p:anim calcmode="lin" valueType="num">
                                      <p:cBhvr additive="base">
                                        <p:cTn id="7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5" grpId="0" animBg="1"/>
      <p:bldP spid="17" grpId="0" animBg="1"/>
      <p:bldP spid="19" grpId="0" animBg="1"/>
      <p:bldP spid="21" grpId="0" animBg="1"/>
      <p:bldP spid="23" grpId="0" animBg="1"/>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9" name="组合 28"/>
          <p:cNvGrpSpPr>
            <a:grpSpLocks/>
          </p:cNvGrpSpPr>
          <p:nvPr/>
        </p:nvGrpSpPr>
        <p:grpSpPr bwMode="auto">
          <a:xfrm>
            <a:off x="2617788" y="855663"/>
            <a:ext cx="3566152" cy="3670300"/>
            <a:chOff x="2617788" y="855663"/>
            <a:chExt cx="3565958" cy="3670299"/>
          </a:xfrm>
        </p:grpSpPr>
        <p:sp>
          <p:nvSpPr>
            <p:cNvPr id="30" name="Freeform 14"/>
            <p:cNvSpPr>
              <a:spLocks/>
            </p:cNvSpPr>
            <p:nvPr/>
          </p:nvSpPr>
          <p:spPr bwMode="auto">
            <a:xfrm>
              <a:off x="4451350" y="855663"/>
              <a:ext cx="1712913" cy="3152774"/>
            </a:xfrm>
            <a:custGeom>
              <a:avLst/>
              <a:gdLst>
                <a:gd name="T0" fmla="*/ 0 w 457"/>
                <a:gd name="T1" fmla="*/ 0 h 841"/>
                <a:gd name="T2" fmla="*/ 0 w 457"/>
                <a:gd name="T3" fmla="*/ 2147483647 h 841"/>
                <a:gd name="T4" fmla="*/ 702436760 w 457"/>
                <a:gd name="T5" fmla="*/ 2147483647 h 841"/>
                <a:gd name="T6" fmla="*/ 2147483647 w 457"/>
                <a:gd name="T7" fmla="*/ 2147483647 h 841"/>
                <a:gd name="T8" fmla="*/ 2147483647 w 457"/>
                <a:gd name="T9" fmla="*/ 2147483647 h 841"/>
                <a:gd name="T10" fmla="*/ 2147483647 w 457"/>
                <a:gd name="T11" fmla="*/ 2147483647 h 841"/>
                <a:gd name="T12" fmla="*/ 2147483647 w 457"/>
                <a:gd name="T13" fmla="*/ 2147483647 h 841"/>
                <a:gd name="T14" fmla="*/ 0 w 457"/>
                <a:gd name="T15" fmla="*/ 0 h 8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7" h="841">
                  <a:moveTo>
                    <a:pt x="0" y="0"/>
                  </a:moveTo>
                  <a:cubicBezTo>
                    <a:pt x="0" y="192"/>
                    <a:pt x="0" y="192"/>
                    <a:pt x="0" y="192"/>
                  </a:cubicBezTo>
                  <a:cubicBezTo>
                    <a:pt x="16" y="190"/>
                    <a:pt x="33" y="188"/>
                    <a:pt x="50" y="188"/>
                  </a:cubicBezTo>
                  <a:cubicBezTo>
                    <a:pt x="229" y="188"/>
                    <a:pt x="374" y="333"/>
                    <a:pt x="374" y="512"/>
                  </a:cubicBezTo>
                  <a:cubicBezTo>
                    <a:pt x="374" y="630"/>
                    <a:pt x="311" y="734"/>
                    <a:pt x="216" y="791"/>
                  </a:cubicBezTo>
                  <a:cubicBezTo>
                    <a:pt x="249" y="841"/>
                    <a:pt x="249" y="841"/>
                    <a:pt x="249" y="841"/>
                  </a:cubicBezTo>
                  <a:cubicBezTo>
                    <a:pt x="385" y="753"/>
                    <a:pt x="457" y="619"/>
                    <a:pt x="457" y="458"/>
                  </a:cubicBezTo>
                  <a:cubicBezTo>
                    <a:pt x="457" y="205"/>
                    <a:pt x="253" y="0"/>
                    <a:pt x="0" y="0"/>
                  </a:cubicBezTo>
                  <a:close/>
                </a:path>
              </a:pathLst>
            </a:custGeom>
            <a:solidFill>
              <a:srgbClr val="C8D6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9B747"/>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1" name="Freeform 15"/>
            <p:cNvSpPr>
              <a:spLocks/>
            </p:cNvSpPr>
            <p:nvPr/>
          </p:nvSpPr>
          <p:spPr bwMode="auto">
            <a:xfrm>
              <a:off x="2617788" y="855663"/>
              <a:ext cx="1833563" cy="1952624"/>
            </a:xfrm>
            <a:custGeom>
              <a:avLst/>
              <a:gdLst>
                <a:gd name="T0" fmla="*/ 2147483647 w 489"/>
                <a:gd name="T1" fmla="*/ 2147483647 h 521"/>
                <a:gd name="T2" fmla="*/ 2147483647 w 489"/>
                <a:gd name="T3" fmla="*/ 0 h 521"/>
                <a:gd name="T4" fmla="*/ 2147483647 w 489"/>
                <a:gd name="T5" fmla="*/ 56183851 h 521"/>
                <a:gd name="T6" fmla="*/ 492088563 w 489"/>
                <a:gd name="T7" fmla="*/ 2147483647 h 521"/>
                <a:gd name="T8" fmla="*/ 2147483647 w 489"/>
                <a:gd name="T9" fmla="*/ 2147483647 h 521"/>
                <a:gd name="T10" fmla="*/ 2147483647 w 489"/>
                <a:gd name="T11" fmla="*/ 2147483647 h 5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9" h="521">
                  <a:moveTo>
                    <a:pt x="489" y="192"/>
                  </a:moveTo>
                  <a:cubicBezTo>
                    <a:pt x="489" y="0"/>
                    <a:pt x="489" y="0"/>
                    <a:pt x="489" y="0"/>
                  </a:cubicBezTo>
                  <a:cubicBezTo>
                    <a:pt x="468" y="0"/>
                    <a:pt x="445" y="2"/>
                    <a:pt x="425" y="4"/>
                  </a:cubicBezTo>
                  <a:cubicBezTo>
                    <a:pt x="175" y="40"/>
                    <a:pt x="0" y="271"/>
                    <a:pt x="35" y="521"/>
                  </a:cubicBezTo>
                  <a:cubicBezTo>
                    <a:pt x="216" y="496"/>
                    <a:pt x="216" y="496"/>
                    <a:pt x="216" y="496"/>
                  </a:cubicBezTo>
                  <a:cubicBezTo>
                    <a:pt x="223" y="342"/>
                    <a:pt x="339" y="216"/>
                    <a:pt x="489" y="192"/>
                  </a:cubicBezTo>
                  <a:close/>
                </a:path>
              </a:pathLst>
            </a:custGeom>
            <a:solidFill>
              <a:srgbClr val="E996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9B747"/>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2" name="Freeform 16"/>
            <p:cNvSpPr>
              <a:spLocks/>
            </p:cNvSpPr>
            <p:nvPr/>
          </p:nvSpPr>
          <p:spPr bwMode="auto">
            <a:xfrm>
              <a:off x="2747963" y="2714625"/>
              <a:ext cx="2636838" cy="1811337"/>
            </a:xfrm>
            <a:custGeom>
              <a:avLst/>
              <a:gdLst>
                <a:gd name="T0" fmla="*/ 2147483647 w 703"/>
                <a:gd name="T1" fmla="*/ 2147483647 h 483"/>
                <a:gd name="T2" fmla="*/ 2147483647 w 703"/>
                <a:gd name="T3" fmla="*/ 225022058 h 483"/>
                <a:gd name="T4" fmla="*/ 2147483647 w 703"/>
                <a:gd name="T5" fmla="*/ 0 h 483"/>
                <a:gd name="T6" fmla="*/ 0 w 703"/>
                <a:gd name="T7" fmla="*/ 351598138 h 483"/>
                <a:gd name="T8" fmla="*/ 984815858 w 703"/>
                <a:gd name="T9" fmla="*/ 2147483647 h 483"/>
                <a:gd name="T10" fmla="*/ 2147483647 w 703"/>
                <a:gd name="T11" fmla="*/ 2147483647 h 483"/>
                <a:gd name="T12" fmla="*/ 2147483647 w 703"/>
                <a:gd name="T13" fmla="*/ 2147483647 h 483"/>
                <a:gd name="T14" fmla="*/ 2147483647 w 703"/>
                <a:gd name="T15" fmla="*/ 2147483647 h 4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03" h="483">
                  <a:moveTo>
                    <a:pt x="504" y="340"/>
                  </a:moveTo>
                  <a:cubicBezTo>
                    <a:pt x="325" y="340"/>
                    <a:pt x="180" y="195"/>
                    <a:pt x="180" y="16"/>
                  </a:cubicBezTo>
                  <a:cubicBezTo>
                    <a:pt x="180" y="11"/>
                    <a:pt x="181" y="5"/>
                    <a:pt x="181" y="0"/>
                  </a:cubicBezTo>
                  <a:cubicBezTo>
                    <a:pt x="0" y="25"/>
                    <a:pt x="0" y="25"/>
                    <a:pt x="0" y="25"/>
                  </a:cubicBezTo>
                  <a:cubicBezTo>
                    <a:pt x="10" y="95"/>
                    <a:pt x="31" y="152"/>
                    <a:pt x="70" y="211"/>
                  </a:cubicBezTo>
                  <a:cubicBezTo>
                    <a:pt x="207" y="423"/>
                    <a:pt x="491" y="483"/>
                    <a:pt x="703" y="345"/>
                  </a:cubicBezTo>
                  <a:cubicBezTo>
                    <a:pt x="670" y="295"/>
                    <a:pt x="670" y="295"/>
                    <a:pt x="670" y="295"/>
                  </a:cubicBezTo>
                  <a:cubicBezTo>
                    <a:pt x="621" y="323"/>
                    <a:pt x="565" y="340"/>
                    <a:pt x="504" y="340"/>
                  </a:cubicBezTo>
                  <a:close/>
                </a:path>
              </a:pathLst>
            </a:custGeom>
            <a:solidFill>
              <a:srgbClr val="68BE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9B747"/>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3" name="TextBox 682"/>
            <p:cNvSpPr txBox="1">
              <a:spLocks noChangeArrowheads="1"/>
            </p:cNvSpPr>
            <p:nvPr/>
          </p:nvSpPr>
          <p:spPr bwMode="auto">
            <a:xfrm>
              <a:off x="3181890" y="1385714"/>
              <a:ext cx="6799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28</a:t>
              </a:r>
              <a:r>
                <a:rPr kumimoji="0" lang="en-US" altLang="zh-CN" sz="14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a:t>
              </a:r>
              <a:endParaRPr kumimoji="0" lang="zh-CN" altLang="en-US" sz="20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4" name="TextBox 682"/>
            <p:cNvSpPr txBox="1">
              <a:spLocks noChangeArrowheads="1"/>
            </p:cNvSpPr>
            <p:nvPr/>
          </p:nvSpPr>
          <p:spPr bwMode="auto">
            <a:xfrm>
              <a:off x="5503789" y="1714134"/>
              <a:ext cx="6799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39</a:t>
              </a:r>
              <a:r>
                <a:rPr kumimoji="0" lang="en-US" altLang="zh-CN" sz="14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a:t>
              </a:r>
              <a:endParaRPr kumimoji="0" lang="zh-CN" altLang="en-US" sz="14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5" name="TextBox 682"/>
            <p:cNvSpPr txBox="1">
              <a:spLocks noChangeArrowheads="1"/>
            </p:cNvSpPr>
            <p:nvPr/>
          </p:nvSpPr>
          <p:spPr bwMode="auto">
            <a:xfrm>
              <a:off x="3462370" y="3653250"/>
              <a:ext cx="6799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33</a:t>
              </a:r>
              <a:r>
                <a:rPr kumimoji="0" lang="en-US" altLang="zh-CN" sz="14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a:t>
              </a:r>
              <a:endParaRPr kumimoji="0" lang="zh-CN" altLang="en-US" sz="20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6" name="Freeform 21"/>
            <p:cNvSpPr>
              <a:spLocks noEditPoints="1"/>
            </p:cNvSpPr>
            <p:nvPr/>
          </p:nvSpPr>
          <p:spPr bwMode="auto">
            <a:xfrm>
              <a:off x="3924687" y="2133147"/>
              <a:ext cx="1289864" cy="1261154"/>
            </a:xfrm>
            <a:custGeom>
              <a:avLst/>
              <a:gdLst>
                <a:gd name="T0" fmla="*/ 2147483647 w 266"/>
                <a:gd name="T1" fmla="*/ 0 h 260"/>
                <a:gd name="T2" fmla="*/ 2147483647 w 266"/>
                <a:gd name="T3" fmla="*/ 0 h 260"/>
                <a:gd name="T4" fmla="*/ 2147483647 w 266"/>
                <a:gd name="T5" fmla="*/ 588207076 h 260"/>
                <a:gd name="T6" fmla="*/ 2147483647 w 266"/>
                <a:gd name="T7" fmla="*/ 588207076 h 260"/>
                <a:gd name="T8" fmla="*/ 2147483647 w 266"/>
                <a:gd name="T9" fmla="*/ 2023429432 h 260"/>
                <a:gd name="T10" fmla="*/ 2147483647 w 266"/>
                <a:gd name="T11" fmla="*/ 2147483647 h 260"/>
                <a:gd name="T12" fmla="*/ 2147483647 w 266"/>
                <a:gd name="T13" fmla="*/ 2147483647 h 260"/>
                <a:gd name="T14" fmla="*/ 2147483647 w 266"/>
                <a:gd name="T15" fmla="*/ 2147483647 h 260"/>
                <a:gd name="T16" fmla="*/ 2147483647 w 266"/>
                <a:gd name="T17" fmla="*/ 2147483647 h 260"/>
                <a:gd name="T18" fmla="*/ 2147483647 w 266"/>
                <a:gd name="T19" fmla="*/ 2147483647 h 260"/>
                <a:gd name="T20" fmla="*/ 2147483647 w 266"/>
                <a:gd name="T21" fmla="*/ 2147483647 h 260"/>
                <a:gd name="T22" fmla="*/ 2147483647 w 266"/>
                <a:gd name="T23" fmla="*/ 2147483647 h 260"/>
                <a:gd name="T24" fmla="*/ 1834084777 w 266"/>
                <a:gd name="T25" fmla="*/ 2147483647 h 260"/>
                <a:gd name="T26" fmla="*/ 2147483647 w 266"/>
                <a:gd name="T27" fmla="*/ 2147483647 h 260"/>
                <a:gd name="T28" fmla="*/ 2147483647 w 266"/>
                <a:gd name="T29" fmla="*/ 2147483647 h 260"/>
                <a:gd name="T30" fmla="*/ 2147483647 w 266"/>
                <a:gd name="T31" fmla="*/ 2147483647 h 260"/>
                <a:gd name="T32" fmla="*/ 2147483647 w 266"/>
                <a:gd name="T33" fmla="*/ 2147483647 h 260"/>
                <a:gd name="T34" fmla="*/ 1645973144 w 266"/>
                <a:gd name="T35" fmla="*/ 2147483647 h 260"/>
                <a:gd name="T36" fmla="*/ 1434348164 w 266"/>
                <a:gd name="T37" fmla="*/ 2147483647 h 260"/>
                <a:gd name="T38" fmla="*/ 1081638248 w 266"/>
                <a:gd name="T39" fmla="*/ 2147483647 h 260"/>
                <a:gd name="T40" fmla="*/ 1316776576 w 266"/>
                <a:gd name="T41" fmla="*/ 2147483647 h 260"/>
                <a:gd name="T42" fmla="*/ 0 w 266"/>
                <a:gd name="T43" fmla="*/ 752904087 h 260"/>
                <a:gd name="T44" fmla="*/ 188111632 w 266"/>
                <a:gd name="T45" fmla="*/ 588207076 h 260"/>
                <a:gd name="T46" fmla="*/ 1481374860 w 266"/>
                <a:gd name="T47" fmla="*/ 588207076 h 260"/>
                <a:gd name="T48" fmla="*/ 2139763148 w 266"/>
                <a:gd name="T49" fmla="*/ 376449618 h 260"/>
                <a:gd name="T50" fmla="*/ 2147483647 w 266"/>
                <a:gd name="T51" fmla="*/ 2147483647 h 260"/>
                <a:gd name="T52" fmla="*/ 2139763148 w 266"/>
                <a:gd name="T53" fmla="*/ 376449618 h 260"/>
                <a:gd name="T54" fmla="*/ 2147483647 w 266"/>
                <a:gd name="T55" fmla="*/ 2147483647 h 260"/>
                <a:gd name="T56" fmla="*/ 2147483647 w 266"/>
                <a:gd name="T57" fmla="*/ 941131322 h 260"/>
                <a:gd name="T58" fmla="*/ 2147483647 w 266"/>
                <a:gd name="T59" fmla="*/ 1411696983 h 260"/>
                <a:gd name="T60" fmla="*/ 1481374860 w 266"/>
                <a:gd name="T61" fmla="*/ 2147483647 h 260"/>
                <a:gd name="T62" fmla="*/ 1246236532 w 266"/>
                <a:gd name="T63" fmla="*/ 1411696983 h 260"/>
                <a:gd name="T64" fmla="*/ 352709916 w 266"/>
                <a:gd name="T65" fmla="*/ 941131322 h 260"/>
                <a:gd name="T66" fmla="*/ 1481374860 w 266"/>
                <a:gd name="T67" fmla="*/ 2147483647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6" h="260">
                  <a:moveTo>
                    <a:pt x="53" y="0"/>
                  </a:moveTo>
                  <a:cubicBezTo>
                    <a:pt x="132" y="0"/>
                    <a:pt x="132" y="0"/>
                    <a:pt x="132" y="0"/>
                  </a:cubicBezTo>
                  <a:cubicBezTo>
                    <a:pt x="135" y="0"/>
                    <a:pt x="135" y="0"/>
                    <a:pt x="135" y="0"/>
                  </a:cubicBezTo>
                  <a:cubicBezTo>
                    <a:pt x="214" y="0"/>
                    <a:pt x="214" y="0"/>
                    <a:pt x="214" y="0"/>
                  </a:cubicBezTo>
                  <a:cubicBezTo>
                    <a:pt x="210" y="9"/>
                    <a:pt x="206" y="17"/>
                    <a:pt x="204" y="25"/>
                  </a:cubicBezTo>
                  <a:cubicBezTo>
                    <a:pt x="205" y="25"/>
                    <a:pt x="205" y="25"/>
                    <a:pt x="205" y="25"/>
                  </a:cubicBezTo>
                  <a:cubicBezTo>
                    <a:pt x="258" y="25"/>
                    <a:pt x="258" y="25"/>
                    <a:pt x="258" y="25"/>
                  </a:cubicBezTo>
                  <a:cubicBezTo>
                    <a:pt x="265" y="25"/>
                    <a:pt x="265" y="25"/>
                    <a:pt x="265" y="25"/>
                  </a:cubicBezTo>
                  <a:cubicBezTo>
                    <a:pt x="265" y="32"/>
                    <a:pt x="265" y="32"/>
                    <a:pt x="265" y="32"/>
                  </a:cubicBezTo>
                  <a:cubicBezTo>
                    <a:pt x="266" y="47"/>
                    <a:pt x="265" y="67"/>
                    <a:pt x="257" y="86"/>
                  </a:cubicBezTo>
                  <a:cubicBezTo>
                    <a:pt x="250" y="105"/>
                    <a:pt x="236" y="122"/>
                    <a:pt x="210" y="133"/>
                  </a:cubicBezTo>
                  <a:cubicBezTo>
                    <a:pt x="210" y="140"/>
                    <a:pt x="210" y="140"/>
                    <a:pt x="210" y="140"/>
                  </a:cubicBezTo>
                  <a:cubicBezTo>
                    <a:pt x="220" y="137"/>
                    <a:pt x="220" y="137"/>
                    <a:pt x="220" y="137"/>
                  </a:cubicBezTo>
                  <a:cubicBezTo>
                    <a:pt x="224" y="151"/>
                    <a:pt x="224" y="151"/>
                    <a:pt x="224" y="151"/>
                  </a:cubicBezTo>
                  <a:cubicBezTo>
                    <a:pt x="205" y="158"/>
                    <a:pt x="205" y="158"/>
                    <a:pt x="205" y="158"/>
                  </a:cubicBezTo>
                  <a:cubicBezTo>
                    <a:pt x="196" y="160"/>
                    <a:pt x="196" y="160"/>
                    <a:pt x="196" y="160"/>
                  </a:cubicBezTo>
                  <a:cubicBezTo>
                    <a:pt x="195" y="150"/>
                    <a:pt x="195" y="150"/>
                    <a:pt x="195" y="150"/>
                  </a:cubicBezTo>
                  <a:cubicBezTo>
                    <a:pt x="195" y="143"/>
                    <a:pt x="195" y="143"/>
                    <a:pt x="195" y="143"/>
                  </a:cubicBezTo>
                  <a:cubicBezTo>
                    <a:pt x="190" y="149"/>
                    <a:pt x="182" y="154"/>
                    <a:pt x="170" y="159"/>
                  </a:cubicBezTo>
                  <a:cubicBezTo>
                    <a:pt x="170" y="185"/>
                    <a:pt x="170" y="185"/>
                    <a:pt x="170" y="185"/>
                  </a:cubicBezTo>
                  <a:cubicBezTo>
                    <a:pt x="157" y="185"/>
                    <a:pt x="157" y="185"/>
                    <a:pt x="157" y="185"/>
                  </a:cubicBezTo>
                  <a:cubicBezTo>
                    <a:pt x="155" y="200"/>
                    <a:pt x="161" y="219"/>
                    <a:pt x="171" y="228"/>
                  </a:cubicBezTo>
                  <a:cubicBezTo>
                    <a:pt x="193" y="228"/>
                    <a:pt x="193" y="228"/>
                    <a:pt x="193" y="228"/>
                  </a:cubicBezTo>
                  <a:cubicBezTo>
                    <a:pt x="205" y="260"/>
                    <a:pt x="205" y="260"/>
                    <a:pt x="205" y="260"/>
                  </a:cubicBezTo>
                  <a:cubicBezTo>
                    <a:pt x="69" y="260"/>
                    <a:pt x="69" y="260"/>
                    <a:pt x="69" y="260"/>
                  </a:cubicBezTo>
                  <a:cubicBezTo>
                    <a:pt x="78" y="228"/>
                    <a:pt x="78" y="228"/>
                    <a:pt x="78" y="228"/>
                  </a:cubicBezTo>
                  <a:cubicBezTo>
                    <a:pt x="94" y="228"/>
                    <a:pt x="94" y="228"/>
                    <a:pt x="94" y="228"/>
                  </a:cubicBezTo>
                  <a:cubicBezTo>
                    <a:pt x="101" y="228"/>
                    <a:pt x="101" y="228"/>
                    <a:pt x="101" y="228"/>
                  </a:cubicBezTo>
                  <a:cubicBezTo>
                    <a:pt x="131" y="228"/>
                    <a:pt x="131" y="228"/>
                    <a:pt x="131" y="228"/>
                  </a:cubicBezTo>
                  <a:cubicBezTo>
                    <a:pt x="131" y="222"/>
                    <a:pt x="131" y="222"/>
                    <a:pt x="131" y="222"/>
                  </a:cubicBezTo>
                  <a:cubicBezTo>
                    <a:pt x="110" y="217"/>
                    <a:pt x="110" y="217"/>
                    <a:pt x="110" y="217"/>
                  </a:cubicBezTo>
                  <a:cubicBezTo>
                    <a:pt x="116" y="207"/>
                    <a:pt x="116" y="197"/>
                    <a:pt x="116" y="185"/>
                  </a:cubicBezTo>
                  <a:cubicBezTo>
                    <a:pt x="104" y="185"/>
                    <a:pt x="104" y="185"/>
                    <a:pt x="104" y="185"/>
                  </a:cubicBezTo>
                  <a:cubicBezTo>
                    <a:pt x="104" y="162"/>
                    <a:pt x="104" y="162"/>
                    <a:pt x="104" y="162"/>
                  </a:cubicBezTo>
                  <a:cubicBezTo>
                    <a:pt x="87" y="156"/>
                    <a:pt x="76" y="149"/>
                    <a:pt x="70" y="141"/>
                  </a:cubicBezTo>
                  <a:cubicBezTo>
                    <a:pt x="70" y="150"/>
                    <a:pt x="70" y="150"/>
                    <a:pt x="70" y="150"/>
                  </a:cubicBezTo>
                  <a:cubicBezTo>
                    <a:pt x="70" y="160"/>
                    <a:pt x="70" y="160"/>
                    <a:pt x="70" y="160"/>
                  </a:cubicBezTo>
                  <a:cubicBezTo>
                    <a:pt x="61" y="158"/>
                    <a:pt x="61" y="158"/>
                    <a:pt x="61" y="158"/>
                  </a:cubicBezTo>
                  <a:cubicBezTo>
                    <a:pt x="42" y="151"/>
                    <a:pt x="42" y="151"/>
                    <a:pt x="42" y="151"/>
                  </a:cubicBezTo>
                  <a:cubicBezTo>
                    <a:pt x="46" y="137"/>
                    <a:pt x="46" y="137"/>
                    <a:pt x="46" y="137"/>
                  </a:cubicBezTo>
                  <a:cubicBezTo>
                    <a:pt x="56" y="140"/>
                    <a:pt x="56" y="140"/>
                    <a:pt x="56" y="140"/>
                  </a:cubicBezTo>
                  <a:cubicBezTo>
                    <a:pt x="56" y="133"/>
                    <a:pt x="56" y="133"/>
                    <a:pt x="56" y="133"/>
                  </a:cubicBezTo>
                  <a:cubicBezTo>
                    <a:pt x="30" y="122"/>
                    <a:pt x="16" y="105"/>
                    <a:pt x="8" y="86"/>
                  </a:cubicBezTo>
                  <a:cubicBezTo>
                    <a:pt x="1" y="67"/>
                    <a:pt x="0" y="47"/>
                    <a:pt x="0" y="32"/>
                  </a:cubicBezTo>
                  <a:cubicBezTo>
                    <a:pt x="0" y="25"/>
                    <a:pt x="0" y="25"/>
                    <a:pt x="0" y="25"/>
                  </a:cubicBezTo>
                  <a:cubicBezTo>
                    <a:pt x="8" y="25"/>
                    <a:pt x="8" y="25"/>
                    <a:pt x="8" y="25"/>
                  </a:cubicBezTo>
                  <a:cubicBezTo>
                    <a:pt x="61" y="25"/>
                    <a:pt x="61" y="25"/>
                    <a:pt x="61" y="25"/>
                  </a:cubicBezTo>
                  <a:cubicBezTo>
                    <a:pt x="63" y="25"/>
                    <a:pt x="63" y="25"/>
                    <a:pt x="63" y="25"/>
                  </a:cubicBezTo>
                  <a:cubicBezTo>
                    <a:pt x="61" y="17"/>
                    <a:pt x="57" y="9"/>
                    <a:pt x="53" y="0"/>
                  </a:cubicBezTo>
                  <a:close/>
                  <a:moveTo>
                    <a:pt x="91" y="16"/>
                  </a:moveTo>
                  <a:cubicBezTo>
                    <a:pt x="92" y="52"/>
                    <a:pt x="91" y="81"/>
                    <a:pt x="86" y="113"/>
                  </a:cubicBezTo>
                  <a:cubicBezTo>
                    <a:pt x="89" y="128"/>
                    <a:pt x="101" y="131"/>
                    <a:pt x="112" y="135"/>
                  </a:cubicBezTo>
                  <a:cubicBezTo>
                    <a:pt x="113" y="16"/>
                    <a:pt x="113" y="16"/>
                    <a:pt x="113" y="16"/>
                  </a:cubicBezTo>
                  <a:cubicBezTo>
                    <a:pt x="105" y="16"/>
                    <a:pt x="99" y="16"/>
                    <a:pt x="91" y="16"/>
                  </a:cubicBezTo>
                  <a:close/>
                  <a:moveTo>
                    <a:pt x="199" y="60"/>
                  </a:moveTo>
                  <a:cubicBezTo>
                    <a:pt x="199" y="83"/>
                    <a:pt x="205" y="102"/>
                    <a:pt x="204" y="118"/>
                  </a:cubicBezTo>
                  <a:cubicBezTo>
                    <a:pt x="226" y="110"/>
                    <a:pt x="238" y="95"/>
                    <a:pt x="244" y="80"/>
                  </a:cubicBezTo>
                  <a:cubicBezTo>
                    <a:pt x="250" y="67"/>
                    <a:pt x="251" y="52"/>
                    <a:pt x="251" y="40"/>
                  </a:cubicBezTo>
                  <a:cubicBezTo>
                    <a:pt x="212" y="40"/>
                    <a:pt x="212" y="40"/>
                    <a:pt x="212" y="40"/>
                  </a:cubicBezTo>
                  <a:cubicBezTo>
                    <a:pt x="212" y="60"/>
                    <a:pt x="212" y="60"/>
                    <a:pt x="212" y="60"/>
                  </a:cubicBezTo>
                  <a:cubicBezTo>
                    <a:pt x="199" y="60"/>
                    <a:pt x="199" y="60"/>
                    <a:pt x="199" y="60"/>
                  </a:cubicBezTo>
                  <a:close/>
                  <a:moveTo>
                    <a:pt x="63" y="119"/>
                  </a:moveTo>
                  <a:cubicBezTo>
                    <a:pt x="62" y="103"/>
                    <a:pt x="68" y="83"/>
                    <a:pt x="68" y="60"/>
                  </a:cubicBezTo>
                  <a:cubicBezTo>
                    <a:pt x="53" y="60"/>
                    <a:pt x="53" y="60"/>
                    <a:pt x="53" y="60"/>
                  </a:cubicBezTo>
                  <a:cubicBezTo>
                    <a:pt x="53" y="40"/>
                    <a:pt x="53" y="40"/>
                    <a:pt x="53" y="40"/>
                  </a:cubicBezTo>
                  <a:cubicBezTo>
                    <a:pt x="15" y="40"/>
                    <a:pt x="15" y="40"/>
                    <a:pt x="15" y="40"/>
                  </a:cubicBezTo>
                  <a:cubicBezTo>
                    <a:pt x="15" y="52"/>
                    <a:pt x="16" y="67"/>
                    <a:pt x="22" y="80"/>
                  </a:cubicBezTo>
                  <a:cubicBezTo>
                    <a:pt x="28" y="96"/>
                    <a:pt x="40" y="110"/>
                    <a:pt x="63" y="119"/>
                  </a:cubicBezTo>
                  <a:close/>
                </a:path>
              </a:pathLst>
            </a:custGeom>
            <a:solidFill>
              <a:srgbClr val="E58C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9B747"/>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37" name="组合 36"/>
          <p:cNvGrpSpPr>
            <a:grpSpLocks/>
          </p:cNvGrpSpPr>
          <p:nvPr/>
        </p:nvGrpSpPr>
        <p:grpSpPr bwMode="auto">
          <a:xfrm>
            <a:off x="590550" y="831850"/>
            <a:ext cx="2663825" cy="1316038"/>
            <a:chOff x="590947" y="832101"/>
            <a:chExt cx="2662744" cy="1315376"/>
          </a:xfrm>
        </p:grpSpPr>
        <p:sp>
          <p:nvSpPr>
            <p:cNvPr id="38" name="TextBox 13"/>
            <p:cNvSpPr txBox="1"/>
            <p:nvPr/>
          </p:nvSpPr>
          <p:spPr bwMode="auto">
            <a:xfrm rot="18450410">
              <a:off x="2426726" y="1320512"/>
              <a:ext cx="1315376"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600" normalizeH="0" baseline="0" noProof="0" dirty="0">
                  <a:ln>
                    <a:noFill/>
                  </a:ln>
                  <a:solidFill>
                    <a:srgbClr val="E99613"/>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p>
          </p:txBody>
        </p:sp>
        <p:sp>
          <p:nvSpPr>
            <p:cNvPr id="39" name="矩形 1"/>
            <p:cNvSpPr>
              <a:spLocks noChangeArrowheads="1"/>
            </p:cNvSpPr>
            <p:nvPr/>
          </p:nvSpPr>
          <p:spPr bwMode="auto">
            <a:xfrm>
              <a:off x="590947" y="1086803"/>
              <a:ext cx="1958745" cy="784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1000"/>
                </a:spcBef>
                <a:spcAft>
                  <a:spcPts val="0"/>
                </a:spcAft>
                <a:buClrTx/>
                <a:buSzTx/>
                <a:buFont typeface="Arial" charset="0"/>
                <a:buChar char="•"/>
                <a:tabLst/>
                <a:defRPr/>
              </a:pPr>
              <a:r>
                <a:rPr kumimoji="0" lang="zh-CN" altLang="en-US" sz="1000" b="0" i="0" u="none" strike="noStrike" kern="0" cap="none" spc="0" normalizeH="0" baseline="0" noProof="0">
                  <a:ln>
                    <a:noFill/>
                  </a:ln>
                  <a:solidFill>
                    <a:srgbClr val="454545"/>
                  </a:solidFill>
                  <a:effectLst/>
                  <a:uLnTx/>
                  <a:uFillTx/>
                  <a:latin typeface="微软雅黑 Light" panose="020B0502040204020203" pitchFamily="34" charset="-122"/>
                  <a:ea typeface="微软雅黑 Light" panose="020B0502040204020203" pitchFamily="34" charset="-122"/>
                  <a:cs typeface="宋体" charset="-122"/>
                  <a:sym typeface="微软雅黑 Light" panose="020B0502040204020203" pitchFamily="34" charset="-122"/>
                </a:rPr>
                <a:t>单击此处添加段落文本单击此处添加段落文本单击此处添加段落文本单击此处添加段落</a:t>
              </a:r>
            </a:p>
          </p:txBody>
        </p:sp>
        <p:cxnSp>
          <p:nvCxnSpPr>
            <p:cNvPr id="40" name="直接连接符 39"/>
            <p:cNvCxnSpPr/>
            <p:nvPr/>
          </p:nvCxnSpPr>
          <p:spPr>
            <a:xfrm flipH="1">
              <a:off x="611577" y="1006638"/>
              <a:ext cx="2434237" cy="0"/>
            </a:xfrm>
            <a:prstGeom prst="line">
              <a:avLst/>
            </a:prstGeom>
            <a:noFill/>
            <a:ln w="9525" cap="flat" cmpd="sng" algn="ctr">
              <a:solidFill>
                <a:srgbClr val="E99613"/>
              </a:solidFill>
              <a:prstDash val="solid"/>
            </a:ln>
            <a:effectLst/>
          </p:spPr>
        </p:cxnSp>
        <p:cxnSp>
          <p:nvCxnSpPr>
            <p:cNvPr id="41" name="直接连接符 40"/>
            <p:cNvCxnSpPr/>
            <p:nvPr/>
          </p:nvCxnSpPr>
          <p:spPr>
            <a:xfrm flipH="1">
              <a:off x="611577" y="1909472"/>
              <a:ext cx="1937550" cy="0"/>
            </a:xfrm>
            <a:prstGeom prst="line">
              <a:avLst/>
            </a:prstGeom>
            <a:noFill/>
            <a:ln w="9525" cap="flat" cmpd="sng" algn="ctr">
              <a:solidFill>
                <a:srgbClr val="E99613"/>
              </a:solidFill>
              <a:prstDash val="solid"/>
            </a:ln>
            <a:effectLst/>
          </p:spPr>
        </p:cxnSp>
      </p:grpSp>
      <p:grpSp>
        <p:nvGrpSpPr>
          <p:cNvPr id="42" name="组合 41"/>
          <p:cNvGrpSpPr>
            <a:grpSpLocks/>
          </p:cNvGrpSpPr>
          <p:nvPr/>
        </p:nvGrpSpPr>
        <p:grpSpPr bwMode="auto">
          <a:xfrm>
            <a:off x="5861050" y="1295400"/>
            <a:ext cx="2682875" cy="1423988"/>
            <a:chOff x="5860697" y="1294821"/>
            <a:chExt cx="2683247" cy="1423974"/>
          </a:xfrm>
        </p:grpSpPr>
        <p:sp>
          <p:nvSpPr>
            <p:cNvPr id="43" name="TextBox 18"/>
            <p:cNvSpPr txBox="1"/>
            <p:nvPr/>
          </p:nvSpPr>
          <p:spPr bwMode="auto">
            <a:xfrm rot="4301572">
              <a:off x="5317987" y="1837531"/>
              <a:ext cx="1423974"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600" normalizeH="0" baseline="0" noProof="0" dirty="0">
                  <a:ln>
                    <a:noFill/>
                  </a:ln>
                  <a:solidFill>
                    <a:srgbClr val="C8D661"/>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p>
          </p:txBody>
        </p:sp>
        <p:cxnSp>
          <p:nvCxnSpPr>
            <p:cNvPr id="44" name="直接连接符 43"/>
            <p:cNvCxnSpPr/>
            <p:nvPr/>
          </p:nvCxnSpPr>
          <p:spPr>
            <a:xfrm flipH="1">
              <a:off x="6233812" y="1420233"/>
              <a:ext cx="2310132" cy="0"/>
            </a:xfrm>
            <a:prstGeom prst="line">
              <a:avLst/>
            </a:prstGeom>
            <a:noFill/>
            <a:ln w="9525" cap="flat" cmpd="sng" algn="ctr">
              <a:solidFill>
                <a:srgbClr val="C8D661"/>
              </a:solidFill>
              <a:prstDash val="solid"/>
            </a:ln>
            <a:effectLst/>
          </p:spPr>
        </p:cxnSp>
        <p:cxnSp>
          <p:nvCxnSpPr>
            <p:cNvPr id="45" name="直接连接符 44"/>
            <p:cNvCxnSpPr/>
            <p:nvPr/>
          </p:nvCxnSpPr>
          <p:spPr>
            <a:xfrm flipH="1">
              <a:off x="6419574" y="2434635"/>
              <a:ext cx="2124370" cy="0"/>
            </a:xfrm>
            <a:prstGeom prst="line">
              <a:avLst/>
            </a:prstGeom>
            <a:noFill/>
            <a:ln w="9525" cap="flat" cmpd="sng" algn="ctr">
              <a:solidFill>
                <a:srgbClr val="C8D661"/>
              </a:solidFill>
              <a:prstDash val="solid"/>
            </a:ln>
            <a:effectLst/>
          </p:spPr>
        </p:cxnSp>
        <p:sp>
          <p:nvSpPr>
            <p:cNvPr id="46" name="矩形 1"/>
            <p:cNvSpPr>
              <a:spLocks noChangeArrowheads="1"/>
            </p:cNvSpPr>
            <p:nvPr/>
          </p:nvSpPr>
          <p:spPr bwMode="auto">
            <a:xfrm>
              <a:off x="6502524" y="1530112"/>
              <a:ext cx="1958745" cy="784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1000"/>
                </a:spcBef>
                <a:spcAft>
                  <a:spcPts val="0"/>
                </a:spcAft>
                <a:buClrTx/>
                <a:buSzTx/>
                <a:buFont typeface="Arial" charset="0"/>
                <a:buChar char="•"/>
                <a:tabLst/>
                <a:defRPr/>
              </a:pPr>
              <a:r>
                <a:rPr kumimoji="0" lang="zh-CN" altLang="en-US" sz="1000" b="0" i="0" u="none" strike="noStrike" kern="0" cap="none" spc="0" normalizeH="0" baseline="0" noProof="0">
                  <a:ln>
                    <a:noFill/>
                  </a:ln>
                  <a:solidFill>
                    <a:srgbClr val="454545"/>
                  </a:solidFill>
                  <a:effectLst/>
                  <a:uLnTx/>
                  <a:uFillTx/>
                  <a:latin typeface="微软雅黑 Light" panose="020B0502040204020203" pitchFamily="34" charset="-122"/>
                  <a:ea typeface="微软雅黑 Light" panose="020B0502040204020203" pitchFamily="34" charset="-122"/>
                  <a:cs typeface="宋体" charset="-122"/>
                  <a:sym typeface="微软雅黑 Light" panose="020B0502040204020203" pitchFamily="34" charset="-122"/>
                </a:rPr>
                <a:t>单击此处添加段落文本单击此处添加段落文本单击此处添加段落文本单击此处添加段落</a:t>
              </a:r>
            </a:p>
          </p:txBody>
        </p:sp>
      </p:grpSp>
      <p:grpSp>
        <p:nvGrpSpPr>
          <p:cNvPr id="47" name="组合 46"/>
          <p:cNvGrpSpPr>
            <a:grpSpLocks/>
          </p:cNvGrpSpPr>
          <p:nvPr/>
        </p:nvGrpSpPr>
        <p:grpSpPr bwMode="auto">
          <a:xfrm>
            <a:off x="611188" y="3749677"/>
            <a:ext cx="3449637" cy="803092"/>
            <a:chOff x="611188" y="3750067"/>
            <a:chExt cx="3449858" cy="802685"/>
          </a:xfrm>
        </p:grpSpPr>
        <p:sp>
          <p:nvSpPr>
            <p:cNvPr id="48" name="TextBox 23"/>
            <p:cNvSpPr txBox="1"/>
            <p:nvPr/>
          </p:nvSpPr>
          <p:spPr bwMode="auto">
            <a:xfrm rot="12890949">
              <a:off x="2860170" y="3848127"/>
              <a:ext cx="1200876"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600" normalizeH="0" baseline="0" noProof="0" dirty="0">
                  <a:ln>
                    <a:noFill/>
                  </a:ln>
                  <a:solidFill>
                    <a:srgbClr val="68BEE4"/>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p>
          </p:txBody>
        </p:sp>
        <p:cxnSp>
          <p:nvCxnSpPr>
            <p:cNvPr id="49" name="直接连接符 48"/>
            <p:cNvCxnSpPr/>
            <p:nvPr/>
          </p:nvCxnSpPr>
          <p:spPr>
            <a:xfrm flipH="1">
              <a:off x="611188" y="3750067"/>
              <a:ext cx="2435381" cy="0"/>
            </a:xfrm>
            <a:prstGeom prst="line">
              <a:avLst/>
            </a:prstGeom>
            <a:noFill/>
            <a:ln w="9525" cap="flat" cmpd="sng" algn="ctr">
              <a:solidFill>
                <a:srgbClr val="68BEE4"/>
              </a:solidFill>
              <a:prstDash val="solid"/>
            </a:ln>
            <a:effectLst/>
          </p:spPr>
        </p:cxnSp>
        <p:cxnSp>
          <p:nvCxnSpPr>
            <p:cNvPr id="50" name="直接连接符 49"/>
            <p:cNvCxnSpPr/>
            <p:nvPr/>
          </p:nvCxnSpPr>
          <p:spPr>
            <a:xfrm flipH="1">
              <a:off x="611188" y="4516442"/>
              <a:ext cx="3097410" cy="0"/>
            </a:xfrm>
            <a:prstGeom prst="line">
              <a:avLst/>
            </a:prstGeom>
            <a:noFill/>
            <a:ln w="9525" cap="flat" cmpd="sng" algn="ctr">
              <a:solidFill>
                <a:srgbClr val="68BEE4"/>
              </a:solidFill>
              <a:prstDash val="solid"/>
            </a:ln>
            <a:effectLst/>
          </p:spPr>
        </p:cxnSp>
        <p:sp>
          <p:nvSpPr>
            <p:cNvPr id="51" name="矩形 1"/>
            <p:cNvSpPr>
              <a:spLocks noChangeArrowheads="1"/>
            </p:cNvSpPr>
            <p:nvPr/>
          </p:nvSpPr>
          <p:spPr bwMode="auto">
            <a:xfrm>
              <a:off x="659043" y="3768319"/>
              <a:ext cx="1958745" cy="784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1000"/>
                </a:spcBef>
                <a:spcAft>
                  <a:spcPts val="0"/>
                </a:spcAft>
                <a:buClrTx/>
                <a:buSzTx/>
                <a:buFont typeface="Arial" charset="0"/>
                <a:buChar char="•"/>
                <a:tabLst/>
                <a:defRPr/>
              </a:pPr>
              <a:r>
                <a:rPr kumimoji="0" lang="zh-CN" altLang="en-US" sz="1000" b="0" i="0" u="none" strike="noStrike" kern="0" cap="none" spc="0" normalizeH="0" baseline="0" noProof="0">
                  <a:ln>
                    <a:noFill/>
                  </a:ln>
                  <a:solidFill>
                    <a:srgbClr val="454545"/>
                  </a:solidFill>
                  <a:effectLst/>
                  <a:uLnTx/>
                  <a:uFillTx/>
                  <a:latin typeface="微软雅黑 Light" panose="020B0502040204020203" pitchFamily="34" charset="-122"/>
                  <a:ea typeface="微软雅黑 Light" panose="020B0502040204020203" pitchFamily="34" charset="-122"/>
                  <a:cs typeface="宋体" charset="-122"/>
                  <a:sym typeface="微软雅黑 Light" panose="020B0502040204020203" pitchFamily="34" charset="-122"/>
                </a:rPr>
                <a:t>单击此处添加段落文本单击此处添加段落文本单击此处添加段落文本单击此处添加段落</a:t>
              </a:r>
            </a:p>
          </p:txBody>
        </p:sp>
      </p:grpSp>
      <p:sp>
        <p:nvSpPr>
          <p:cNvPr id="28" name="圆角矩形 128">
            <a:extLst>
              <a:ext uri="{FF2B5EF4-FFF2-40B4-BE49-F238E27FC236}">
                <a16:creationId xmlns:a16="http://schemas.microsoft.com/office/drawing/2014/main" id="{3DB9BA9F-4F17-475B-8C77-3866A5EAE5C3}"/>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2" name="文本框 3">
            <a:extLst>
              <a:ext uri="{FF2B5EF4-FFF2-40B4-BE49-F238E27FC236}">
                <a16:creationId xmlns:a16="http://schemas.microsoft.com/office/drawing/2014/main" id="{465BE5AF-B455-4B25-A07A-BAE3391D4D41}"/>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教学设计</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411107974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ppt_x"/>
                                          </p:val>
                                        </p:tav>
                                        <p:tav tm="100000">
                                          <p:val>
                                            <p:strVal val="#ppt_x"/>
                                          </p:val>
                                        </p:tav>
                                      </p:tavLst>
                                    </p:anim>
                                    <p:anim calcmode="lin" valueType="num">
                                      <p:cBhvr additive="base">
                                        <p:cTn id="13" dur="500" fill="hold"/>
                                        <p:tgtEl>
                                          <p:spTgt spid="5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p:tgtEl>
                                          <p:spTgt spid="42"/>
                                        </p:tgtEl>
                                        <p:attrNameLst>
                                          <p:attrName>ppt_x</p:attrName>
                                        </p:attrNameLst>
                                      </p:cBhvr>
                                      <p:tavLst>
                                        <p:tav tm="0">
                                          <p:val>
                                            <p:strVal val="#ppt_x-#ppt_w*1.125000"/>
                                          </p:val>
                                        </p:tav>
                                        <p:tav tm="100000">
                                          <p:val>
                                            <p:strVal val="#ppt_x"/>
                                          </p:val>
                                        </p:tav>
                                      </p:tavLst>
                                    </p:anim>
                                    <p:animEffect transition="in" filter="wipe(right)">
                                      <p:cBhvr>
                                        <p:cTn id="24" dur="500"/>
                                        <p:tgtEl>
                                          <p:spTgt spid="42"/>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p:tgtEl>
                                          <p:spTgt spid="37"/>
                                        </p:tgtEl>
                                        <p:attrNameLst>
                                          <p:attrName>ppt_x</p:attrName>
                                        </p:attrNameLst>
                                      </p:cBhvr>
                                      <p:tavLst>
                                        <p:tav tm="0">
                                          <p:val>
                                            <p:strVal val="#ppt_x-#ppt_w*1.125000"/>
                                          </p:val>
                                        </p:tav>
                                        <p:tav tm="100000">
                                          <p:val>
                                            <p:strVal val="#ppt_x"/>
                                          </p:val>
                                        </p:tav>
                                      </p:tavLst>
                                    </p:anim>
                                    <p:animEffect transition="in" filter="wipe(right)">
                                      <p:cBhvr>
                                        <p:cTn id="29" dur="500"/>
                                        <p:tgtEl>
                                          <p:spTgt spid="37"/>
                                        </p:tgtEl>
                                      </p:cBhvr>
                                    </p:animEffect>
                                  </p:childTnLst>
                                </p:cTn>
                              </p:par>
                            </p:childTnLst>
                          </p:cTn>
                        </p:par>
                        <p:par>
                          <p:cTn id="30" fill="hold">
                            <p:stCondLst>
                              <p:cond delay="2500"/>
                            </p:stCondLst>
                            <p:childTnLst>
                              <p:par>
                                <p:cTn id="31" presetID="12" presetClass="entr" presetSubtype="8"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p:tgtEl>
                                          <p:spTgt spid="47"/>
                                        </p:tgtEl>
                                        <p:attrNameLst>
                                          <p:attrName>ppt_x</p:attrName>
                                        </p:attrNameLst>
                                      </p:cBhvr>
                                      <p:tavLst>
                                        <p:tav tm="0">
                                          <p:val>
                                            <p:strVal val="#ppt_x-#ppt_w*1.125000"/>
                                          </p:val>
                                        </p:tav>
                                        <p:tav tm="100000">
                                          <p:val>
                                            <p:strVal val="#ppt_x"/>
                                          </p:val>
                                        </p:tav>
                                      </p:tavLst>
                                    </p:anim>
                                    <p:animEffect transition="in" filter="wipe(right)">
                                      <p:cBhvr>
                                        <p:cTn id="3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5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6" name="Group 14"/>
          <p:cNvGrpSpPr/>
          <p:nvPr/>
        </p:nvGrpSpPr>
        <p:grpSpPr>
          <a:xfrm>
            <a:off x="4034357" y="2296724"/>
            <a:ext cx="1061000" cy="1214343"/>
            <a:chOff x="5379142" y="2991066"/>
            <a:chExt cx="1414667" cy="1619124"/>
          </a:xfrm>
          <a:solidFill>
            <a:srgbClr val="E99613"/>
          </a:solidFill>
        </p:grpSpPr>
        <p:sp>
          <p:nvSpPr>
            <p:cNvPr id="7" name="Shape 1723"/>
            <p:cNvSpPr/>
            <p:nvPr/>
          </p:nvSpPr>
          <p:spPr>
            <a:xfrm rot="18900000">
              <a:off x="5379143"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8" name="Shape 1726"/>
            <p:cNvSpPr/>
            <p:nvPr/>
          </p:nvSpPr>
          <p:spPr>
            <a:xfrm rot="18900000">
              <a:off x="5379142"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9" name="Group 12"/>
          <p:cNvGrpSpPr/>
          <p:nvPr/>
        </p:nvGrpSpPr>
        <p:grpSpPr>
          <a:xfrm>
            <a:off x="2672903" y="2452981"/>
            <a:ext cx="1061000" cy="1214343"/>
            <a:chOff x="3563871" y="3199409"/>
            <a:chExt cx="1414666" cy="1619124"/>
          </a:xfrm>
          <a:solidFill>
            <a:srgbClr val="68BEE4"/>
          </a:solidFill>
        </p:grpSpPr>
        <p:sp>
          <p:nvSpPr>
            <p:cNvPr id="10" name="Shape 1722"/>
            <p:cNvSpPr/>
            <p:nvPr/>
          </p:nvSpPr>
          <p:spPr>
            <a:xfrm rot="8100000">
              <a:off x="3563871" y="3403867"/>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 name="Shape 1729"/>
            <p:cNvSpPr/>
            <p:nvPr/>
          </p:nvSpPr>
          <p:spPr>
            <a:xfrm rot="8100000">
              <a:off x="3563871"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2" name="Group 11"/>
          <p:cNvGrpSpPr/>
          <p:nvPr/>
        </p:nvGrpSpPr>
        <p:grpSpPr>
          <a:xfrm>
            <a:off x="1259632" y="2296724"/>
            <a:ext cx="1061000" cy="1214343"/>
            <a:chOff x="1743076" y="2991066"/>
            <a:chExt cx="1414666" cy="1619124"/>
          </a:xfrm>
          <a:solidFill>
            <a:srgbClr val="E58CA0"/>
          </a:solidFill>
        </p:grpSpPr>
        <p:sp>
          <p:nvSpPr>
            <p:cNvPr id="13" name="Shape 1721"/>
            <p:cNvSpPr/>
            <p:nvPr/>
          </p:nvSpPr>
          <p:spPr>
            <a:xfrm rot="18900000">
              <a:off x="1743076"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 name="Shape 1732"/>
            <p:cNvSpPr/>
            <p:nvPr/>
          </p:nvSpPr>
          <p:spPr>
            <a:xfrm rot="18900000">
              <a:off x="1743076" y="3195523"/>
              <a:ext cx="1414666" cy="1414667"/>
            </a:xfrm>
            <a:prstGeom prst="roundRect">
              <a:avLst>
                <a:gd name="adj" fmla="val 15000"/>
              </a:avLst>
            </a:prstGeom>
            <a:grpFill/>
            <a:ln w="508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5" name="Group 15"/>
          <p:cNvGrpSpPr/>
          <p:nvPr/>
        </p:nvGrpSpPr>
        <p:grpSpPr>
          <a:xfrm>
            <a:off x="5399953" y="2452981"/>
            <a:ext cx="1061000" cy="1214344"/>
            <a:chOff x="7199937" y="3199409"/>
            <a:chExt cx="1414666" cy="1619125"/>
          </a:xfrm>
          <a:solidFill>
            <a:srgbClr val="C8D661"/>
          </a:solidFill>
        </p:grpSpPr>
        <p:sp>
          <p:nvSpPr>
            <p:cNvPr id="16" name="Shape 1724"/>
            <p:cNvSpPr/>
            <p:nvPr/>
          </p:nvSpPr>
          <p:spPr>
            <a:xfrm rot="8100000">
              <a:off x="7199937" y="3403868"/>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7" name="Shape 1735"/>
            <p:cNvSpPr/>
            <p:nvPr/>
          </p:nvSpPr>
          <p:spPr>
            <a:xfrm rot="8100000">
              <a:off x="7199937"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8" name="Group 16"/>
          <p:cNvGrpSpPr/>
          <p:nvPr/>
        </p:nvGrpSpPr>
        <p:grpSpPr>
          <a:xfrm>
            <a:off x="6761407" y="2296724"/>
            <a:ext cx="1061000" cy="1214343"/>
            <a:chOff x="9015209" y="2991066"/>
            <a:chExt cx="1414666" cy="1619124"/>
          </a:xfrm>
          <a:solidFill>
            <a:srgbClr val="E58CA0"/>
          </a:solidFill>
        </p:grpSpPr>
        <p:sp>
          <p:nvSpPr>
            <p:cNvPr id="19" name="Shape 1725"/>
            <p:cNvSpPr/>
            <p:nvPr/>
          </p:nvSpPr>
          <p:spPr>
            <a:xfrm rot="18900000">
              <a:off x="9015209"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0" name="Shape 1738"/>
            <p:cNvSpPr/>
            <p:nvPr/>
          </p:nvSpPr>
          <p:spPr>
            <a:xfrm rot="18900000">
              <a:off x="9015209"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21" name="Text Placeholder 4"/>
          <p:cNvSpPr txBox="1">
            <a:spLocks/>
          </p:cNvSpPr>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3"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4"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5"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TextBox 52"/>
          <p:cNvSpPr txBox="1"/>
          <p:nvPr/>
        </p:nvSpPr>
        <p:spPr>
          <a:xfrm>
            <a:off x="971600"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7" name="TextBox 53"/>
          <p:cNvSpPr txBox="1"/>
          <p:nvPr/>
        </p:nvSpPr>
        <p:spPr>
          <a:xfrm>
            <a:off x="2339752"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8" name="TextBox 54"/>
          <p:cNvSpPr txBox="1"/>
          <p:nvPr/>
        </p:nvSpPr>
        <p:spPr>
          <a:xfrm>
            <a:off x="3702065"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9" name="TextBox 55"/>
          <p:cNvSpPr txBox="1"/>
          <p:nvPr/>
        </p:nvSpPr>
        <p:spPr>
          <a:xfrm>
            <a:off x="5065405"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0" name="TextBox 56"/>
          <p:cNvSpPr txBox="1"/>
          <p:nvPr/>
        </p:nvSpPr>
        <p:spPr>
          <a:xfrm>
            <a:off x="6414567"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1" name="圆角矩形 128">
            <a:extLst>
              <a:ext uri="{FF2B5EF4-FFF2-40B4-BE49-F238E27FC236}">
                <a16:creationId xmlns:a16="http://schemas.microsoft.com/office/drawing/2014/main" id="{56BCA8B7-4CC3-4581-BFB0-3A6B21B898F6}"/>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2" name="文本框 3">
            <a:extLst>
              <a:ext uri="{FF2B5EF4-FFF2-40B4-BE49-F238E27FC236}">
                <a16:creationId xmlns:a16="http://schemas.microsoft.com/office/drawing/2014/main" id="{4940B38D-464B-448F-BB03-CF593780FC4F}"/>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教学设计</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23619571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9"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1">
                                            <p:txEl>
                                              <p:pRg st="0" end="0"/>
                                            </p:txEl>
                                          </p:spTgt>
                                        </p:tgtEl>
                                        <p:attrNameLst>
                                          <p:attrName>style.visibility</p:attrName>
                                        </p:attrNameLst>
                                      </p:cBhvr>
                                      <p:to>
                                        <p:strVal val="visible"/>
                                      </p:to>
                                    </p:set>
                                    <p:animEffect transition="in" filter="fade">
                                      <p:cBhvr>
                                        <p:cTn id="20" dur="500"/>
                                        <p:tgtEl>
                                          <p:spTgt spid="21">
                                            <p:txEl>
                                              <p:pRg st="0" end="0"/>
                                            </p:txEl>
                                          </p:spTgt>
                                        </p:tgtEl>
                                      </p:cBhvr>
                                    </p:animEffect>
                                  </p:childTnLst>
                                </p:cTn>
                              </p:par>
                            </p:childTnLst>
                          </p:cTn>
                        </p:par>
                        <p:par>
                          <p:cTn id="21" fill="hold">
                            <p:stCondLst>
                              <p:cond delay="1500"/>
                            </p:stCondLst>
                            <p:childTnLst>
                              <p:par>
                                <p:cTn id="22" presetID="18" presetClass="entr" presetSubtype="6"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strips(downRight)">
                                      <p:cBhvr>
                                        <p:cTn id="24" dur="500"/>
                                        <p:tgtEl>
                                          <p:spTgt spid="26"/>
                                        </p:tgtEl>
                                      </p:cBhvr>
                                    </p:animEffect>
                                  </p:childTnLst>
                                </p:cTn>
                              </p:par>
                            </p:childTnLst>
                          </p:cTn>
                        </p:par>
                        <p:par>
                          <p:cTn id="25" fill="hold">
                            <p:stCondLst>
                              <p:cond delay="2000"/>
                            </p:stCondLst>
                            <p:childTnLst>
                              <p:par>
                                <p:cTn id="26" presetID="9"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dissolv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xEl>
                                              <p:pRg st="0" end="0"/>
                                            </p:txEl>
                                          </p:spTgt>
                                        </p:tgtEl>
                                        <p:attrNameLst>
                                          <p:attrName>style.visibility</p:attrName>
                                        </p:attrNameLst>
                                      </p:cBhvr>
                                      <p:to>
                                        <p:strVal val="visible"/>
                                      </p:to>
                                    </p:set>
                                    <p:animEffect transition="in" filter="fade">
                                      <p:cBhvr>
                                        <p:cTn id="31" dur="500"/>
                                        <p:tgtEl>
                                          <p:spTgt spid="22">
                                            <p:txEl>
                                              <p:pRg st="0" end="0"/>
                                            </p:txEl>
                                          </p:spTgt>
                                        </p:tgtEl>
                                      </p:cBhvr>
                                    </p:animEffect>
                                  </p:childTnLst>
                                </p:cTn>
                              </p:par>
                            </p:childTnLst>
                          </p:cTn>
                        </p:par>
                        <p:par>
                          <p:cTn id="32" fill="hold">
                            <p:stCondLst>
                              <p:cond delay="2500"/>
                            </p:stCondLst>
                            <p:childTnLst>
                              <p:par>
                                <p:cTn id="33" presetID="18" presetClass="entr" presetSubtype="6"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strips(downRight)">
                                      <p:cBhvr>
                                        <p:cTn id="35" dur="500"/>
                                        <p:tgtEl>
                                          <p:spTgt spid="27"/>
                                        </p:tgtEl>
                                      </p:cBhvr>
                                    </p:animEffect>
                                  </p:childTnLst>
                                </p:cTn>
                              </p:par>
                            </p:childTnLst>
                          </p:cTn>
                        </p:par>
                        <p:par>
                          <p:cTn id="36" fill="hold">
                            <p:stCondLst>
                              <p:cond delay="3000"/>
                            </p:stCondLst>
                            <p:childTnLst>
                              <p:par>
                                <p:cTn id="37" presetID="9" presetClass="entr" presetSubtype="0"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dissolve">
                                      <p:cBhvr>
                                        <p:cTn id="39" dur="500"/>
                                        <p:tgtEl>
                                          <p:spTgt spid="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3">
                                            <p:txEl>
                                              <p:pRg st="0" end="0"/>
                                            </p:txEl>
                                          </p:spTgt>
                                        </p:tgtEl>
                                        <p:attrNameLst>
                                          <p:attrName>style.visibility</p:attrName>
                                        </p:attrNameLst>
                                      </p:cBhvr>
                                      <p:to>
                                        <p:strVal val="visible"/>
                                      </p:to>
                                    </p:set>
                                    <p:animEffect transition="in" filter="fade">
                                      <p:cBhvr>
                                        <p:cTn id="42" dur="500"/>
                                        <p:tgtEl>
                                          <p:spTgt spid="23">
                                            <p:txEl>
                                              <p:pRg st="0" end="0"/>
                                            </p:txEl>
                                          </p:spTgt>
                                        </p:tgtEl>
                                      </p:cBhvr>
                                    </p:animEffect>
                                  </p:childTnLst>
                                </p:cTn>
                              </p:par>
                            </p:childTnLst>
                          </p:cTn>
                        </p:par>
                        <p:par>
                          <p:cTn id="43" fill="hold">
                            <p:stCondLst>
                              <p:cond delay="3500"/>
                            </p:stCondLst>
                            <p:childTnLst>
                              <p:par>
                                <p:cTn id="44" presetID="18" presetClass="entr" presetSubtype="6"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strips(downRight)">
                                      <p:cBhvr>
                                        <p:cTn id="46" dur="500"/>
                                        <p:tgtEl>
                                          <p:spTgt spid="28"/>
                                        </p:tgtEl>
                                      </p:cBhvr>
                                    </p:animEffect>
                                  </p:childTnLst>
                                </p:cTn>
                              </p:par>
                            </p:childTnLst>
                          </p:cTn>
                        </p:par>
                        <p:par>
                          <p:cTn id="47" fill="hold">
                            <p:stCondLst>
                              <p:cond delay="4000"/>
                            </p:stCondLst>
                            <p:childTnLst>
                              <p:par>
                                <p:cTn id="48" presetID="9" presetClass="entr" presetSubtype="0"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dissolve">
                                      <p:cBhvr>
                                        <p:cTn id="50" dur="500"/>
                                        <p:tgtEl>
                                          <p:spTgt spid="1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4">
                                            <p:txEl>
                                              <p:pRg st="0" end="0"/>
                                            </p:txEl>
                                          </p:spTgt>
                                        </p:tgtEl>
                                        <p:attrNameLst>
                                          <p:attrName>style.visibility</p:attrName>
                                        </p:attrNameLst>
                                      </p:cBhvr>
                                      <p:to>
                                        <p:strVal val="visible"/>
                                      </p:to>
                                    </p:set>
                                    <p:animEffect transition="in" filter="fade">
                                      <p:cBhvr>
                                        <p:cTn id="53" dur="500"/>
                                        <p:tgtEl>
                                          <p:spTgt spid="24">
                                            <p:txEl>
                                              <p:pRg st="0" end="0"/>
                                            </p:txEl>
                                          </p:spTgt>
                                        </p:tgtEl>
                                      </p:cBhvr>
                                    </p:animEffect>
                                  </p:childTnLst>
                                </p:cTn>
                              </p:par>
                            </p:childTnLst>
                          </p:cTn>
                        </p:par>
                        <p:par>
                          <p:cTn id="54" fill="hold">
                            <p:stCondLst>
                              <p:cond delay="4500"/>
                            </p:stCondLst>
                            <p:childTnLst>
                              <p:par>
                                <p:cTn id="55" presetID="18" presetClass="entr" presetSubtype="6"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strips(downRight)">
                                      <p:cBhvr>
                                        <p:cTn id="57" dur="500"/>
                                        <p:tgtEl>
                                          <p:spTgt spid="29"/>
                                        </p:tgtEl>
                                      </p:cBhvr>
                                    </p:animEffect>
                                  </p:childTnLst>
                                </p:cTn>
                              </p:par>
                            </p:childTnLst>
                          </p:cTn>
                        </p:par>
                        <p:par>
                          <p:cTn id="58" fill="hold">
                            <p:stCondLst>
                              <p:cond delay="5000"/>
                            </p:stCondLst>
                            <p:childTnLst>
                              <p:par>
                                <p:cTn id="59" presetID="9" presetClass="entr" presetSubtype="0"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dissolve">
                                      <p:cBhvr>
                                        <p:cTn id="61" dur="500"/>
                                        <p:tgtEl>
                                          <p:spTgt spid="1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5">
                                            <p:txEl>
                                              <p:pRg st="0" end="0"/>
                                            </p:txEl>
                                          </p:spTgt>
                                        </p:tgtEl>
                                        <p:attrNameLst>
                                          <p:attrName>style.visibility</p:attrName>
                                        </p:attrNameLst>
                                      </p:cBhvr>
                                      <p:to>
                                        <p:strVal val="visible"/>
                                      </p:to>
                                    </p:set>
                                    <p:animEffect transition="in" filter="fade">
                                      <p:cBhvr>
                                        <p:cTn id="64" dur="500"/>
                                        <p:tgtEl>
                                          <p:spTgt spid="25">
                                            <p:txEl>
                                              <p:pRg st="0" end="0"/>
                                            </p:txEl>
                                          </p:spTgt>
                                        </p:tgtEl>
                                      </p:cBhvr>
                                    </p:animEffect>
                                  </p:childTnLst>
                                </p:cTn>
                              </p:par>
                            </p:childTnLst>
                          </p:cTn>
                        </p:par>
                        <p:par>
                          <p:cTn id="65" fill="hold">
                            <p:stCondLst>
                              <p:cond delay="5500"/>
                            </p:stCondLst>
                            <p:childTnLst>
                              <p:par>
                                <p:cTn id="66" presetID="18" presetClass="entr" presetSubtype="6"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strips(downRight)">
                                      <p:cBhvr>
                                        <p:cTn id="6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P spid="22" grpId="0" build="p"/>
      <p:bldP spid="23" grpId="0" build="p"/>
      <p:bldP spid="24" grpId="0" build="p"/>
      <p:bldP spid="25" grpId="0" build="p"/>
      <p:bldP spid="26" grpId="0"/>
      <p:bldP spid="27" grpId="0"/>
      <p:bldP spid="28" grpId="0"/>
      <p:bldP spid="29" grpId="0"/>
      <p:bldP spid="30" grpId="0"/>
      <p:bldP spid="31" grpId="0" animBg="1"/>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 name="任意多边形 34"/>
          <p:cNvSpPr/>
          <p:nvPr/>
        </p:nvSpPr>
        <p:spPr>
          <a:xfrm rot="5400000">
            <a:off x="2504390" y="2502500"/>
            <a:ext cx="1127934" cy="542568"/>
          </a:xfrm>
          <a:custGeom>
            <a:avLst/>
            <a:gdLst>
              <a:gd name="connsiteX0" fmla="*/ 0 w 1503912"/>
              <a:gd name="connsiteY0" fmla="*/ 487471 h 723424"/>
              <a:gd name="connsiteX1" fmla="*/ 546441 w 1503912"/>
              <a:gd name="connsiteY1" fmla="*/ 194123 h 723424"/>
              <a:gd name="connsiteX2" fmla="*/ 622201 w 1503912"/>
              <a:gd name="connsiteY2" fmla="*/ 182561 h 723424"/>
              <a:gd name="connsiteX3" fmla="*/ 759473 w 1503912"/>
              <a:gd name="connsiteY3" fmla="*/ 0 h 723424"/>
              <a:gd name="connsiteX4" fmla="*/ 896982 w 1503912"/>
              <a:gd name="connsiteY4" fmla="*/ 182876 h 723424"/>
              <a:gd name="connsiteX5" fmla="*/ 951826 w 1503912"/>
              <a:gd name="connsiteY5" fmla="*/ 190149 h 723424"/>
              <a:gd name="connsiteX6" fmla="*/ 1503912 w 1503912"/>
              <a:gd name="connsiteY6" fmla="*/ 472727 h 723424"/>
              <a:gd name="connsiteX7" fmla="*/ 1272630 w 1503912"/>
              <a:gd name="connsiteY7" fmla="*/ 713261 h 723424"/>
              <a:gd name="connsiteX8" fmla="*/ 235953 w 1503912"/>
              <a:gd name="connsiteY8" fmla="*/ 723424 h 72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close/>
              </a:path>
            </a:pathLst>
          </a:cu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50" dirty="0">
              <a:solidFill>
                <a:schemeClr val="tx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6" name="任意多边形 35"/>
          <p:cNvSpPr/>
          <p:nvPr/>
        </p:nvSpPr>
        <p:spPr>
          <a:xfrm rot="18900000">
            <a:off x="1350299" y="2367297"/>
            <a:ext cx="794657" cy="805388"/>
          </a:xfrm>
          <a:custGeom>
            <a:avLst/>
            <a:gdLst>
              <a:gd name="connsiteX0" fmla="*/ 1053001 w 1059543"/>
              <a:gd name="connsiteY0" fmla="*/ 0 h 1073851"/>
              <a:gd name="connsiteX1" fmla="*/ 1059543 w 1059543"/>
              <a:gd name="connsiteY1" fmla="*/ 333624 h 1073851"/>
              <a:gd name="connsiteX2" fmla="*/ 333688 w 1059543"/>
              <a:gd name="connsiteY2" fmla="*/ 1073851 h 1073851"/>
              <a:gd name="connsiteX3" fmla="*/ 0 w 1059543"/>
              <a:gd name="connsiteY3" fmla="*/ 1073851 h 1073851"/>
              <a:gd name="connsiteX4" fmla="*/ 178963 w 1059543"/>
              <a:gd name="connsiteY4" fmla="*/ 480031 h 1073851"/>
              <a:gd name="connsiteX5" fmla="*/ 224358 w 1059543"/>
              <a:gd name="connsiteY5" fmla="*/ 418287 h 1073851"/>
              <a:gd name="connsiteX6" fmla="*/ 192333 w 1059543"/>
              <a:gd name="connsiteY6" fmla="*/ 192129 h 1073851"/>
              <a:gd name="connsiteX7" fmla="*/ 418880 w 1059543"/>
              <a:gd name="connsiteY7" fmla="*/ 224209 h 1073851"/>
              <a:gd name="connsiteX8" fmla="*/ 462804 w 1059543"/>
              <a:gd name="connsiteY8" fmla="*/ 190570 h 1073851"/>
              <a:gd name="connsiteX9" fmla="*/ 1053001 w 1059543"/>
              <a:gd name="connsiteY9" fmla="*/ 0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50" dirty="0">
              <a:solidFill>
                <a:schemeClr val="tx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7" name="任意多边形 36"/>
          <p:cNvSpPr/>
          <p:nvPr/>
        </p:nvSpPr>
        <p:spPr>
          <a:xfrm rot="18900000" flipV="1">
            <a:off x="1970373" y="2986708"/>
            <a:ext cx="794657" cy="805388"/>
          </a:xfrm>
          <a:custGeom>
            <a:avLst/>
            <a:gdLst>
              <a:gd name="connsiteX0" fmla="*/ 333688 w 1059543"/>
              <a:gd name="connsiteY0" fmla="*/ 1073851 h 1073851"/>
              <a:gd name="connsiteX1" fmla="*/ 1059543 w 1059543"/>
              <a:gd name="connsiteY1" fmla="*/ 333624 h 1073851"/>
              <a:gd name="connsiteX2" fmla="*/ 1053001 w 1059543"/>
              <a:gd name="connsiteY2" fmla="*/ 0 h 1073851"/>
              <a:gd name="connsiteX3" fmla="*/ 462804 w 1059543"/>
              <a:gd name="connsiteY3" fmla="*/ 190570 h 1073851"/>
              <a:gd name="connsiteX4" fmla="*/ 418881 w 1059543"/>
              <a:gd name="connsiteY4" fmla="*/ 224208 h 1073851"/>
              <a:gd name="connsiteX5" fmla="*/ 192334 w 1059543"/>
              <a:gd name="connsiteY5" fmla="*/ 192128 h 1073851"/>
              <a:gd name="connsiteX6" fmla="*/ 224359 w 1059543"/>
              <a:gd name="connsiteY6" fmla="*/ 418285 h 1073851"/>
              <a:gd name="connsiteX7" fmla="*/ 178964 w 1059543"/>
              <a:gd name="connsiteY7" fmla="*/ 480031 h 1073851"/>
              <a:gd name="connsiteX8" fmla="*/ 0 w 1059543"/>
              <a:gd name="connsiteY8" fmla="*/ 107385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close/>
              </a:path>
            </a:pathLst>
          </a:cu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50" dirty="0">
              <a:solidFill>
                <a:schemeClr val="tx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8" name="任意多边形 37"/>
          <p:cNvSpPr/>
          <p:nvPr/>
        </p:nvSpPr>
        <p:spPr>
          <a:xfrm rot="2700000">
            <a:off x="1956085" y="1745587"/>
            <a:ext cx="794657" cy="805388"/>
          </a:xfrm>
          <a:custGeom>
            <a:avLst/>
            <a:gdLst>
              <a:gd name="connsiteX0" fmla="*/ 219275 w 1059543"/>
              <a:gd name="connsiteY0" fmla="*/ 192128 h 1073851"/>
              <a:gd name="connsiteX1" fmla="*/ 423085 w 1059543"/>
              <a:gd name="connsiteY1" fmla="*/ 220989 h 1073851"/>
              <a:gd name="connsiteX2" fmla="*/ 462804 w 1059543"/>
              <a:gd name="connsiteY2" fmla="*/ 190570 h 1073851"/>
              <a:gd name="connsiteX3" fmla="*/ 1053001 w 1059543"/>
              <a:gd name="connsiteY3" fmla="*/ 0 h 1073851"/>
              <a:gd name="connsiteX4" fmla="*/ 1059543 w 1059543"/>
              <a:gd name="connsiteY4" fmla="*/ 333624 h 1073851"/>
              <a:gd name="connsiteX5" fmla="*/ 333688 w 1059543"/>
              <a:gd name="connsiteY5" fmla="*/ 1073851 h 1073851"/>
              <a:gd name="connsiteX6" fmla="*/ 0 w 1059543"/>
              <a:gd name="connsiteY6" fmla="*/ 1073851 h 1073851"/>
              <a:gd name="connsiteX7" fmla="*/ 239386 w 1059543"/>
              <a:gd name="connsiteY7" fmla="*/ 397847 h 1073851"/>
              <a:gd name="connsiteX8" fmla="*/ 247170 w 1059543"/>
              <a:gd name="connsiteY8" fmla="*/ 38912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close/>
              </a:path>
            </a:pathLst>
          </a:cu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50" dirty="0">
              <a:solidFill>
                <a:schemeClr val="tx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9" name="心形 38"/>
          <p:cNvSpPr/>
          <p:nvPr/>
        </p:nvSpPr>
        <p:spPr>
          <a:xfrm>
            <a:off x="2239719" y="1487768"/>
            <a:ext cx="263769" cy="219808"/>
          </a:xfrm>
          <a:prstGeom prst="heart">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40" name="组合 39"/>
          <p:cNvGrpSpPr/>
          <p:nvPr/>
        </p:nvGrpSpPr>
        <p:grpSpPr>
          <a:xfrm>
            <a:off x="3462752" y="2587944"/>
            <a:ext cx="168654" cy="423457"/>
            <a:chOff x="3114596" y="2996938"/>
            <a:chExt cx="224872" cy="564609"/>
          </a:xfrm>
          <a:solidFill>
            <a:srgbClr val="68BEE4"/>
          </a:solidFill>
        </p:grpSpPr>
        <p:sp>
          <p:nvSpPr>
            <p:cNvPr id="41" name="椭圆 40"/>
            <p:cNvSpPr/>
            <p:nvPr/>
          </p:nvSpPr>
          <p:spPr>
            <a:xfrm>
              <a:off x="3184508" y="2996938"/>
              <a:ext cx="90487" cy="90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2" name="同侧圆角矩形 41"/>
            <p:cNvSpPr/>
            <p:nvPr/>
          </p:nvSpPr>
          <p:spPr>
            <a:xfrm>
              <a:off x="3114865" y="3096786"/>
              <a:ext cx="224603" cy="6314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3" name="矩形 42"/>
            <p:cNvSpPr/>
            <p:nvPr/>
          </p:nvSpPr>
          <p:spPr>
            <a:xfrm>
              <a:off x="3170785" y="3159935"/>
              <a:ext cx="112763" cy="154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4" name="同侧圆角矩形 43"/>
            <p:cNvSpPr/>
            <p:nvPr/>
          </p:nvSpPr>
          <p:spPr>
            <a:xfrm rot="10800000">
              <a:off x="3170785"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5" name="同侧圆角矩形 44"/>
            <p:cNvSpPr/>
            <p:nvPr/>
          </p:nvSpPr>
          <p:spPr>
            <a:xfrm rot="10800000">
              <a:off x="3237416"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6" name="同侧圆角矩形 45"/>
            <p:cNvSpPr/>
            <p:nvPr/>
          </p:nvSpPr>
          <p:spPr>
            <a:xfrm rot="10800000">
              <a:off x="3114596"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7" name="同侧圆角矩形 46"/>
            <p:cNvSpPr/>
            <p:nvPr/>
          </p:nvSpPr>
          <p:spPr>
            <a:xfrm rot="10800000">
              <a:off x="3307081"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48" name="组合 47"/>
          <p:cNvGrpSpPr/>
          <p:nvPr/>
        </p:nvGrpSpPr>
        <p:grpSpPr>
          <a:xfrm>
            <a:off x="981400" y="2653646"/>
            <a:ext cx="329893" cy="233826"/>
            <a:chOff x="4979939" y="3638125"/>
            <a:chExt cx="439857" cy="311768"/>
          </a:xfrm>
          <a:solidFill>
            <a:srgbClr val="C8D661"/>
          </a:solidFill>
        </p:grpSpPr>
        <p:grpSp>
          <p:nvGrpSpPr>
            <p:cNvPr id="49" name="组合 48"/>
            <p:cNvGrpSpPr/>
            <p:nvPr/>
          </p:nvGrpSpPr>
          <p:grpSpPr>
            <a:xfrm>
              <a:off x="4979939" y="3681386"/>
              <a:ext cx="439857" cy="268507"/>
              <a:chOff x="4975778" y="3669385"/>
              <a:chExt cx="439857" cy="268507"/>
            </a:xfrm>
            <a:grpFill/>
          </p:grpSpPr>
          <p:grpSp>
            <p:nvGrpSpPr>
              <p:cNvPr id="51" name="组合 50"/>
              <p:cNvGrpSpPr/>
              <p:nvPr/>
            </p:nvGrpSpPr>
            <p:grpSpPr>
              <a:xfrm>
                <a:off x="4975778" y="3689944"/>
                <a:ext cx="439857" cy="24689"/>
                <a:chOff x="4902784" y="3688900"/>
                <a:chExt cx="439857" cy="24689"/>
              </a:xfrm>
              <a:grpFill/>
            </p:grpSpPr>
            <p:sp>
              <p:nvSpPr>
                <p:cNvPr id="55" name="矩形 54"/>
                <p:cNvSpPr/>
                <p:nvPr/>
              </p:nvSpPr>
              <p:spPr>
                <a:xfrm rot="19380000">
                  <a:off x="4902784" y="3688900"/>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6" name="矩形 55"/>
                <p:cNvSpPr/>
                <p:nvPr/>
              </p:nvSpPr>
              <p:spPr>
                <a:xfrm rot="2220000" flipH="1">
                  <a:off x="5090641" y="3688901"/>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52" name="等腰三角形 51"/>
              <p:cNvSpPr/>
              <p:nvPr/>
            </p:nvSpPr>
            <p:spPr>
              <a:xfrm>
                <a:off x="5044333" y="3669385"/>
                <a:ext cx="302746" cy="1278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3" name="矩形 52"/>
              <p:cNvSpPr/>
              <p:nvPr/>
            </p:nvSpPr>
            <p:spPr>
              <a:xfrm>
                <a:off x="5043860"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4" name="矩形 53"/>
              <p:cNvSpPr/>
              <p:nvPr/>
            </p:nvSpPr>
            <p:spPr>
              <a:xfrm>
                <a:off x="5238624"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50" name="剪去单角的矩形 49"/>
            <p:cNvSpPr/>
            <p:nvPr/>
          </p:nvSpPr>
          <p:spPr>
            <a:xfrm flipH="1" flipV="1">
              <a:off x="5266528" y="3638125"/>
              <a:ext cx="45719" cy="88107"/>
            </a:xfrm>
            <a:prstGeom prst="snip1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57" name="组合 56"/>
          <p:cNvGrpSpPr/>
          <p:nvPr/>
        </p:nvGrpSpPr>
        <p:grpSpPr>
          <a:xfrm>
            <a:off x="2196152" y="3842741"/>
            <a:ext cx="349019" cy="313842"/>
            <a:chOff x="2928203" y="5369694"/>
            <a:chExt cx="465358" cy="418456"/>
          </a:xfrm>
          <a:solidFill>
            <a:srgbClr val="E58CA0"/>
          </a:solidFill>
        </p:grpSpPr>
        <p:grpSp>
          <p:nvGrpSpPr>
            <p:cNvPr id="58" name="组合 57"/>
            <p:cNvGrpSpPr/>
            <p:nvPr/>
          </p:nvGrpSpPr>
          <p:grpSpPr>
            <a:xfrm>
              <a:off x="2928203" y="5369694"/>
              <a:ext cx="460390" cy="418456"/>
              <a:chOff x="10760386" y="4041158"/>
              <a:chExt cx="460390" cy="418456"/>
            </a:xfrm>
            <a:grpFill/>
          </p:grpSpPr>
          <p:sp>
            <p:nvSpPr>
              <p:cNvPr id="61" name="任意多边形 60"/>
              <p:cNvSpPr/>
              <p:nvPr/>
            </p:nvSpPr>
            <p:spPr>
              <a:xfrm>
                <a:off x="10813541" y="4041158"/>
                <a:ext cx="407235" cy="357637"/>
              </a:xfrm>
              <a:custGeom>
                <a:avLst/>
                <a:gdLst>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304321 w 406232"/>
                  <a:gd name="connsiteY7" fmla="*/ 114595 h 348959"/>
                  <a:gd name="connsiteX8" fmla="*/ 278127 w 406232"/>
                  <a:gd name="connsiteY8" fmla="*/ 209845 h 348959"/>
                  <a:gd name="connsiteX9" fmla="*/ 211452 w 406232"/>
                  <a:gd name="connsiteY9" fmla="*/ 305095 h 348959"/>
                  <a:gd name="connsiteX10" fmla="*/ 128108 w 406232"/>
                  <a:gd name="connsiteY10" fmla="*/ 345576 h 348959"/>
                  <a:gd name="connsiteX11" fmla="*/ 44765 w 406232"/>
                  <a:gd name="connsiteY11" fmla="*/ 345576 h 348959"/>
                  <a:gd name="connsiteX12" fmla="*/ 6665 w 406232"/>
                  <a:gd name="connsiteY12" fmla="*/ 305095 h 348959"/>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278127 w 406232"/>
                  <a:gd name="connsiteY7" fmla="*/ 209845 h 348959"/>
                  <a:gd name="connsiteX8" fmla="*/ 211452 w 406232"/>
                  <a:gd name="connsiteY8" fmla="*/ 305095 h 348959"/>
                  <a:gd name="connsiteX9" fmla="*/ 128108 w 406232"/>
                  <a:gd name="connsiteY9" fmla="*/ 345576 h 348959"/>
                  <a:gd name="connsiteX10" fmla="*/ 44765 w 406232"/>
                  <a:gd name="connsiteY10" fmla="*/ 345576 h 348959"/>
                  <a:gd name="connsiteX11" fmla="*/ 6665 w 406232"/>
                  <a:gd name="connsiteY11" fmla="*/ 305095 h 348959"/>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7668 w 407235"/>
                  <a:gd name="connsiteY0" fmla="*/ 305095 h 357637"/>
                  <a:gd name="connsiteX1" fmla="*/ 7668 w 407235"/>
                  <a:gd name="connsiteY1" fmla="*/ 226514 h 357637"/>
                  <a:gd name="connsiteX2" fmla="*/ 74343 w 407235"/>
                  <a:gd name="connsiteY2" fmla="*/ 128882 h 357637"/>
                  <a:gd name="connsiteX3" fmla="*/ 245793 w 407235"/>
                  <a:gd name="connsiteY3" fmla="*/ 43157 h 357637"/>
                  <a:gd name="connsiteX4" fmla="*/ 402955 w 407235"/>
                  <a:gd name="connsiteY4" fmla="*/ 295 h 357637"/>
                  <a:gd name="connsiteX5" fmla="*/ 360093 w 407235"/>
                  <a:gd name="connsiteY5" fmla="*/ 26489 h 357637"/>
                  <a:gd name="connsiteX6" fmla="*/ 331518 w 407235"/>
                  <a:gd name="connsiteY6" fmla="*/ 69351 h 357637"/>
                  <a:gd name="connsiteX7" fmla="*/ 279130 w 407235"/>
                  <a:gd name="connsiteY7" fmla="*/ 209845 h 357637"/>
                  <a:gd name="connsiteX8" fmla="*/ 212455 w 407235"/>
                  <a:gd name="connsiteY8" fmla="*/ 305095 h 357637"/>
                  <a:gd name="connsiteX9" fmla="*/ 121967 w 407235"/>
                  <a:gd name="connsiteY9" fmla="*/ 355101 h 357637"/>
                  <a:gd name="connsiteX10" fmla="*/ 45768 w 407235"/>
                  <a:gd name="connsiteY10" fmla="*/ 345576 h 357637"/>
                  <a:gd name="connsiteX11" fmla="*/ 7668 w 407235"/>
                  <a:gd name="connsiteY11" fmla="*/ 305095 h 35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2" name="任意多边形 61"/>
              <p:cNvSpPr/>
              <p:nvPr/>
            </p:nvSpPr>
            <p:spPr>
              <a:xfrm>
                <a:off x="10760386" y="4337977"/>
                <a:ext cx="95196" cy="121637"/>
              </a:xfrm>
              <a:custGeom>
                <a:avLst/>
                <a:gdLst>
                  <a:gd name="connsiteX0" fmla="*/ 114303 w 114583"/>
                  <a:gd name="connsiteY0" fmla="*/ 621 h 110589"/>
                  <a:gd name="connsiteX1" fmla="*/ 66678 w 114583"/>
                  <a:gd name="connsiteY1" fmla="*/ 60153 h 110589"/>
                  <a:gd name="connsiteX2" fmla="*/ 40484 w 114583"/>
                  <a:gd name="connsiteY2" fmla="*/ 110159 h 110589"/>
                  <a:gd name="connsiteX3" fmla="*/ 3 w 114583"/>
                  <a:gd name="connsiteY3" fmla="*/ 81584 h 110589"/>
                  <a:gd name="connsiteX4" fmla="*/ 42865 w 114583"/>
                  <a:gd name="connsiteY4" fmla="*/ 33959 h 110589"/>
                  <a:gd name="connsiteX5" fmla="*/ 114303 w 114583"/>
                  <a:gd name="connsiteY5" fmla="*/ 621 h 110589"/>
                  <a:gd name="connsiteX0" fmla="*/ 114303 w 114766"/>
                  <a:gd name="connsiteY0" fmla="*/ 7143 h 117111"/>
                  <a:gd name="connsiteX1" fmla="*/ 66678 w 114766"/>
                  <a:gd name="connsiteY1" fmla="*/ 66675 h 117111"/>
                  <a:gd name="connsiteX2" fmla="*/ 40484 w 114766"/>
                  <a:gd name="connsiteY2" fmla="*/ 116681 h 117111"/>
                  <a:gd name="connsiteX3" fmla="*/ 3 w 114766"/>
                  <a:gd name="connsiteY3" fmla="*/ 88106 h 117111"/>
                  <a:gd name="connsiteX4" fmla="*/ 42865 w 114766"/>
                  <a:gd name="connsiteY4" fmla="*/ 40481 h 117111"/>
                  <a:gd name="connsiteX5" fmla="*/ 88109 w 114766"/>
                  <a:gd name="connsiteY5" fmla="*/ 4762 h 117111"/>
                  <a:gd name="connsiteX6" fmla="*/ 114303 w 114766"/>
                  <a:gd name="connsiteY6" fmla="*/ 7143 h 117111"/>
                  <a:gd name="connsiteX0" fmla="*/ 114306 w 114769"/>
                  <a:gd name="connsiteY0" fmla="*/ 7143 h 109586"/>
                  <a:gd name="connsiteX1" fmla="*/ 66681 w 114769"/>
                  <a:gd name="connsiteY1" fmla="*/ 66675 h 109586"/>
                  <a:gd name="connsiteX2" fmla="*/ 29099 w 114769"/>
                  <a:gd name="connsiteY2" fmla="*/ 108934 h 109586"/>
                  <a:gd name="connsiteX3" fmla="*/ 6 w 114769"/>
                  <a:gd name="connsiteY3" fmla="*/ 88106 h 109586"/>
                  <a:gd name="connsiteX4" fmla="*/ 42868 w 114769"/>
                  <a:gd name="connsiteY4" fmla="*/ 40481 h 109586"/>
                  <a:gd name="connsiteX5" fmla="*/ 88112 w 114769"/>
                  <a:gd name="connsiteY5" fmla="*/ 4762 h 109586"/>
                  <a:gd name="connsiteX6" fmla="*/ 114306 w 114769"/>
                  <a:gd name="connsiteY6" fmla="*/ 7143 h 109586"/>
                  <a:gd name="connsiteX0" fmla="*/ 148467 w 148642"/>
                  <a:gd name="connsiteY0" fmla="*/ 2864 h 123382"/>
                  <a:gd name="connsiteX1" fmla="*/ 66681 w 148642"/>
                  <a:gd name="connsiteY1" fmla="*/ 80472 h 123382"/>
                  <a:gd name="connsiteX2" fmla="*/ 29099 w 148642"/>
                  <a:gd name="connsiteY2" fmla="*/ 122731 h 123382"/>
                  <a:gd name="connsiteX3" fmla="*/ 6 w 148642"/>
                  <a:gd name="connsiteY3" fmla="*/ 101903 h 123382"/>
                  <a:gd name="connsiteX4" fmla="*/ 42868 w 148642"/>
                  <a:gd name="connsiteY4" fmla="*/ 54278 h 123382"/>
                  <a:gd name="connsiteX5" fmla="*/ 88112 w 148642"/>
                  <a:gd name="connsiteY5" fmla="*/ 18559 h 123382"/>
                  <a:gd name="connsiteX6" fmla="*/ 148467 w 148642"/>
                  <a:gd name="connsiteY6" fmla="*/ 2864 h 123382"/>
                  <a:gd name="connsiteX0" fmla="*/ 148467 w 151739"/>
                  <a:gd name="connsiteY0" fmla="*/ 11381 h 131899"/>
                  <a:gd name="connsiteX1" fmla="*/ 66681 w 151739"/>
                  <a:gd name="connsiteY1" fmla="*/ 88989 h 131899"/>
                  <a:gd name="connsiteX2" fmla="*/ 29099 w 151739"/>
                  <a:gd name="connsiteY2" fmla="*/ 131248 h 131899"/>
                  <a:gd name="connsiteX3" fmla="*/ 6 w 151739"/>
                  <a:gd name="connsiteY3" fmla="*/ 110420 h 131899"/>
                  <a:gd name="connsiteX4" fmla="*/ 42868 w 151739"/>
                  <a:gd name="connsiteY4" fmla="*/ 62795 h 131899"/>
                  <a:gd name="connsiteX5" fmla="*/ 129865 w 151739"/>
                  <a:gd name="connsiteY5" fmla="*/ 3837 h 131899"/>
                  <a:gd name="connsiteX6" fmla="*/ 148467 w 151739"/>
                  <a:gd name="connsiteY6" fmla="*/ 11381 h 13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59" name="任意多边形 58"/>
            <p:cNvSpPr/>
            <p:nvPr/>
          </p:nvSpPr>
          <p:spPr>
            <a:xfrm>
              <a:off x="3070141" y="5369694"/>
              <a:ext cx="323420" cy="355925"/>
            </a:xfrm>
            <a:custGeom>
              <a:avLst/>
              <a:gdLst>
                <a:gd name="connsiteX0" fmla="*/ 319140 w 323420"/>
                <a:gd name="connsiteY0" fmla="*/ 295 h 355925"/>
                <a:gd name="connsiteX1" fmla="*/ 276278 w 323420"/>
                <a:gd name="connsiteY1" fmla="*/ 26489 h 355925"/>
                <a:gd name="connsiteX2" fmla="*/ 247703 w 323420"/>
                <a:gd name="connsiteY2" fmla="*/ 69351 h 355925"/>
                <a:gd name="connsiteX3" fmla="*/ 195315 w 323420"/>
                <a:gd name="connsiteY3" fmla="*/ 209845 h 355925"/>
                <a:gd name="connsiteX4" fmla="*/ 128640 w 323420"/>
                <a:gd name="connsiteY4" fmla="*/ 305095 h 355925"/>
                <a:gd name="connsiteX5" fmla="*/ 84656 w 323420"/>
                <a:gd name="connsiteY5" fmla="*/ 336177 h 355925"/>
                <a:gd name="connsiteX6" fmla="*/ 36710 w 323420"/>
                <a:gd name="connsiteY6" fmla="*/ 355132 h 355925"/>
                <a:gd name="connsiteX7" fmla="*/ 0 w 323420"/>
                <a:gd name="connsiteY7" fmla="*/ 355925 h 355925"/>
                <a:gd name="connsiteX8" fmla="*/ 82794 w 323420"/>
                <a:gd name="connsiteY8" fmla="*/ 77974 h 355925"/>
                <a:gd name="connsiteX9" fmla="*/ 115655 w 323420"/>
                <a:gd name="connsiteY9" fmla="*/ 62635 h 355925"/>
                <a:gd name="connsiteX10" fmla="*/ 161978 w 323420"/>
                <a:gd name="connsiteY10" fmla="*/ 43157 h 355925"/>
                <a:gd name="connsiteX11" fmla="*/ 319140 w 323420"/>
                <a:gd name="connsiteY11" fmla="*/ 295 h 35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0" name="任意多边形 59"/>
            <p:cNvSpPr/>
            <p:nvPr/>
          </p:nvSpPr>
          <p:spPr>
            <a:xfrm>
              <a:off x="2996123" y="5505148"/>
              <a:ext cx="181927" cy="183765"/>
            </a:xfrm>
            <a:custGeom>
              <a:avLst/>
              <a:gdLst>
                <a:gd name="connsiteX0" fmla="*/ 975 w 178496"/>
                <a:gd name="connsiteY0" fmla="*/ 166776 h 170879"/>
                <a:gd name="connsiteX1" fmla="*/ 91463 w 178496"/>
                <a:gd name="connsiteY1" fmla="*/ 64383 h 170879"/>
                <a:gd name="connsiteX2" fmla="*/ 177188 w 178496"/>
                <a:gd name="connsiteY2" fmla="*/ 89 h 170879"/>
                <a:gd name="connsiteX3" fmla="*/ 136706 w 178496"/>
                <a:gd name="connsiteY3" fmla="*/ 52476 h 170879"/>
                <a:gd name="connsiteX4" fmla="*/ 48600 w 178496"/>
                <a:gd name="connsiteY4" fmla="*/ 138201 h 170879"/>
                <a:gd name="connsiteX5" fmla="*/ 975 w 178496"/>
                <a:gd name="connsiteY5" fmla="*/ 166776 h 170879"/>
                <a:gd name="connsiteX0" fmla="*/ 3352 w 180873"/>
                <a:gd name="connsiteY0" fmla="*/ 166776 h 173137"/>
                <a:gd name="connsiteX1" fmla="*/ 93840 w 180873"/>
                <a:gd name="connsiteY1" fmla="*/ 64383 h 173137"/>
                <a:gd name="connsiteX2" fmla="*/ 179565 w 180873"/>
                <a:gd name="connsiteY2" fmla="*/ 89 h 173137"/>
                <a:gd name="connsiteX3" fmla="*/ 139083 w 180873"/>
                <a:gd name="connsiteY3" fmla="*/ 52476 h 173137"/>
                <a:gd name="connsiteX4" fmla="*/ 50977 w 180873"/>
                <a:gd name="connsiteY4" fmla="*/ 138201 h 173137"/>
                <a:gd name="connsiteX5" fmla="*/ 22402 w 180873"/>
                <a:gd name="connsiteY5" fmla="*/ 159633 h 173137"/>
                <a:gd name="connsiteX6" fmla="*/ 3352 w 180873"/>
                <a:gd name="connsiteY6" fmla="*/ 166776 h 173137"/>
                <a:gd name="connsiteX0" fmla="*/ 4789 w 182310"/>
                <a:gd name="connsiteY0" fmla="*/ 166776 h 185696"/>
                <a:gd name="connsiteX1" fmla="*/ 95277 w 182310"/>
                <a:gd name="connsiteY1" fmla="*/ 64383 h 185696"/>
                <a:gd name="connsiteX2" fmla="*/ 181002 w 182310"/>
                <a:gd name="connsiteY2" fmla="*/ 89 h 185696"/>
                <a:gd name="connsiteX3" fmla="*/ 140520 w 182310"/>
                <a:gd name="connsiteY3" fmla="*/ 52476 h 185696"/>
                <a:gd name="connsiteX4" fmla="*/ 52414 w 182310"/>
                <a:gd name="connsiteY4" fmla="*/ 138201 h 185696"/>
                <a:gd name="connsiteX5" fmla="*/ 16695 w 182310"/>
                <a:gd name="connsiteY5" fmla="*/ 183445 h 185696"/>
                <a:gd name="connsiteX6" fmla="*/ 4789 w 182310"/>
                <a:gd name="connsiteY6" fmla="*/ 166776 h 185696"/>
                <a:gd name="connsiteX0" fmla="*/ 4789 w 181809"/>
                <a:gd name="connsiteY0" fmla="*/ 166776 h 185696"/>
                <a:gd name="connsiteX1" fmla="*/ 95277 w 181809"/>
                <a:gd name="connsiteY1" fmla="*/ 64383 h 185696"/>
                <a:gd name="connsiteX2" fmla="*/ 181002 w 181809"/>
                <a:gd name="connsiteY2" fmla="*/ 89 h 185696"/>
                <a:gd name="connsiteX3" fmla="*/ 133376 w 181809"/>
                <a:gd name="connsiteY3" fmla="*/ 52476 h 185696"/>
                <a:gd name="connsiteX4" fmla="*/ 52414 w 181809"/>
                <a:gd name="connsiteY4" fmla="*/ 138201 h 185696"/>
                <a:gd name="connsiteX5" fmla="*/ 16695 w 181809"/>
                <a:gd name="connsiteY5" fmla="*/ 183445 h 185696"/>
                <a:gd name="connsiteX6" fmla="*/ 4789 w 181809"/>
                <a:gd name="connsiteY6" fmla="*/ 166776 h 185696"/>
                <a:gd name="connsiteX0" fmla="*/ 4789 w 181809"/>
                <a:gd name="connsiteY0" fmla="*/ 166776 h 185696"/>
                <a:gd name="connsiteX1" fmla="*/ 95277 w 181809"/>
                <a:gd name="connsiteY1" fmla="*/ 64383 h 185696"/>
                <a:gd name="connsiteX2" fmla="*/ 181002 w 181809"/>
                <a:gd name="connsiteY2" fmla="*/ 89 h 185696"/>
                <a:gd name="connsiteX3" fmla="*/ 133376 w 181809"/>
                <a:gd name="connsiteY3" fmla="*/ 52476 h 185696"/>
                <a:gd name="connsiteX4" fmla="*/ 52414 w 181809"/>
                <a:gd name="connsiteY4" fmla="*/ 133439 h 185696"/>
                <a:gd name="connsiteX5" fmla="*/ 16695 w 181809"/>
                <a:gd name="connsiteY5" fmla="*/ 183445 h 185696"/>
                <a:gd name="connsiteX6" fmla="*/ 4789 w 181809"/>
                <a:gd name="connsiteY6" fmla="*/ 166776 h 185696"/>
                <a:gd name="connsiteX0" fmla="*/ 6892 w 183912"/>
                <a:gd name="connsiteY0" fmla="*/ 166776 h 183799"/>
                <a:gd name="connsiteX1" fmla="*/ 97380 w 183912"/>
                <a:gd name="connsiteY1" fmla="*/ 64383 h 183799"/>
                <a:gd name="connsiteX2" fmla="*/ 183105 w 183912"/>
                <a:gd name="connsiteY2" fmla="*/ 89 h 183799"/>
                <a:gd name="connsiteX3" fmla="*/ 135479 w 183912"/>
                <a:gd name="connsiteY3" fmla="*/ 52476 h 183799"/>
                <a:gd name="connsiteX4" fmla="*/ 54517 w 183912"/>
                <a:gd name="connsiteY4" fmla="*/ 133439 h 183799"/>
                <a:gd name="connsiteX5" fmla="*/ 11655 w 183912"/>
                <a:gd name="connsiteY5" fmla="*/ 181064 h 183799"/>
                <a:gd name="connsiteX6" fmla="*/ 6892 w 183912"/>
                <a:gd name="connsiteY6" fmla="*/ 166776 h 183799"/>
                <a:gd name="connsiteX0" fmla="*/ 6892 w 183575"/>
                <a:gd name="connsiteY0" fmla="*/ 166823 h 183846"/>
                <a:gd name="connsiteX1" fmla="*/ 97380 w 183575"/>
                <a:gd name="connsiteY1" fmla="*/ 64430 h 183846"/>
                <a:gd name="connsiteX2" fmla="*/ 183105 w 183575"/>
                <a:gd name="connsiteY2" fmla="*/ 136 h 183846"/>
                <a:gd name="connsiteX3" fmla="*/ 128336 w 183575"/>
                <a:gd name="connsiteY3" fmla="*/ 50142 h 183846"/>
                <a:gd name="connsiteX4" fmla="*/ 54517 w 183575"/>
                <a:gd name="connsiteY4" fmla="*/ 133486 h 183846"/>
                <a:gd name="connsiteX5" fmla="*/ 11655 w 183575"/>
                <a:gd name="connsiteY5" fmla="*/ 181111 h 183846"/>
                <a:gd name="connsiteX6" fmla="*/ 6892 w 183575"/>
                <a:gd name="connsiteY6" fmla="*/ 166823 h 183846"/>
                <a:gd name="connsiteX0" fmla="*/ 6892 w 183417"/>
                <a:gd name="connsiteY0" fmla="*/ 166742 h 183765"/>
                <a:gd name="connsiteX1" fmla="*/ 97380 w 183417"/>
                <a:gd name="connsiteY1" fmla="*/ 64349 h 183765"/>
                <a:gd name="connsiteX2" fmla="*/ 183105 w 183417"/>
                <a:gd name="connsiteY2" fmla="*/ 55 h 183765"/>
                <a:gd name="connsiteX3" fmla="*/ 123574 w 183417"/>
                <a:gd name="connsiteY3" fmla="*/ 54824 h 183765"/>
                <a:gd name="connsiteX4" fmla="*/ 54517 w 183417"/>
                <a:gd name="connsiteY4" fmla="*/ 133405 h 183765"/>
                <a:gd name="connsiteX5" fmla="*/ 11655 w 183417"/>
                <a:gd name="connsiteY5" fmla="*/ 181030 h 183765"/>
                <a:gd name="connsiteX6" fmla="*/ 6892 w 183417"/>
                <a:gd name="connsiteY6" fmla="*/ 166742 h 183765"/>
                <a:gd name="connsiteX0" fmla="*/ 5402 w 181927"/>
                <a:gd name="connsiteY0" fmla="*/ 166742 h 183765"/>
                <a:gd name="connsiteX1" fmla="*/ 95890 w 181927"/>
                <a:gd name="connsiteY1" fmla="*/ 64349 h 183765"/>
                <a:gd name="connsiteX2" fmla="*/ 181615 w 181927"/>
                <a:gd name="connsiteY2" fmla="*/ 55 h 183765"/>
                <a:gd name="connsiteX3" fmla="*/ 122084 w 181927"/>
                <a:gd name="connsiteY3" fmla="*/ 54824 h 183765"/>
                <a:gd name="connsiteX4" fmla="*/ 53027 w 181927"/>
                <a:gd name="connsiteY4" fmla="*/ 133405 h 183765"/>
                <a:gd name="connsiteX5" fmla="*/ 14927 w 181927"/>
                <a:gd name="connsiteY5" fmla="*/ 181030 h 183765"/>
                <a:gd name="connsiteX6" fmla="*/ 5402 w 181927"/>
                <a:gd name="connsiteY6" fmla="*/ 166742 h 183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63" name="矩形 62"/>
          <p:cNvSpPr/>
          <p:nvPr/>
        </p:nvSpPr>
        <p:spPr>
          <a:xfrm>
            <a:off x="4492451" y="1540178"/>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endParaRPr lang="en-US" altLang="zh-CN" sz="165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4" name="矩形 47"/>
          <p:cNvSpPr>
            <a:spLocks noChangeArrowheads="1"/>
          </p:cNvSpPr>
          <p:nvPr/>
        </p:nvSpPr>
        <p:spPr bwMode="auto">
          <a:xfrm>
            <a:off x="4492450" y="1903550"/>
            <a:ext cx="1812683"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在此录入上述图表的综合描述说明，在此录入上述图表的综合描述说明。</a:t>
            </a:r>
          </a:p>
        </p:txBody>
      </p:sp>
      <p:sp>
        <p:nvSpPr>
          <p:cNvPr id="65" name="矩形 64"/>
          <p:cNvSpPr/>
          <p:nvPr/>
        </p:nvSpPr>
        <p:spPr>
          <a:xfrm>
            <a:off x="6582755" y="1540178"/>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endParaRPr lang="en-US" altLang="zh-CN" sz="165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6" name="矩形 47"/>
          <p:cNvSpPr>
            <a:spLocks noChangeArrowheads="1"/>
          </p:cNvSpPr>
          <p:nvPr/>
        </p:nvSpPr>
        <p:spPr bwMode="auto">
          <a:xfrm>
            <a:off x="6582754" y="1903550"/>
            <a:ext cx="1800383"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在此录入上述图表的综合描述说明，在此录入上述图表的综合描述说明。</a:t>
            </a:r>
          </a:p>
        </p:txBody>
      </p:sp>
      <p:sp>
        <p:nvSpPr>
          <p:cNvPr id="67" name="矩形 66"/>
          <p:cNvSpPr/>
          <p:nvPr/>
        </p:nvSpPr>
        <p:spPr>
          <a:xfrm>
            <a:off x="4492451" y="308445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endParaRPr lang="en-US" altLang="zh-CN" sz="165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8" name="矩形 47"/>
          <p:cNvSpPr>
            <a:spLocks noChangeArrowheads="1"/>
          </p:cNvSpPr>
          <p:nvPr/>
        </p:nvSpPr>
        <p:spPr bwMode="auto">
          <a:xfrm>
            <a:off x="4492450" y="3447827"/>
            <a:ext cx="1812683"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在此录入上述图表的综合描述说明，在此录入上述图表的综合描述说明。</a:t>
            </a:r>
          </a:p>
        </p:txBody>
      </p:sp>
      <p:sp>
        <p:nvSpPr>
          <p:cNvPr id="69" name="矩形 68"/>
          <p:cNvSpPr/>
          <p:nvPr/>
        </p:nvSpPr>
        <p:spPr>
          <a:xfrm>
            <a:off x="6582755" y="308445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endParaRPr lang="en-US" altLang="zh-CN" sz="165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70" name="矩形 47"/>
          <p:cNvSpPr>
            <a:spLocks noChangeArrowheads="1"/>
          </p:cNvSpPr>
          <p:nvPr/>
        </p:nvSpPr>
        <p:spPr bwMode="auto">
          <a:xfrm>
            <a:off x="6582754" y="3447827"/>
            <a:ext cx="1800383"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在此录入上述图表的综合描述说明，在此录入上述图表的综合描述说明。</a:t>
            </a:r>
          </a:p>
        </p:txBody>
      </p:sp>
      <p:sp>
        <p:nvSpPr>
          <p:cNvPr id="71" name="圆角矩形 128">
            <a:extLst>
              <a:ext uri="{FF2B5EF4-FFF2-40B4-BE49-F238E27FC236}">
                <a16:creationId xmlns:a16="http://schemas.microsoft.com/office/drawing/2014/main" id="{F737EE5C-6CB5-4101-96C3-1BCAA2DD47BC}"/>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72" name="文本框 3">
            <a:extLst>
              <a:ext uri="{FF2B5EF4-FFF2-40B4-BE49-F238E27FC236}">
                <a16:creationId xmlns:a16="http://schemas.microsoft.com/office/drawing/2014/main" id="{052B3C64-1A0A-4034-9C8E-3E1E4CA86B2F}"/>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教学设计</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101530696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ppt_x"/>
                                          </p:val>
                                        </p:tav>
                                        <p:tav tm="100000">
                                          <p:val>
                                            <p:strVal val="#ppt_x"/>
                                          </p:val>
                                        </p:tav>
                                      </p:tavLst>
                                    </p:anim>
                                    <p:anim calcmode="lin" valueType="num">
                                      <p:cBhvr additive="base">
                                        <p:cTn id="8" dur="500" fill="hold"/>
                                        <p:tgtEl>
                                          <p:spTgt spid="7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500" fill="hold"/>
                                        <p:tgtEl>
                                          <p:spTgt spid="72"/>
                                        </p:tgtEl>
                                        <p:attrNameLst>
                                          <p:attrName>ppt_x</p:attrName>
                                        </p:attrNameLst>
                                      </p:cBhvr>
                                      <p:tavLst>
                                        <p:tav tm="0">
                                          <p:val>
                                            <p:strVal val="#ppt_x"/>
                                          </p:val>
                                        </p:tav>
                                        <p:tav tm="100000">
                                          <p:val>
                                            <p:strVal val="#ppt_x"/>
                                          </p:val>
                                        </p:tav>
                                      </p:tavLst>
                                    </p:anim>
                                    <p:anim calcmode="lin" valueType="num">
                                      <p:cBhvr additive="base">
                                        <p:cTn id="13" dur="500" fill="hold"/>
                                        <p:tgtEl>
                                          <p:spTgt spid="7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Effect transition="in" filter="fade">
                                      <p:cBhvr>
                                        <p:cTn id="40" dur="500"/>
                                        <p:tgtEl>
                                          <p:spTgt spid="39"/>
                                        </p:tgtEl>
                                      </p:cBhvr>
                                    </p:animEffect>
                                  </p:childTnLst>
                                </p:cTn>
                              </p:par>
                              <p:par>
                                <p:cTn id="41" presetID="53" presetClass="entr" presetSubtype="16"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animEffect transition="in" filter="fade">
                                      <p:cBhvr>
                                        <p:cTn id="45" dur="500"/>
                                        <p:tgtEl>
                                          <p:spTgt spid="40"/>
                                        </p:tgtEl>
                                      </p:cBhvr>
                                    </p:animEffect>
                                  </p:childTnLst>
                                </p:cTn>
                              </p:par>
                              <p:par>
                                <p:cTn id="46" presetID="53" presetClass="entr" presetSubtype="16" fill="hold"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p:cTn id="48" dur="500" fill="hold"/>
                                        <p:tgtEl>
                                          <p:spTgt spid="48"/>
                                        </p:tgtEl>
                                        <p:attrNameLst>
                                          <p:attrName>ppt_w</p:attrName>
                                        </p:attrNameLst>
                                      </p:cBhvr>
                                      <p:tavLst>
                                        <p:tav tm="0">
                                          <p:val>
                                            <p:fltVal val="0"/>
                                          </p:val>
                                        </p:tav>
                                        <p:tav tm="100000">
                                          <p:val>
                                            <p:strVal val="#ppt_w"/>
                                          </p:val>
                                        </p:tav>
                                      </p:tavLst>
                                    </p:anim>
                                    <p:anim calcmode="lin" valueType="num">
                                      <p:cBhvr>
                                        <p:cTn id="49" dur="500" fill="hold"/>
                                        <p:tgtEl>
                                          <p:spTgt spid="48"/>
                                        </p:tgtEl>
                                        <p:attrNameLst>
                                          <p:attrName>ppt_h</p:attrName>
                                        </p:attrNameLst>
                                      </p:cBhvr>
                                      <p:tavLst>
                                        <p:tav tm="0">
                                          <p:val>
                                            <p:fltVal val="0"/>
                                          </p:val>
                                        </p:tav>
                                        <p:tav tm="100000">
                                          <p:val>
                                            <p:strVal val="#ppt_h"/>
                                          </p:val>
                                        </p:tav>
                                      </p:tavLst>
                                    </p:anim>
                                    <p:animEffect transition="in" filter="fade">
                                      <p:cBhvr>
                                        <p:cTn id="50" dur="500"/>
                                        <p:tgtEl>
                                          <p:spTgt spid="48"/>
                                        </p:tgtEl>
                                      </p:cBhvr>
                                    </p:animEffect>
                                  </p:childTnLst>
                                </p:cTn>
                              </p:par>
                              <p:par>
                                <p:cTn id="51" presetID="53" presetClass="entr" presetSubtype="16" fill="hold" nodeType="with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p:cTn id="53" dur="500" fill="hold"/>
                                        <p:tgtEl>
                                          <p:spTgt spid="57"/>
                                        </p:tgtEl>
                                        <p:attrNameLst>
                                          <p:attrName>ppt_w</p:attrName>
                                        </p:attrNameLst>
                                      </p:cBhvr>
                                      <p:tavLst>
                                        <p:tav tm="0">
                                          <p:val>
                                            <p:fltVal val="0"/>
                                          </p:val>
                                        </p:tav>
                                        <p:tav tm="100000">
                                          <p:val>
                                            <p:strVal val="#ppt_w"/>
                                          </p:val>
                                        </p:tav>
                                      </p:tavLst>
                                    </p:anim>
                                    <p:anim calcmode="lin" valueType="num">
                                      <p:cBhvr>
                                        <p:cTn id="54" dur="500" fill="hold"/>
                                        <p:tgtEl>
                                          <p:spTgt spid="57"/>
                                        </p:tgtEl>
                                        <p:attrNameLst>
                                          <p:attrName>ppt_h</p:attrName>
                                        </p:attrNameLst>
                                      </p:cBhvr>
                                      <p:tavLst>
                                        <p:tav tm="0">
                                          <p:val>
                                            <p:fltVal val="0"/>
                                          </p:val>
                                        </p:tav>
                                        <p:tav tm="100000">
                                          <p:val>
                                            <p:strVal val="#ppt_h"/>
                                          </p:val>
                                        </p:tav>
                                      </p:tavLst>
                                    </p:anim>
                                    <p:animEffect transition="in" filter="fade">
                                      <p:cBhvr>
                                        <p:cTn id="55" dur="500"/>
                                        <p:tgtEl>
                                          <p:spTgt spid="57"/>
                                        </p:tgtEl>
                                      </p:cBhvr>
                                    </p:animEffect>
                                  </p:childTnLst>
                                </p:cTn>
                              </p:par>
                            </p:childTnLst>
                          </p:cTn>
                        </p:par>
                        <p:par>
                          <p:cTn id="56" fill="hold">
                            <p:stCondLst>
                              <p:cond delay="2000"/>
                            </p:stCondLst>
                            <p:childTnLst>
                              <p:par>
                                <p:cTn id="57" presetID="14" presetClass="entr" presetSubtype="10"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randombar(horizontal)">
                                      <p:cBhvr>
                                        <p:cTn id="59" dur="400"/>
                                        <p:tgtEl>
                                          <p:spTgt spid="63"/>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64"/>
                                        </p:tgtEl>
                                        <p:attrNameLst>
                                          <p:attrName>style.visibility</p:attrName>
                                        </p:attrNameLst>
                                      </p:cBhvr>
                                      <p:to>
                                        <p:strVal val="visible"/>
                                      </p:to>
                                    </p:set>
                                    <p:animEffect transition="in" filter="randombar(horizontal)">
                                      <p:cBhvr>
                                        <p:cTn id="62" dur="400"/>
                                        <p:tgtEl>
                                          <p:spTgt spid="64"/>
                                        </p:tgtEl>
                                      </p:cBhvr>
                                    </p:animEffect>
                                  </p:childTnLst>
                                </p:cTn>
                              </p:par>
                            </p:childTnLst>
                          </p:cTn>
                        </p:par>
                        <p:par>
                          <p:cTn id="63" fill="hold">
                            <p:stCondLst>
                              <p:cond delay="2400"/>
                            </p:stCondLst>
                            <p:childTnLst>
                              <p:par>
                                <p:cTn id="64" presetID="14" presetClass="entr" presetSubtype="10" fill="hold" grpId="0" nodeType="afterEffect">
                                  <p:stCondLst>
                                    <p:cond delay="100"/>
                                  </p:stCondLst>
                                  <p:childTnLst>
                                    <p:set>
                                      <p:cBhvr>
                                        <p:cTn id="65" dur="1" fill="hold">
                                          <p:stCondLst>
                                            <p:cond delay="0"/>
                                          </p:stCondLst>
                                        </p:cTn>
                                        <p:tgtEl>
                                          <p:spTgt spid="65"/>
                                        </p:tgtEl>
                                        <p:attrNameLst>
                                          <p:attrName>style.visibility</p:attrName>
                                        </p:attrNameLst>
                                      </p:cBhvr>
                                      <p:to>
                                        <p:strVal val="visible"/>
                                      </p:to>
                                    </p:set>
                                    <p:animEffect transition="in" filter="randombar(horizontal)">
                                      <p:cBhvr>
                                        <p:cTn id="66" dur="400"/>
                                        <p:tgtEl>
                                          <p:spTgt spid="65"/>
                                        </p:tgtEl>
                                      </p:cBhvr>
                                    </p:animEffect>
                                  </p:childTnLst>
                                </p:cTn>
                              </p:par>
                              <p:par>
                                <p:cTn id="67" presetID="14" presetClass="entr" presetSubtype="10" fill="hold" grpId="0" nodeType="withEffect">
                                  <p:stCondLst>
                                    <p:cond delay="100"/>
                                  </p:stCondLst>
                                  <p:childTnLst>
                                    <p:set>
                                      <p:cBhvr>
                                        <p:cTn id="68" dur="1" fill="hold">
                                          <p:stCondLst>
                                            <p:cond delay="0"/>
                                          </p:stCondLst>
                                        </p:cTn>
                                        <p:tgtEl>
                                          <p:spTgt spid="66"/>
                                        </p:tgtEl>
                                        <p:attrNameLst>
                                          <p:attrName>style.visibility</p:attrName>
                                        </p:attrNameLst>
                                      </p:cBhvr>
                                      <p:to>
                                        <p:strVal val="visible"/>
                                      </p:to>
                                    </p:set>
                                    <p:animEffect transition="in" filter="randombar(horizontal)">
                                      <p:cBhvr>
                                        <p:cTn id="69" dur="400"/>
                                        <p:tgtEl>
                                          <p:spTgt spid="66"/>
                                        </p:tgtEl>
                                      </p:cBhvr>
                                    </p:animEffect>
                                  </p:childTnLst>
                                </p:cTn>
                              </p:par>
                            </p:childTnLst>
                          </p:cTn>
                        </p:par>
                        <p:par>
                          <p:cTn id="70" fill="hold">
                            <p:stCondLst>
                              <p:cond delay="2900"/>
                            </p:stCondLst>
                            <p:childTnLst>
                              <p:par>
                                <p:cTn id="71" presetID="14" presetClass="entr" presetSubtype="10" fill="hold" grpId="0" nodeType="afterEffect">
                                  <p:stCondLst>
                                    <p:cond delay="100"/>
                                  </p:stCondLst>
                                  <p:childTnLst>
                                    <p:set>
                                      <p:cBhvr>
                                        <p:cTn id="72" dur="1" fill="hold">
                                          <p:stCondLst>
                                            <p:cond delay="0"/>
                                          </p:stCondLst>
                                        </p:cTn>
                                        <p:tgtEl>
                                          <p:spTgt spid="67"/>
                                        </p:tgtEl>
                                        <p:attrNameLst>
                                          <p:attrName>style.visibility</p:attrName>
                                        </p:attrNameLst>
                                      </p:cBhvr>
                                      <p:to>
                                        <p:strVal val="visible"/>
                                      </p:to>
                                    </p:set>
                                    <p:animEffect transition="in" filter="randombar(horizontal)">
                                      <p:cBhvr>
                                        <p:cTn id="73" dur="400"/>
                                        <p:tgtEl>
                                          <p:spTgt spid="67"/>
                                        </p:tgtEl>
                                      </p:cBhvr>
                                    </p:animEffect>
                                  </p:childTnLst>
                                </p:cTn>
                              </p:par>
                              <p:par>
                                <p:cTn id="74" presetID="14" presetClass="entr" presetSubtype="10" fill="hold" grpId="0" nodeType="withEffect">
                                  <p:stCondLst>
                                    <p:cond delay="100"/>
                                  </p:stCondLst>
                                  <p:childTnLst>
                                    <p:set>
                                      <p:cBhvr>
                                        <p:cTn id="75" dur="1" fill="hold">
                                          <p:stCondLst>
                                            <p:cond delay="0"/>
                                          </p:stCondLst>
                                        </p:cTn>
                                        <p:tgtEl>
                                          <p:spTgt spid="68"/>
                                        </p:tgtEl>
                                        <p:attrNameLst>
                                          <p:attrName>style.visibility</p:attrName>
                                        </p:attrNameLst>
                                      </p:cBhvr>
                                      <p:to>
                                        <p:strVal val="visible"/>
                                      </p:to>
                                    </p:set>
                                    <p:animEffect transition="in" filter="randombar(horizontal)">
                                      <p:cBhvr>
                                        <p:cTn id="76" dur="400"/>
                                        <p:tgtEl>
                                          <p:spTgt spid="68"/>
                                        </p:tgtEl>
                                      </p:cBhvr>
                                    </p:animEffect>
                                  </p:childTnLst>
                                </p:cTn>
                              </p:par>
                            </p:childTnLst>
                          </p:cTn>
                        </p:par>
                        <p:par>
                          <p:cTn id="77" fill="hold">
                            <p:stCondLst>
                              <p:cond delay="3400"/>
                            </p:stCondLst>
                            <p:childTnLst>
                              <p:par>
                                <p:cTn id="78" presetID="14" presetClass="entr" presetSubtype="10" fill="hold" grpId="0" nodeType="afterEffect">
                                  <p:stCondLst>
                                    <p:cond delay="100"/>
                                  </p:stCondLst>
                                  <p:childTnLst>
                                    <p:set>
                                      <p:cBhvr>
                                        <p:cTn id="79" dur="1" fill="hold">
                                          <p:stCondLst>
                                            <p:cond delay="0"/>
                                          </p:stCondLst>
                                        </p:cTn>
                                        <p:tgtEl>
                                          <p:spTgt spid="69"/>
                                        </p:tgtEl>
                                        <p:attrNameLst>
                                          <p:attrName>style.visibility</p:attrName>
                                        </p:attrNameLst>
                                      </p:cBhvr>
                                      <p:to>
                                        <p:strVal val="visible"/>
                                      </p:to>
                                    </p:set>
                                    <p:animEffect transition="in" filter="randombar(horizontal)">
                                      <p:cBhvr>
                                        <p:cTn id="80" dur="400"/>
                                        <p:tgtEl>
                                          <p:spTgt spid="69"/>
                                        </p:tgtEl>
                                      </p:cBhvr>
                                    </p:animEffect>
                                  </p:childTnLst>
                                </p:cTn>
                              </p:par>
                              <p:par>
                                <p:cTn id="81" presetID="14" presetClass="entr" presetSubtype="10" fill="hold" grpId="0" nodeType="withEffect">
                                  <p:stCondLst>
                                    <p:cond delay="100"/>
                                  </p:stCondLst>
                                  <p:childTnLst>
                                    <p:set>
                                      <p:cBhvr>
                                        <p:cTn id="82" dur="1" fill="hold">
                                          <p:stCondLst>
                                            <p:cond delay="0"/>
                                          </p:stCondLst>
                                        </p:cTn>
                                        <p:tgtEl>
                                          <p:spTgt spid="70"/>
                                        </p:tgtEl>
                                        <p:attrNameLst>
                                          <p:attrName>style.visibility</p:attrName>
                                        </p:attrNameLst>
                                      </p:cBhvr>
                                      <p:to>
                                        <p:strVal val="visible"/>
                                      </p:to>
                                    </p:set>
                                    <p:animEffect transition="in" filter="randombar(horizontal)">
                                      <p:cBhvr>
                                        <p:cTn id="83" dur="4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63" grpId="0"/>
      <p:bldP spid="64" grpId="0"/>
      <p:bldP spid="65" grpId="0"/>
      <p:bldP spid="66" grpId="0"/>
      <p:bldP spid="67" grpId="0"/>
      <p:bldP spid="68" grpId="0"/>
      <p:bldP spid="69" grpId="0"/>
      <p:bldP spid="70" grpId="0"/>
      <p:bldP spid="71" grpId="0" animBg="1"/>
      <p:bldP spid="7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extBox 50">
            <a:extLst>
              <a:ext uri="{FF2B5EF4-FFF2-40B4-BE49-F238E27FC236}">
                <a16:creationId xmlns:a16="http://schemas.microsoft.com/office/drawing/2014/main" id="{B4A2F496-CCEA-479E-813F-9FF4E86B0344}"/>
              </a:ext>
            </a:extLst>
          </p:cNvPr>
          <p:cNvSpPr txBox="1"/>
          <p:nvPr/>
        </p:nvSpPr>
        <p:spPr>
          <a:xfrm>
            <a:off x="2166163" y="1930855"/>
            <a:ext cx="1755019" cy="1015663"/>
          </a:xfrm>
          <a:prstGeom prst="rect">
            <a:avLst/>
          </a:prstGeom>
          <a:noFill/>
        </p:spPr>
        <p:txBody>
          <a:bodyPr wrap="square" rtlCol="0">
            <a:spAutoFit/>
          </a:bodyPr>
          <a:lstStyle/>
          <a:p>
            <a:pPr defTabSz="685434" fontAlgn="base">
              <a:spcBef>
                <a:spcPct val="0"/>
              </a:spcBef>
              <a:spcAft>
                <a:spcPct val="0"/>
              </a:spcAft>
              <a:defRPr/>
            </a:pPr>
            <a:r>
              <a:rPr lang="en-US" altLang="zh-CN" sz="60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03</a:t>
            </a:r>
            <a:endParaRPr lang="zh-CN" altLang="en-US" sz="60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 name="TextBox 50">
            <a:extLst>
              <a:ext uri="{FF2B5EF4-FFF2-40B4-BE49-F238E27FC236}">
                <a16:creationId xmlns:a16="http://schemas.microsoft.com/office/drawing/2014/main" id="{99AE171A-8AD4-4BDA-9D7E-B270358385BC}"/>
              </a:ext>
            </a:extLst>
          </p:cNvPr>
          <p:cNvSpPr txBox="1"/>
          <p:nvPr/>
        </p:nvSpPr>
        <p:spPr>
          <a:xfrm>
            <a:off x="2166163" y="2785507"/>
            <a:ext cx="1373697" cy="307777"/>
          </a:xfrm>
          <a:prstGeom prst="rect">
            <a:avLst/>
          </a:prstGeom>
          <a:noFill/>
        </p:spPr>
        <p:txBody>
          <a:bodyPr wrap="square" rtlCol="0">
            <a:spAutoFit/>
          </a:bodyPr>
          <a:lstStyle/>
          <a:p>
            <a:pPr defTabSz="685434" fontAlgn="base">
              <a:spcBef>
                <a:spcPct val="0"/>
              </a:spcBef>
              <a:spcAft>
                <a:spcPct val="0"/>
              </a:spcAft>
              <a:defRPr/>
            </a:pPr>
            <a:r>
              <a:rPr lang="en-US" altLang="zh-CN" sz="14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CONTENTS</a:t>
            </a:r>
            <a:endParaRPr lang="zh-CN" altLang="en-US" sz="14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7" name="任意多边形 46">
            <a:extLst>
              <a:ext uri="{FF2B5EF4-FFF2-40B4-BE49-F238E27FC236}">
                <a16:creationId xmlns:a16="http://schemas.microsoft.com/office/drawing/2014/main" id="{A16E97E0-EEA1-42A9-A77C-9F216FAA54B6}"/>
              </a:ext>
            </a:extLst>
          </p:cNvPr>
          <p:cNvSpPr/>
          <p:nvPr/>
        </p:nvSpPr>
        <p:spPr>
          <a:xfrm>
            <a:off x="1316273" y="1314986"/>
            <a:ext cx="1628824" cy="2600402"/>
          </a:xfrm>
          <a:custGeom>
            <a:avLst/>
            <a:gdLst>
              <a:gd name="connsiteX0" fmla="*/ 1689100 w 1727200"/>
              <a:gd name="connsiteY0" fmla="*/ 381000 h 2349500"/>
              <a:gd name="connsiteX1" fmla="*/ 1689100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 fmla="*/ 1689100 w 1727200"/>
              <a:gd name="connsiteY0" fmla="*/ 381000 h 2349500"/>
              <a:gd name="connsiteX1" fmla="*/ 1717675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 fmla="*/ 1720850 w 1727200"/>
              <a:gd name="connsiteY0" fmla="*/ 381000 h 2349500"/>
              <a:gd name="connsiteX1" fmla="*/ 1717675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7200" h="2349500">
                <a:moveTo>
                  <a:pt x="1720850" y="381000"/>
                </a:moveTo>
                <a:cubicBezTo>
                  <a:pt x="1719792" y="254000"/>
                  <a:pt x="1718733" y="127000"/>
                  <a:pt x="1717675" y="0"/>
                </a:cubicBezTo>
                <a:lnTo>
                  <a:pt x="0" y="0"/>
                </a:lnTo>
                <a:lnTo>
                  <a:pt x="0" y="2349500"/>
                </a:lnTo>
                <a:lnTo>
                  <a:pt x="1727200" y="2349500"/>
                </a:lnTo>
                <a:lnTo>
                  <a:pt x="1727200" y="1816100"/>
                </a:lnTo>
              </a:path>
            </a:pathLst>
          </a:custGeom>
          <a:noFill/>
          <a:ln w="152400" cap="flat" cmpd="sng" algn="ctr">
            <a:solidFill>
              <a:srgbClr val="439A9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 name="圆角矩形 128">
            <a:extLst>
              <a:ext uri="{FF2B5EF4-FFF2-40B4-BE49-F238E27FC236}">
                <a16:creationId xmlns:a16="http://schemas.microsoft.com/office/drawing/2014/main" id="{34776114-BE88-4AC7-B53E-3DC0BB957616}"/>
              </a:ext>
            </a:extLst>
          </p:cNvPr>
          <p:cNvSpPr/>
          <p:nvPr/>
        </p:nvSpPr>
        <p:spPr>
          <a:xfrm>
            <a:off x="3386221" y="1995966"/>
            <a:ext cx="3921395" cy="791208"/>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9" name="文本框 3">
            <a:extLst>
              <a:ext uri="{FF2B5EF4-FFF2-40B4-BE49-F238E27FC236}">
                <a16:creationId xmlns:a16="http://schemas.microsoft.com/office/drawing/2014/main" id="{35DFF6D9-8ABF-4A0D-A098-FB9692DBD614}"/>
              </a:ext>
            </a:extLst>
          </p:cNvPr>
          <p:cNvSpPr txBox="1">
            <a:spLocks noChangeArrowheads="1"/>
          </p:cNvSpPr>
          <p:nvPr/>
        </p:nvSpPr>
        <p:spPr bwMode="auto">
          <a:xfrm>
            <a:off x="4426903" y="2129959"/>
            <a:ext cx="1840030" cy="523219"/>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教学过程</a:t>
            </a:r>
            <a:endParaRPr lang="zh-CN" altLang="zh-CN"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396692613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燕尾形箭头 5"/>
          <p:cNvSpPr/>
          <p:nvPr/>
        </p:nvSpPr>
        <p:spPr>
          <a:xfrm>
            <a:off x="1079060" y="2415391"/>
            <a:ext cx="7054149" cy="171450"/>
          </a:xfrm>
          <a:prstGeom prst="notchedRightArrow">
            <a:avLst/>
          </a:prstGeom>
          <a:solidFill>
            <a:srgbClr val="439A9B"/>
          </a:solidFill>
          <a:ln>
            <a:solidFill>
              <a:srgbClr val="439A9B"/>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7" name="椭圆 6"/>
          <p:cNvSpPr/>
          <p:nvPr/>
        </p:nvSpPr>
        <p:spPr>
          <a:xfrm>
            <a:off x="3584651" y="2438668"/>
            <a:ext cx="124900" cy="124900"/>
          </a:xfrm>
          <a:prstGeom prst="ellipse">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8" name="椭圆 7"/>
          <p:cNvSpPr/>
          <p:nvPr/>
        </p:nvSpPr>
        <p:spPr>
          <a:xfrm>
            <a:off x="5456211" y="2438668"/>
            <a:ext cx="124900" cy="124900"/>
          </a:xfrm>
          <a:prstGeom prst="ellipse">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9" name="椭圆 8"/>
          <p:cNvSpPr/>
          <p:nvPr/>
        </p:nvSpPr>
        <p:spPr>
          <a:xfrm>
            <a:off x="7316483" y="2438668"/>
            <a:ext cx="124900" cy="124900"/>
          </a:xfrm>
          <a:prstGeom prst="ellipse">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10" name="椭圆 9"/>
          <p:cNvSpPr/>
          <p:nvPr/>
        </p:nvSpPr>
        <p:spPr>
          <a:xfrm>
            <a:off x="1724381" y="2438668"/>
            <a:ext cx="124900" cy="124900"/>
          </a:xfrm>
          <a:prstGeom prst="ellipse">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nvGrpSpPr>
          <p:cNvPr id="11" name="组合 10"/>
          <p:cNvGrpSpPr/>
          <p:nvPr/>
        </p:nvGrpSpPr>
        <p:grpSpPr>
          <a:xfrm>
            <a:off x="3284375" y="1508946"/>
            <a:ext cx="721516" cy="721517"/>
            <a:chOff x="4341368" y="2343128"/>
            <a:chExt cx="962021" cy="962021"/>
          </a:xfrm>
        </p:grpSpPr>
        <p:sp>
          <p:nvSpPr>
            <p:cNvPr id="12" name="泪滴形 11"/>
            <p:cNvSpPr/>
            <p:nvPr/>
          </p:nvSpPr>
          <p:spPr>
            <a:xfrm rot="8100000">
              <a:off x="4341368" y="2343128"/>
              <a:ext cx="962021" cy="962021"/>
            </a:xfrm>
            <a:prstGeom prst="teardrop">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13" name="文本框 12"/>
            <p:cNvSpPr txBox="1"/>
            <p:nvPr/>
          </p:nvSpPr>
          <p:spPr>
            <a:xfrm>
              <a:off x="4412016" y="2624084"/>
              <a:ext cx="820724" cy="430886"/>
            </a:xfrm>
            <a:prstGeom prst="rect">
              <a:avLst/>
            </a:prstGeom>
            <a:noFill/>
          </p:spPr>
          <p:txBody>
            <a:bodyPr wrap="square" rtlCol="0">
              <a:spAutoFit/>
            </a:bodyPr>
            <a:lstStyle/>
            <a:p>
              <a:pPr algn="ctr"/>
              <a:r>
                <a:rPr lang="zh-CN" altLang="en-US" sz="15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文字</a:t>
              </a:r>
              <a:endParaRPr lang="zh-CN" altLang="en-US" sz="1500" baseline="-3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grpSp>
        <p:nvGrpSpPr>
          <p:cNvPr id="14" name="组合 13"/>
          <p:cNvGrpSpPr/>
          <p:nvPr/>
        </p:nvGrpSpPr>
        <p:grpSpPr>
          <a:xfrm>
            <a:off x="1423121" y="1508944"/>
            <a:ext cx="721516" cy="721516"/>
            <a:chOff x="1784435" y="2343128"/>
            <a:chExt cx="962021" cy="962021"/>
          </a:xfrm>
        </p:grpSpPr>
        <p:sp>
          <p:nvSpPr>
            <p:cNvPr id="15" name="泪滴形 14"/>
            <p:cNvSpPr/>
            <p:nvPr/>
          </p:nvSpPr>
          <p:spPr>
            <a:xfrm rot="8100000">
              <a:off x="1784435" y="2343128"/>
              <a:ext cx="962021" cy="962021"/>
            </a:xfrm>
            <a:prstGeom prst="teardrop">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16" name="文本框 15"/>
            <p:cNvSpPr txBox="1"/>
            <p:nvPr/>
          </p:nvSpPr>
          <p:spPr>
            <a:xfrm>
              <a:off x="1838580" y="2595809"/>
              <a:ext cx="853730" cy="463119"/>
            </a:xfrm>
            <a:prstGeom prst="rect">
              <a:avLst/>
            </a:prstGeom>
            <a:noFill/>
          </p:spPr>
          <p:txBody>
            <a:bodyPr wrap="square" rtlCol="0">
              <a:spAutoFit/>
            </a:bodyPr>
            <a:lstStyle/>
            <a:p>
              <a:pPr algn="ctr">
                <a:lnSpc>
                  <a:spcPct val="120000"/>
                </a:lnSpc>
              </a:pPr>
              <a:r>
                <a:rPr lang="zh-CN" altLang="en-US" sz="15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文字</a:t>
              </a:r>
              <a:endParaRPr lang="zh-CN" altLang="en-US" sz="1500" baseline="-3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grpSp>
        <p:nvGrpSpPr>
          <p:cNvPr id="17" name="组合 16"/>
          <p:cNvGrpSpPr/>
          <p:nvPr/>
        </p:nvGrpSpPr>
        <p:grpSpPr>
          <a:xfrm>
            <a:off x="7018173" y="1508946"/>
            <a:ext cx="721516" cy="721517"/>
            <a:chOff x="9455232" y="2343128"/>
            <a:chExt cx="962021" cy="962021"/>
          </a:xfrm>
        </p:grpSpPr>
        <p:sp>
          <p:nvSpPr>
            <p:cNvPr id="18" name="泪滴形 17"/>
            <p:cNvSpPr/>
            <p:nvPr/>
          </p:nvSpPr>
          <p:spPr>
            <a:xfrm rot="8100000">
              <a:off x="9455232" y="2343128"/>
              <a:ext cx="962021" cy="962021"/>
            </a:xfrm>
            <a:prstGeom prst="teardrop">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19" name="文本框 18"/>
            <p:cNvSpPr txBox="1"/>
            <p:nvPr/>
          </p:nvSpPr>
          <p:spPr>
            <a:xfrm>
              <a:off x="9525883" y="2652355"/>
              <a:ext cx="820724" cy="430886"/>
            </a:xfrm>
            <a:prstGeom prst="rect">
              <a:avLst/>
            </a:prstGeom>
            <a:no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500" dirty="0">
                  <a:latin typeface="微软雅黑 Light" panose="020B0502040204020203" pitchFamily="34" charset="-122"/>
                  <a:ea typeface="微软雅黑 Light" panose="020B0502040204020203" pitchFamily="34" charset="-122"/>
                  <a:sym typeface="微软雅黑 Light" panose="020B0502040204020203" pitchFamily="34" charset="-122"/>
                </a:rPr>
                <a:t>文字</a:t>
              </a:r>
            </a:p>
          </p:txBody>
        </p:sp>
      </p:grpSp>
      <p:grpSp>
        <p:nvGrpSpPr>
          <p:cNvPr id="20" name="组合 19"/>
          <p:cNvGrpSpPr/>
          <p:nvPr/>
        </p:nvGrpSpPr>
        <p:grpSpPr>
          <a:xfrm>
            <a:off x="5156919" y="1508945"/>
            <a:ext cx="721516" cy="721517"/>
            <a:chOff x="6898301" y="2343128"/>
            <a:chExt cx="962021" cy="962021"/>
          </a:xfrm>
        </p:grpSpPr>
        <p:sp>
          <p:nvSpPr>
            <p:cNvPr id="21" name="泪滴形 20"/>
            <p:cNvSpPr/>
            <p:nvPr/>
          </p:nvSpPr>
          <p:spPr>
            <a:xfrm rot="8100000">
              <a:off x="6898301" y="2343128"/>
              <a:ext cx="962021" cy="962021"/>
            </a:xfrm>
            <a:prstGeom prst="teardrop">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22" name="文本框 21"/>
            <p:cNvSpPr txBox="1"/>
            <p:nvPr/>
          </p:nvSpPr>
          <p:spPr>
            <a:xfrm>
              <a:off x="6952446" y="2624084"/>
              <a:ext cx="853730" cy="430886"/>
            </a:xfrm>
            <a:prstGeom prst="rect">
              <a:avLst/>
            </a:prstGeom>
            <a:no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500" dirty="0">
                  <a:latin typeface="微软雅黑 Light" panose="020B0502040204020203" pitchFamily="34" charset="-122"/>
                  <a:ea typeface="微软雅黑 Light" panose="020B0502040204020203" pitchFamily="34" charset="-122"/>
                  <a:sym typeface="微软雅黑 Light" panose="020B0502040204020203" pitchFamily="34" charset="-122"/>
                </a:rPr>
                <a:t>文字</a:t>
              </a:r>
            </a:p>
          </p:txBody>
        </p:sp>
      </p:grpSp>
      <p:sp>
        <p:nvSpPr>
          <p:cNvPr id="23" name="矩形 22"/>
          <p:cNvSpPr/>
          <p:nvPr/>
        </p:nvSpPr>
        <p:spPr>
          <a:xfrm>
            <a:off x="1271820"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endParaRPr lang="en-US" altLang="zh-CN" sz="165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4" name="矩形 47"/>
          <p:cNvSpPr>
            <a:spLocks noChangeArrowheads="1"/>
          </p:cNvSpPr>
          <p:nvPr/>
        </p:nvSpPr>
        <p:spPr bwMode="auto">
          <a:xfrm>
            <a:off x="1037975"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在此录入上述图表的描述说明，在此录入上述图表的描述说明，在此录入上述图表的描述说明。</a:t>
            </a:r>
          </a:p>
        </p:txBody>
      </p:sp>
      <p:sp>
        <p:nvSpPr>
          <p:cNvPr id="25" name="矩形 24"/>
          <p:cNvSpPr/>
          <p:nvPr/>
        </p:nvSpPr>
        <p:spPr>
          <a:xfrm>
            <a:off x="3134943"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endParaRPr lang="en-US" altLang="zh-CN" sz="165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47"/>
          <p:cNvSpPr>
            <a:spLocks noChangeArrowheads="1"/>
          </p:cNvSpPr>
          <p:nvPr/>
        </p:nvSpPr>
        <p:spPr bwMode="auto">
          <a:xfrm>
            <a:off x="2901099"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在此录入上述图表的描述说明，在此录入上述图表的描述说明，在此录入上述图表的描述说明。</a:t>
            </a:r>
          </a:p>
        </p:txBody>
      </p:sp>
      <p:sp>
        <p:nvSpPr>
          <p:cNvPr id="27" name="矩形 26"/>
          <p:cNvSpPr/>
          <p:nvPr/>
        </p:nvSpPr>
        <p:spPr>
          <a:xfrm>
            <a:off x="5028675"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endParaRPr lang="en-US" altLang="zh-CN" sz="165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8" name="矩形 47"/>
          <p:cNvSpPr>
            <a:spLocks noChangeArrowheads="1"/>
          </p:cNvSpPr>
          <p:nvPr/>
        </p:nvSpPr>
        <p:spPr bwMode="auto">
          <a:xfrm>
            <a:off x="4794831"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在此录入上述图表的描述说明，在此录入上述图表的描述说明，在此录入上述图表的描述说明。</a:t>
            </a:r>
          </a:p>
        </p:txBody>
      </p:sp>
      <p:sp>
        <p:nvSpPr>
          <p:cNvPr id="29" name="矩形 28"/>
          <p:cNvSpPr/>
          <p:nvPr/>
        </p:nvSpPr>
        <p:spPr>
          <a:xfrm>
            <a:off x="6824047"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endParaRPr lang="en-US" altLang="zh-CN" sz="165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0" name="矩形 47"/>
          <p:cNvSpPr>
            <a:spLocks noChangeArrowheads="1"/>
          </p:cNvSpPr>
          <p:nvPr/>
        </p:nvSpPr>
        <p:spPr bwMode="auto">
          <a:xfrm>
            <a:off x="6590202"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在此录入上述图表的描述说明，在此录入上述图表的描述说明，在此录入上述图表的描述说明。</a:t>
            </a:r>
          </a:p>
        </p:txBody>
      </p:sp>
      <p:sp>
        <p:nvSpPr>
          <p:cNvPr id="31" name="圆角矩形 128">
            <a:extLst>
              <a:ext uri="{FF2B5EF4-FFF2-40B4-BE49-F238E27FC236}">
                <a16:creationId xmlns:a16="http://schemas.microsoft.com/office/drawing/2014/main" id="{7FB4FBD6-000F-476D-8E29-B5ACDAE7EEF0}"/>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2" name="文本框 3">
            <a:extLst>
              <a:ext uri="{FF2B5EF4-FFF2-40B4-BE49-F238E27FC236}">
                <a16:creationId xmlns:a16="http://schemas.microsoft.com/office/drawing/2014/main" id="{68F96967-963B-45E6-8284-1EA6EAC010A7}"/>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教学过程</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32486295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25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400"/>
                                        <p:tgtEl>
                                          <p:spTgt spid="6"/>
                                        </p:tgtEl>
                                      </p:cBhvr>
                                    </p:animEffect>
                                  </p:childTnLst>
                                </p:cTn>
                              </p:par>
                              <p:par>
                                <p:cTn id="18" presetID="2" presetClass="entr" presetSubtype="1" fill="hold" nodeType="withEffect">
                                  <p:stCondLst>
                                    <p:cond delay="85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250" fill="hold"/>
                                        <p:tgtEl>
                                          <p:spTgt spid="14"/>
                                        </p:tgtEl>
                                        <p:attrNameLst>
                                          <p:attrName>ppt_x</p:attrName>
                                        </p:attrNameLst>
                                      </p:cBhvr>
                                      <p:tavLst>
                                        <p:tav tm="0">
                                          <p:val>
                                            <p:strVal val="#ppt_x"/>
                                          </p:val>
                                        </p:tav>
                                        <p:tav tm="100000">
                                          <p:val>
                                            <p:strVal val="#ppt_x"/>
                                          </p:val>
                                        </p:tav>
                                      </p:tavLst>
                                    </p:anim>
                                    <p:anim calcmode="lin" valueType="num">
                                      <p:cBhvr additive="base">
                                        <p:cTn id="21" dur="250" fill="hold"/>
                                        <p:tgtEl>
                                          <p:spTgt spid="14"/>
                                        </p:tgtEl>
                                        <p:attrNameLst>
                                          <p:attrName>ppt_y</p:attrName>
                                        </p:attrNameLst>
                                      </p:cBhvr>
                                      <p:tavLst>
                                        <p:tav tm="0">
                                          <p:val>
                                            <p:strVal val="0-#ppt_h/2"/>
                                          </p:val>
                                        </p:tav>
                                        <p:tav tm="100000">
                                          <p:val>
                                            <p:strVal val="#ppt_y"/>
                                          </p:val>
                                        </p:tav>
                                      </p:tavLst>
                                    </p:anim>
                                  </p:childTnLst>
                                </p:cTn>
                              </p:par>
                              <p:par>
                                <p:cTn id="22" presetID="53" presetClass="entr" presetSubtype="16" fill="hold" grpId="0" nodeType="withEffect">
                                  <p:stCondLst>
                                    <p:cond delay="1250"/>
                                  </p:stCondLst>
                                  <p:childTnLst>
                                    <p:set>
                                      <p:cBhvr>
                                        <p:cTn id="23" dur="1" fill="hold">
                                          <p:stCondLst>
                                            <p:cond delay="0"/>
                                          </p:stCondLst>
                                        </p:cTn>
                                        <p:tgtEl>
                                          <p:spTgt spid="10"/>
                                        </p:tgtEl>
                                        <p:attrNameLst>
                                          <p:attrName>style.visibility</p:attrName>
                                        </p:attrNameLst>
                                      </p:cBhvr>
                                      <p:to>
                                        <p:strVal val="visible"/>
                                      </p:to>
                                    </p:set>
                                    <p:anim calcmode="lin" valueType="num">
                                      <p:cBhvr>
                                        <p:cTn id="24" dur="250" fill="hold"/>
                                        <p:tgtEl>
                                          <p:spTgt spid="10"/>
                                        </p:tgtEl>
                                        <p:attrNameLst>
                                          <p:attrName>ppt_w</p:attrName>
                                        </p:attrNameLst>
                                      </p:cBhvr>
                                      <p:tavLst>
                                        <p:tav tm="0">
                                          <p:val>
                                            <p:fltVal val="0"/>
                                          </p:val>
                                        </p:tav>
                                        <p:tav tm="100000">
                                          <p:val>
                                            <p:strVal val="#ppt_w"/>
                                          </p:val>
                                        </p:tav>
                                      </p:tavLst>
                                    </p:anim>
                                    <p:anim calcmode="lin" valueType="num">
                                      <p:cBhvr>
                                        <p:cTn id="25" dur="250" fill="hold"/>
                                        <p:tgtEl>
                                          <p:spTgt spid="10"/>
                                        </p:tgtEl>
                                        <p:attrNameLst>
                                          <p:attrName>ppt_h</p:attrName>
                                        </p:attrNameLst>
                                      </p:cBhvr>
                                      <p:tavLst>
                                        <p:tav tm="0">
                                          <p:val>
                                            <p:fltVal val="0"/>
                                          </p:val>
                                        </p:tav>
                                        <p:tav tm="100000">
                                          <p:val>
                                            <p:strVal val="#ppt_h"/>
                                          </p:val>
                                        </p:tav>
                                      </p:tavLst>
                                    </p:anim>
                                    <p:animEffect transition="in" filter="fade">
                                      <p:cBhvr>
                                        <p:cTn id="26" dur="250"/>
                                        <p:tgtEl>
                                          <p:spTgt spid="10"/>
                                        </p:tgtEl>
                                      </p:cBhvr>
                                    </p:animEffect>
                                  </p:childTnLst>
                                </p:cTn>
                              </p:par>
                              <p:par>
                                <p:cTn id="27" presetID="14" presetClass="entr" presetSubtype="10" fill="hold" grpId="0" nodeType="withEffect">
                                  <p:stCondLst>
                                    <p:cond delay="1750"/>
                                  </p:stCondLst>
                                  <p:childTnLst>
                                    <p:set>
                                      <p:cBhvr>
                                        <p:cTn id="28" dur="1" fill="hold">
                                          <p:stCondLst>
                                            <p:cond delay="0"/>
                                          </p:stCondLst>
                                        </p:cTn>
                                        <p:tgtEl>
                                          <p:spTgt spid="23"/>
                                        </p:tgtEl>
                                        <p:attrNameLst>
                                          <p:attrName>style.visibility</p:attrName>
                                        </p:attrNameLst>
                                      </p:cBhvr>
                                      <p:to>
                                        <p:strVal val="visible"/>
                                      </p:to>
                                    </p:set>
                                    <p:animEffect transition="in" filter="randombar(horizontal)">
                                      <p:cBhvr>
                                        <p:cTn id="29" dur="400"/>
                                        <p:tgtEl>
                                          <p:spTgt spid="23"/>
                                        </p:tgtEl>
                                      </p:cBhvr>
                                    </p:animEffect>
                                  </p:childTnLst>
                                </p:cTn>
                              </p:par>
                              <p:par>
                                <p:cTn id="30" presetID="14" presetClass="entr" presetSubtype="10" fill="hold" grpId="0" nodeType="withEffect">
                                  <p:stCondLst>
                                    <p:cond delay="1750"/>
                                  </p:stCondLst>
                                  <p:childTnLst>
                                    <p:set>
                                      <p:cBhvr>
                                        <p:cTn id="31" dur="1" fill="hold">
                                          <p:stCondLst>
                                            <p:cond delay="0"/>
                                          </p:stCondLst>
                                        </p:cTn>
                                        <p:tgtEl>
                                          <p:spTgt spid="24"/>
                                        </p:tgtEl>
                                        <p:attrNameLst>
                                          <p:attrName>style.visibility</p:attrName>
                                        </p:attrNameLst>
                                      </p:cBhvr>
                                      <p:to>
                                        <p:strVal val="visible"/>
                                      </p:to>
                                    </p:set>
                                    <p:animEffect transition="in" filter="randombar(horizontal)">
                                      <p:cBhvr>
                                        <p:cTn id="32" dur="400"/>
                                        <p:tgtEl>
                                          <p:spTgt spid="24"/>
                                        </p:tgtEl>
                                      </p:cBhvr>
                                    </p:animEffect>
                                  </p:childTnLst>
                                </p:cTn>
                              </p:par>
                              <p:par>
                                <p:cTn id="33" presetID="2" presetClass="entr" presetSubtype="1" fill="hold" nodeType="withEffect">
                                  <p:stCondLst>
                                    <p:cond delay="250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250" fill="hold"/>
                                        <p:tgtEl>
                                          <p:spTgt spid="11"/>
                                        </p:tgtEl>
                                        <p:attrNameLst>
                                          <p:attrName>ppt_x</p:attrName>
                                        </p:attrNameLst>
                                      </p:cBhvr>
                                      <p:tavLst>
                                        <p:tav tm="0">
                                          <p:val>
                                            <p:strVal val="#ppt_x"/>
                                          </p:val>
                                        </p:tav>
                                        <p:tav tm="100000">
                                          <p:val>
                                            <p:strVal val="#ppt_x"/>
                                          </p:val>
                                        </p:tav>
                                      </p:tavLst>
                                    </p:anim>
                                    <p:anim calcmode="lin" valueType="num">
                                      <p:cBhvr additive="base">
                                        <p:cTn id="36" dur="250" fill="hold"/>
                                        <p:tgtEl>
                                          <p:spTgt spid="11"/>
                                        </p:tgtEl>
                                        <p:attrNameLst>
                                          <p:attrName>ppt_y</p:attrName>
                                        </p:attrNameLst>
                                      </p:cBhvr>
                                      <p:tavLst>
                                        <p:tav tm="0">
                                          <p:val>
                                            <p:strVal val="0-#ppt_h/2"/>
                                          </p:val>
                                        </p:tav>
                                        <p:tav tm="100000">
                                          <p:val>
                                            <p:strVal val="#ppt_y"/>
                                          </p:val>
                                        </p:tav>
                                      </p:tavLst>
                                    </p:anim>
                                  </p:childTnLst>
                                </p:cTn>
                              </p:par>
                              <p:par>
                                <p:cTn id="37" presetID="53" presetClass="entr" presetSubtype="16" fill="hold" grpId="0" nodeType="withEffect">
                                  <p:stCondLst>
                                    <p:cond delay="2900"/>
                                  </p:stCondLst>
                                  <p:childTnLst>
                                    <p:set>
                                      <p:cBhvr>
                                        <p:cTn id="38" dur="1" fill="hold">
                                          <p:stCondLst>
                                            <p:cond delay="0"/>
                                          </p:stCondLst>
                                        </p:cTn>
                                        <p:tgtEl>
                                          <p:spTgt spid="7"/>
                                        </p:tgtEl>
                                        <p:attrNameLst>
                                          <p:attrName>style.visibility</p:attrName>
                                        </p:attrNameLst>
                                      </p:cBhvr>
                                      <p:to>
                                        <p:strVal val="visible"/>
                                      </p:to>
                                    </p:set>
                                    <p:anim calcmode="lin" valueType="num">
                                      <p:cBhvr>
                                        <p:cTn id="39" dur="250" fill="hold"/>
                                        <p:tgtEl>
                                          <p:spTgt spid="7"/>
                                        </p:tgtEl>
                                        <p:attrNameLst>
                                          <p:attrName>ppt_w</p:attrName>
                                        </p:attrNameLst>
                                      </p:cBhvr>
                                      <p:tavLst>
                                        <p:tav tm="0">
                                          <p:val>
                                            <p:fltVal val="0"/>
                                          </p:val>
                                        </p:tav>
                                        <p:tav tm="100000">
                                          <p:val>
                                            <p:strVal val="#ppt_w"/>
                                          </p:val>
                                        </p:tav>
                                      </p:tavLst>
                                    </p:anim>
                                    <p:anim calcmode="lin" valueType="num">
                                      <p:cBhvr>
                                        <p:cTn id="40" dur="250" fill="hold"/>
                                        <p:tgtEl>
                                          <p:spTgt spid="7"/>
                                        </p:tgtEl>
                                        <p:attrNameLst>
                                          <p:attrName>ppt_h</p:attrName>
                                        </p:attrNameLst>
                                      </p:cBhvr>
                                      <p:tavLst>
                                        <p:tav tm="0">
                                          <p:val>
                                            <p:fltVal val="0"/>
                                          </p:val>
                                        </p:tav>
                                        <p:tav tm="100000">
                                          <p:val>
                                            <p:strVal val="#ppt_h"/>
                                          </p:val>
                                        </p:tav>
                                      </p:tavLst>
                                    </p:anim>
                                    <p:animEffect transition="in" filter="fade">
                                      <p:cBhvr>
                                        <p:cTn id="41" dur="250"/>
                                        <p:tgtEl>
                                          <p:spTgt spid="7"/>
                                        </p:tgtEl>
                                      </p:cBhvr>
                                    </p:animEffect>
                                  </p:childTnLst>
                                </p:cTn>
                              </p:par>
                              <p:par>
                                <p:cTn id="42" presetID="14" presetClass="entr" presetSubtype="10" fill="hold" grpId="0" nodeType="withEffect">
                                  <p:stCondLst>
                                    <p:cond delay="3500"/>
                                  </p:stCondLst>
                                  <p:childTnLst>
                                    <p:set>
                                      <p:cBhvr>
                                        <p:cTn id="43" dur="1" fill="hold">
                                          <p:stCondLst>
                                            <p:cond delay="0"/>
                                          </p:stCondLst>
                                        </p:cTn>
                                        <p:tgtEl>
                                          <p:spTgt spid="25"/>
                                        </p:tgtEl>
                                        <p:attrNameLst>
                                          <p:attrName>style.visibility</p:attrName>
                                        </p:attrNameLst>
                                      </p:cBhvr>
                                      <p:to>
                                        <p:strVal val="visible"/>
                                      </p:to>
                                    </p:set>
                                    <p:animEffect transition="in" filter="randombar(horizontal)">
                                      <p:cBhvr>
                                        <p:cTn id="44" dur="400"/>
                                        <p:tgtEl>
                                          <p:spTgt spid="25"/>
                                        </p:tgtEl>
                                      </p:cBhvr>
                                    </p:animEffect>
                                  </p:childTnLst>
                                </p:cTn>
                              </p:par>
                              <p:par>
                                <p:cTn id="45" presetID="14" presetClass="entr" presetSubtype="10" fill="hold" grpId="0" nodeType="withEffect">
                                  <p:stCondLst>
                                    <p:cond delay="3500"/>
                                  </p:stCondLst>
                                  <p:childTnLst>
                                    <p:set>
                                      <p:cBhvr>
                                        <p:cTn id="46" dur="1" fill="hold">
                                          <p:stCondLst>
                                            <p:cond delay="0"/>
                                          </p:stCondLst>
                                        </p:cTn>
                                        <p:tgtEl>
                                          <p:spTgt spid="26"/>
                                        </p:tgtEl>
                                        <p:attrNameLst>
                                          <p:attrName>style.visibility</p:attrName>
                                        </p:attrNameLst>
                                      </p:cBhvr>
                                      <p:to>
                                        <p:strVal val="visible"/>
                                      </p:to>
                                    </p:set>
                                    <p:animEffect transition="in" filter="randombar(horizontal)">
                                      <p:cBhvr>
                                        <p:cTn id="47" dur="400"/>
                                        <p:tgtEl>
                                          <p:spTgt spid="26"/>
                                        </p:tgtEl>
                                      </p:cBhvr>
                                    </p:animEffect>
                                  </p:childTnLst>
                                </p:cTn>
                              </p:par>
                              <p:par>
                                <p:cTn id="48" presetID="2" presetClass="entr" presetSubtype="1" fill="hold" nodeType="withEffect">
                                  <p:stCondLst>
                                    <p:cond delay="410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250" fill="hold"/>
                                        <p:tgtEl>
                                          <p:spTgt spid="20"/>
                                        </p:tgtEl>
                                        <p:attrNameLst>
                                          <p:attrName>ppt_x</p:attrName>
                                        </p:attrNameLst>
                                      </p:cBhvr>
                                      <p:tavLst>
                                        <p:tav tm="0">
                                          <p:val>
                                            <p:strVal val="#ppt_x"/>
                                          </p:val>
                                        </p:tav>
                                        <p:tav tm="100000">
                                          <p:val>
                                            <p:strVal val="#ppt_x"/>
                                          </p:val>
                                        </p:tav>
                                      </p:tavLst>
                                    </p:anim>
                                    <p:anim calcmode="lin" valueType="num">
                                      <p:cBhvr additive="base">
                                        <p:cTn id="51" dur="250" fill="hold"/>
                                        <p:tgtEl>
                                          <p:spTgt spid="20"/>
                                        </p:tgtEl>
                                        <p:attrNameLst>
                                          <p:attrName>ppt_y</p:attrName>
                                        </p:attrNameLst>
                                      </p:cBhvr>
                                      <p:tavLst>
                                        <p:tav tm="0">
                                          <p:val>
                                            <p:strVal val="0-#ppt_h/2"/>
                                          </p:val>
                                        </p:tav>
                                        <p:tav tm="100000">
                                          <p:val>
                                            <p:strVal val="#ppt_y"/>
                                          </p:val>
                                        </p:tav>
                                      </p:tavLst>
                                    </p:anim>
                                  </p:childTnLst>
                                </p:cTn>
                              </p:par>
                              <p:par>
                                <p:cTn id="52" presetID="53" presetClass="entr" presetSubtype="16" fill="hold" grpId="0" nodeType="withEffect">
                                  <p:stCondLst>
                                    <p:cond delay="4500"/>
                                  </p:stCondLst>
                                  <p:childTnLst>
                                    <p:set>
                                      <p:cBhvr>
                                        <p:cTn id="53" dur="1" fill="hold">
                                          <p:stCondLst>
                                            <p:cond delay="0"/>
                                          </p:stCondLst>
                                        </p:cTn>
                                        <p:tgtEl>
                                          <p:spTgt spid="8"/>
                                        </p:tgtEl>
                                        <p:attrNameLst>
                                          <p:attrName>style.visibility</p:attrName>
                                        </p:attrNameLst>
                                      </p:cBhvr>
                                      <p:to>
                                        <p:strVal val="visible"/>
                                      </p:to>
                                    </p:set>
                                    <p:anim calcmode="lin" valueType="num">
                                      <p:cBhvr>
                                        <p:cTn id="54" dur="250" fill="hold"/>
                                        <p:tgtEl>
                                          <p:spTgt spid="8"/>
                                        </p:tgtEl>
                                        <p:attrNameLst>
                                          <p:attrName>ppt_w</p:attrName>
                                        </p:attrNameLst>
                                      </p:cBhvr>
                                      <p:tavLst>
                                        <p:tav tm="0">
                                          <p:val>
                                            <p:fltVal val="0"/>
                                          </p:val>
                                        </p:tav>
                                        <p:tav tm="100000">
                                          <p:val>
                                            <p:strVal val="#ppt_w"/>
                                          </p:val>
                                        </p:tav>
                                      </p:tavLst>
                                    </p:anim>
                                    <p:anim calcmode="lin" valueType="num">
                                      <p:cBhvr>
                                        <p:cTn id="55" dur="250" fill="hold"/>
                                        <p:tgtEl>
                                          <p:spTgt spid="8"/>
                                        </p:tgtEl>
                                        <p:attrNameLst>
                                          <p:attrName>ppt_h</p:attrName>
                                        </p:attrNameLst>
                                      </p:cBhvr>
                                      <p:tavLst>
                                        <p:tav tm="0">
                                          <p:val>
                                            <p:fltVal val="0"/>
                                          </p:val>
                                        </p:tav>
                                        <p:tav tm="100000">
                                          <p:val>
                                            <p:strVal val="#ppt_h"/>
                                          </p:val>
                                        </p:tav>
                                      </p:tavLst>
                                    </p:anim>
                                    <p:animEffect transition="in" filter="fade">
                                      <p:cBhvr>
                                        <p:cTn id="56" dur="250"/>
                                        <p:tgtEl>
                                          <p:spTgt spid="8"/>
                                        </p:tgtEl>
                                      </p:cBhvr>
                                    </p:animEffect>
                                  </p:childTnLst>
                                </p:cTn>
                              </p:par>
                              <p:par>
                                <p:cTn id="57" presetID="14" presetClass="entr" presetSubtype="10" fill="hold" grpId="0" nodeType="withEffect">
                                  <p:stCondLst>
                                    <p:cond delay="5000"/>
                                  </p:stCondLst>
                                  <p:childTnLst>
                                    <p:set>
                                      <p:cBhvr>
                                        <p:cTn id="58" dur="1" fill="hold">
                                          <p:stCondLst>
                                            <p:cond delay="0"/>
                                          </p:stCondLst>
                                        </p:cTn>
                                        <p:tgtEl>
                                          <p:spTgt spid="27"/>
                                        </p:tgtEl>
                                        <p:attrNameLst>
                                          <p:attrName>style.visibility</p:attrName>
                                        </p:attrNameLst>
                                      </p:cBhvr>
                                      <p:to>
                                        <p:strVal val="visible"/>
                                      </p:to>
                                    </p:set>
                                    <p:animEffect transition="in" filter="randombar(horizontal)">
                                      <p:cBhvr>
                                        <p:cTn id="59" dur="400"/>
                                        <p:tgtEl>
                                          <p:spTgt spid="27"/>
                                        </p:tgtEl>
                                      </p:cBhvr>
                                    </p:animEffect>
                                  </p:childTnLst>
                                </p:cTn>
                              </p:par>
                              <p:par>
                                <p:cTn id="60" presetID="14" presetClass="entr" presetSubtype="10" fill="hold" grpId="0" nodeType="withEffect">
                                  <p:stCondLst>
                                    <p:cond delay="5000"/>
                                  </p:stCondLst>
                                  <p:childTnLst>
                                    <p:set>
                                      <p:cBhvr>
                                        <p:cTn id="61" dur="1" fill="hold">
                                          <p:stCondLst>
                                            <p:cond delay="0"/>
                                          </p:stCondLst>
                                        </p:cTn>
                                        <p:tgtEl>
                                          <p:spTgt spid="28"/>
                                        </p:tgtEl>
                                        <p:attrNameLst>
                                          <p:attrName>style.visibility</p:attrName>
                                        </p:attrNameLst>
                                      </p:cBhvr>
                                      <p:to>
                                        <p:strVal val="visible"/>
                                      </p:to>
                                    </p:set>
                                    <p:animEffect transition="in" filter="randombar(horizontal)">
                                      <p:cBhvr>
                                        <p:cTn id="62" dur="400"/>
                                        <p:tgtEl>
                                          <p:spTgt spid="28"/>
                                        </p:tgtEl>
                                      </p:cBhvr>
                                    </p:animEffect>
                                  </p:childTnLst>
                                </p:cTn>
                              </p:par>
                              <p:par>
                                <p:cTn id="63" presetID="2" presetClass="entr" presetSubtype="1" fill="hold" nodeType="withEffect">
                                  <p:stCondLst>
                                    <p:cond delay="565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250" fill="hold"/>
                                        <p:tgtEl>
                                          <p:spTgt spid="17"/>
                                        </p:tgtEl>
                                        <p:attrNameLst>
                                          <p:attrName>ppt_x</p:attrName>
                                        </p:attrNameLst>
                                      </p:cBhvr>
                                      <p:tavLst>
                                        <p:tav tm="0">
                                          <p:val>
                                            <p:strVal val="#ppt_x"/>
                                          </p:val>
                                        </p:tav>
                                        <p:tav tm="100000">
                                          <p:val>
                                            <p:strVal val="#ppt_x"/>
                                          </p:val>
                                        </p:tav>
                                      </p:tavLst>
                                    </p:anim>
                                    <p:anim calcmode="lin" valueType="num">
                                      <p:cBhvr additive="base">
                                        <p:cTn id="66" dur="250" fill="hold"/>
                                        <p:tgtEl>
                                          <p:spTgt spid="17"/>
                                        </p:tgtEl>
                                        <p:attrNameLst>
                                          <p:attrName>ppt_y</p:attrName>
                                        </p:attrNameLst>
                                      </p:cBhvr>
                                      <p:tavLst>
                                        <p:tav tm="0">
                                          <p:val>
                                            <p:strVal val="0-#ppt_h/2"/>
                                          </p:val>
                                        </p:tav>
                                        <p:tav tm="100000">
                                          <p:val>
                                            <p:strVal val="#ppt_y"/>
                                          </p:val>
                                        </p:tav>
                                      </p:tavLst>
                                    </p:anim>
                                  </p:childTnLst>
                                </p:cTn>
                              </p:par>
                              <p:par>
                                <p:cTn id="67" presetID="53" presetClass="entr" presetSubtype="16" fill="hold" grpId="0" nodeType="withEffect">
                                  <p:stCondLst>
                                    <p:cond delay="6050"/>
                                  </p:stCondLst>
                                  <p:childTnLst>
                                    <p:set>
                                      <p:cBhvr>
                                        <p:cTn id="68" dur="1" fill="hold">
                                          <p:stCondLst>
                                            <p:cond delay="0"/>
                                          </p:stCondLst>
                                        </p:cTn>
                                        <p:tgtEl>
                                          <p:spTgt spid="9"/>
                                        </p:tgtEl>
                                        <p:attrNameLst>
                                          <p:attrName>style.visibility</p:attrName>
                                        </p:attrNameLst>
                                      </p:cBhvr>
                                      <p:to>
                                        <p:strVal val="visible"/>
                                      </p:to>
                                    </p:set>
                                    <p:anim calcmode="lin" valueType="num">
                                      <p:cBhvr>
                                        <p:cTn id="69" dur="250" fill="hold"/>
                                        <p:tgtEl>
                                          <p:spTgt spid="9"/>
                                        </p:tgtEl>
                                        <p:attrNameLst>
                                          <p:attrName>ppt_w</p:attrName>
                                        </p:attrNameLst>
                                      </p:cBhvr>
                                      <p:tavLst>
                                        <p:tav tm="0">
                                          <p:val>
                                            <p:fltVal val="0"/>
                                          </p:val>
                                        </p:tav>
                                        <p:tav tm="100000">
                                          <p:val>
                                            <p:strVal val="#ppt_w"/>
                                          </p:val>
                                        </p:tav>
                                      </p:tavLst>
                                    </p:anim>
                                    <p:anim calcmode="lin" valueType="num">
                                      <p:cBhvr>
                                        <p:cTn id="70" dur="250" fill="hold"/>
                                        <p:tgtEl>
                                          <p:spTgt spid="9"/>
                                        </p:tgtEl>
                                        <p:attrNameLst>
                                          <p:attrName>ppt_h</p:attrName>
                                        </p:attrNameLst>
                                      </p:cBhvr>
                                      <p:tavLst>
                                        <p:tav tm="0">
                                          <p:val>
                                            <p:fltVal val="0"/>
                                          </p:val>
                                        </p:tav>
                                        <p:tav tm="100000">
                                          <p:val>
                                            <p:strVal val="#ppt_h"/>
                                          </p:val>
                                        </p:tav>
                                      </p:tavLst>
                                    </p:anim>
                                    <p:animEffect transition="in" filter="fade">
                                      <p:cBhvr>
                                        <p:cTn id="71" dur="250"/>
                                        <p:tgtEl>
                                          <p:spTgt spid="9"/>
                                        </p:tgtEl>
                                      </p:cBhvr>
                                    </p:animEffect>
                                  </p:childTnLst>
                                </p:cTn>
                              </p:par>
                              <p:par>
                                <p:cTn id="72" presetID="14" presetClass="entr" presetSubtype="10" fill="hold" grpId="0" nodeType="withEffect">
                                  <p:stCondLst>
                                    <p:cond delay="6500"/>
                                  </p:stCondLst>
                                  <p:childTnLst>
                                    <p:set>
                                      <p:cBhvr>
                                        <p:cTn id="73" dur="1" fill="hold">
                                          <p:stCondLst>
                                            <p:cond delay="0"/>
                                          </p:stCondLst>
                                        </p:cTn>
                                        <p:tgtEl>
                                          <p:spTgt spid="29"/>
                                        </p:tgtEl>
                                        <p:attrNameLst>
                                          <p:attrName>style.visibility</p:attrName>
                                        </p:attrNameLst>
                                      </p:cBhvr>
                                      <p:to>
                                        <p:strVal val="visible"/>
                                      </p:to>
                                    </p:set>
                                    <p:animEffect transition="in" filter="randombar(horizontal)">
                                      <p:cBhvr>
                                        <p:cTn id="74" dur="400"/>
                                        <p:tgtEl>
                                          <p:spTgt spid="29"/>
                                        </p:tgtEl>
                                      </p:cBhvr>
                                    </p:animEffect>
                                  </p:childTnLst>
                                </p:cTn>
                              </p:par>
                              <p:par>
                                <p:cTn id="75" presetID="14" presetClass="entr" presetSubtype="10" fill="hold" grpId="0" nodeType="withEffect">
                                  <p:stCondLst>
                                    <p:cond delay="6500"/>
                                  </p:stCondLst>
                                  <p:childTnLst>
                                    <p:set>
                                      <p:cBhvr>
                                        <p:cTn id="76" dur="1" fill="hold">
                                          <p:stCondLst>
                                            <p:cond delay="0"/>
                                          </p:stCondLst>
                                        </p:cTn>
                                        <p:tgtEl>
                                          <p:spTgt spid="30"/>
                                        </p:tgtEl>
                                        <p:attrNameLst>
                                          <p:attrName>style.visibility</p:attrName>
                                        </p:attrNameLst>
                                      </p:cBhvr>
                                      <p:to>
                                        <p:strVal val="visible"/>
                                      </p:to>
                                    </p:set>
                                    <p:animEffect transition="in" filter="randombar(horizontal)">
                                      <p:cBhvr>
                                        <p:cTn id="77" dur="4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23" grpId="0"/>
      <p:bldP spid="24" grpId="0"/>
      <p:bldP spid="25" grpId="0"/>
      <p:bldP spid="26" grpId="0"/>
      <p:bldP spid="27" grpId="0"/>
      <p:bldP spid="28" grpId="0"/>
      <p:bldP spid="29" grpId="0"/>
      <p:bldP spid="30" grpId="0"/>
      <p:bldP spid="31" grpId="0" animBg="1"/>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1512927" y="1543023"/>
            <a:ext cx="2027143" cy="2020491"/>
            <a:chOff x="1440917" y="1548121"/>
            <a:chExt cx="2027143" cy="2020491"/>
          </a:xfrm>
          <a:solidFill>
            <a:srgbClr val="92D050"/>
          </a:solidFill>
        </p:grpSpPr>
        <p:sp>
          <p:nvSpPr>
            <p:cNvPr id="7"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rgbClr val="68BEE4"/>
            </a:solidFill>
            <a:ln>
              <a:noFill/>
            </a:ln>
          </p:spPr>
          <p:txBody>
            <a:bodyPr/>
            <a:lstStyle/>
            <a:p>
              <a:pPr>
                <a:defRPr/>
              </a:pP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8" name="TextBox 9"/>
            <p:cNvSpPr txBox="1">
              <a:spLocks noChangeArrowheads="1"/>
            </p:cNvSpPr>
            <p:nvPr/>
          </p:nvSpPr>
          <p:spPr bwMode="auto">
            <a:xfrm>
              <a:off x="1981291" y="2360405"/>
              <a:ext cx="1223412" cy="4039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defRPr/>
              </a:pPr>
              <a:r>
                <a:rPr lang="zh-CN" altLang="en-US" sz="2025"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输入文字</a:t>
              </a:r>
            </a:p>
          </p:txBody>
        </p:sp>
      </p:grpSp>
      <p:grpSp>
        <p:nvGrpSpPr>
          <p:cNvPr id="9" name="组合 8"/>
          <p:cNvGrpSpPr/>
          <p:nvPr/>
        </p:nvGrpSpPr>
        <p:grpSpPr>
          <a:xfrm>
            <a:off x="3183677" y="2939730"/>
            <a:ext cx="1640481" cy="1635098"/>
            <a:chOff x="3111668" y="2944827"/>
            <a:chExt cx="1640481" cy="1635098"/>
          </a:xfrm>
          <a:solidFill>
            <a:srgbClr val="92D050"/>
          </a:solidFill>
        </p:grpSpPr>
        <p:sp>
          <p:nvSpPr>
            <p:cNvPr id="10"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rgbClr val="E58CA0"/>
            </a:solidFill>
            <a:ln>
              <a:noFill/>
            </a:ln>
          </p:spPr>
          <p:txBody>
            <a:bodyPr/>
            <a:lstStyle/>
            <a:p>
              <a:pPr>
                <a:defRPr/>
              </a:pP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 name="TextBox 9"/>
            <p:cNvSpPr txBox="1">
              <a:spLocks noChangeArrowheads="1"/>
            </p:cNvSpPr>
            <p:nvPr/>
          </p:nvSpPr>
          <p:spPr bwMode="auto">
            <a:xfrm>
              <a:off x="3358021" y="3500743"/>
              <a:ext cx="1223412" cy="4039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defRPr/>
              </a:pPr>
              <a:r>
                <a:rPr lang="zh-CN" altLang="en-US" sz="2025"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输入文字</a:t>
              </a:r>
            </a:p>
          </p:txBody>
        </p:sp>
      </p:grpSp>
      <p:grpSp>
        <p:nvGrpSpPr>
          <p:cNvPr id="12" name="组合 11"/>
          <p:cNvGrpSpPr/>
          <p:nvPr/>
        </p:nvGrpSpPr>
        <p:grpSpPr>
          <a:xfrm>
            <a:off x="4326375" y="1905279"/>
            <a:ext cx="1300156" cy="1295980"/>
            <a:chOff x="4254365" y="1910376"/>
            <a:chExt cx="1300156" cy="1295980"/>
          </a:xfrm>
          <a:solidFill>
            <a:srgbClr val="92D050"/>
          </a:solidFill>
        </p:grpSpPr>
        <p:sp>
          <p:nvSpPr>
            <p:cNvPr id="13"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rgbClr val="E99613"/>
            </a:solidFill>
            <a:ln>
              <a:noFill/>
            </a:ln>
          </p:spPr>
          <p:txBody>
            <a:bodyPr/>
            <a:lstStyle/>
            <a:p>
              <a:pPr>
                <a:defRPr/>
              </a:pP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 name="TextBox 9"/>
            <p:cNvSpPr txBox="1">
              <a:spLocks noChangeArrowheads="1"/>
            </p:cNvSpPr>
            <p:nvPr/>
          </p:nvSpPr>
          <p:spPr bwMode="auto">
            <a:xfrm>
              <a:off x="4266315" y="2348444"/>
              <a:ext cx="1223412" cy="4039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defRPr/>
              </a:pPr>
              <a:r>
                <a:rPr lang="zh-CN" altLang="en-US" sz="2025"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输入文字</a:t>
              </a:r>
            </a:p>
          </p:txBody>
        </p:sp>
      </p:grpSp>
      <p:grpSp>
        <p:nvGrpSpPr>
          <p:cNvPr id="15" name="组合 14"/>
          <p:cNvGrpSpPr/>
          <p:nvPr/>
        </p:nvGrpSpPr>
        <p:grpSpPr>
          <a:xfrm>
            <a:off x="3467273" y="1204393"/>
            <a:ext cx="1073299" cy="1069851"/>
            <a:chOff x="3395261" y="1209491"/>
            <a:chExt cx="1073298" cy="1069851"/>
          </a:xfrm>
          <a:solidFill>
            <a:srgbClr val="92D050"/>
          </a:solidFill>
        </p:grpSpPr>
        <p:sp>
          <p:nvSpPr>
            <p:cNvPr id="16"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rgbClr val="C8D661"/>
            </a:solidFill>
            <a:ln>
              <a:noFill/>
            </a:ln>
          </p:spPr>
          <p:txBody>
            <a:bodyPr/>
            <a:lstStyle/>
            <a:p>
              <a:pPr>
                <a:defRPr/>
              </a:pP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7" name="TextBox 9"/>
            <p:cNvSpPr txBox="1">
              <a:spLocks noChangeArrowheads="1"/>
            </p:cNvSpPr>
            <p:nvPr/>
          </p:nvSpPr>
          <p:spPr bwMode="auto">
            <a:xfrm>
              <a:off x="3462848" y="1653121"/>
              <a:ext cx="992578" cy="33470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defRPr/>
              </a:pPr>
              <a:r>
                <a:rPr lang="zh-CN" altLang="en-US" sz="1575"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输入文字</a:t>
              </a:r>
            </a:p>
          </p:txBody>
        </p:sp>
      </p:grpSp>
      <p:sp>
        <p:nvSpPr>
          <p:cNvPr id="18" name="TextBox 22"/>
          <p:cNvSpPr txBox="1"/>
          <p:nvPr/>
        </p:nvSpPr>
        <p:spPr>
          <a:xfrm>
            <a:off x="4761310" y="1355727"/>
            <a:ext cx="3338513" cy="364843"/>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900" dirty="0">
                <a:solidFill>
                  <a:schemeClr val="tx1">
                    <a:lumMod val="7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点击输入本栏的具体文字，简明扼要的说明分项内容，此为概念图解，请根据您的具体内容酌情修改</a:t>
            </a:r>
            <a:endParaRPr lang="en-US" altLang="zh-CN" sz="900" dirty="0">
              <a:solidFill>
                <a:schemeClr val="tx1">
                  <a:lumMod val="7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9" name="TextBox 23"/>
          <p:cNvSpPr txBox="1"/>
          <p:nvPr/>
        </p:nvSpPr>
        <p:spPr>
          <a:xfrm>
            <a:off x="5795964" y="2299891"/>
            <a:ext cx="2664619" cy="364843"/>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900" dirty="0">
                <a:solidFill>
                  <a:schemeClr val="tx1">
                    <a:lumMod val="7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点击输入本栏的具体文字，简明扼要的说明分项内容，此为概念图解，请根据您的具体内容酌情修改</a:t>
            </a:r>
            <a:endParaRPr lang="en-US" altLang="zh-CN" sz="900" dirty="0">
              <a:solidFill>
                <a:schemeClr val="tx1">
                  <a:lumMod val="7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0" name="TextBox 24"/>
          <p:cNvSpPr txBox="1"/>
          <p:nvPr/>
        </p:nvSpPr>
        <p:spPr>
          <a:xfrm>
            <a:off x="4976814" y="3600056"/>
            <a:ext cx="3123010" cy="364843"/>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900" dirty="0">
                <a:solidFill>
                  <a:schemeClr val="tx1">
                    <a:lumMod val="7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点击输入本栏的具体文字，简明扼要的说明分项内容，此为概念图解，请根据您的具体内容酌情修改</a:t>
            </a:r>
            <a:endParaRPr lang="en-US" altLang="zh-CN" sz="900" dirty="0">
              <a:solidFill>
                <a:schemeClr val="tx1">
                  <a:lumMod val="7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1" name="TextBox 25"/>
          <p:cNvSpPr txBox="1"/>
          <p:nvPr/>
        </p:nvSpPr>
        <p:spPr>
          <a:xfrm>
            <a:off x="766763" y="3600054"/>
            <a:ext cx="1759744" cy="57708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900" dirty="0">
                <a:solidFill>
                  <a:schemeClr val="tx1">
                    <a:lumMod val="7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点击输入本栏的具体文字，简明扼要的说明分项内容，此为概念图解，请根据您的具体内容酌情修改</a:t>
            </a:r>
            <a:endParaRPr lang="en-US" altLang="zh-CN" sz="900" dirty="0">
              <a:solidFill>
                <a:schemeClr val="tx1">
                  <a:lumMod val="7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 name="圆角矩形 128">
            <a:extLst>
              <a:ext uri="{FF2B5EF4-FFF2-40B4-BE49-F238E27FC236}">
                <a16:creationId xmlns:a16="http://schemas.microsoft.com/office/drawing/2014/main" id="{2B8C7590-70D5-4EF2-820A-E2F460A149CB}"/>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3" name="文本框 3">
            <a:extLst>
              <a:ext uri="{FF2B5EF4-FFF2-40B4-BE49-F238E27FC236}">
                <a16:creationId xmlns:a16="http://schemas.microsoft.com/office/drawing/2014/main" id="{7EB27462-7DF6-45BD-9FFE-1E2ADA4F5C87}"/>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教学过程</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32540253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par>
                                <p:cTn id="19" presetID="2" presetClass="entr" presetSubtype="2" fill="hold" nodeType="withEffect">
                                  <p:stCondLst>
                                    <p:cond delay="20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par>
                                <p:cTn id="23" presetID="2" presetClass="entr" presetSubtype="4" fill="hold" nodeType="withEffect">
                                  <p:stCondLst>
                                    <p:cond delay="40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8" fill="hold" nodeType="withEffect">
                                  <p:stCondLst>
                                    <p:cond delay="6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2100"/>
                            </p:stCondLst>
                            <p:childTnLst>
                              <p:par>
                                <p:cTn id="32" presetID="2" presetClass="entr" presetSubtype="2"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20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1+#ppt_w/2"/>
                                          </p:val>
                                        </p:tav>
                                        <p:tav tm="100000">
                                          <p:val>
                                            <p:strVal val="#ppt_x"/>
                                          </p:val>
                                        </p:tav>
                                      </p:tavLst>
                                    </p:anim>
                                    <p:anim calcmode="lin" valueType="num">
                                      <p:cBhvr additive="base">
                                        <p:cTn id="39" dur="500" fill="hold"/>
                                        <p:tgtEl>
                                          <p:spTgt spid="19"/>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40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1+#ppt_w/2"/>
                                          </p:val>
                                        </p:tav>
                                        <p:tav tm="100000">
                                          <p:val>
                                            <p:strVal val="#ppt_x"/>
                                          </p:val>
                                        </p:tav>
                                      </p:tavLst>
                                    </p:anim>
                                    <p:anim calcmode="lin" valueType="num">
                                      <p:cBhvr additive="base">
                                        <p:cTn id="43" dur="500" fill="hold"/>
                                        <p:tgtEl>
                                          <p:spTgt spid="20"/>
                                        </p:tgtEl>
                                        <p:attrNameLst>
                                          <p:attrName>ppt_y</p:attrName>
                                        </p:attrNameLst>
                                      </p:cBhvr>
                                      <p:tavLst>
                                        <p:tav tm="0">
                                          <p:val>
                                            <p:strVal val="#ppt_y"/>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animBg="1"/>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6829740" y="3433425"/>
            <a:ext cx="1484699" cy="859140"/>
            <a:chOff x="9095110" y="1916329"/>
            <a:chExt cx="1183066" cy="1145520"/>
          </a:xfrm>
        </p:grpSpPr>
        <p:sp>
          <p:nvSpPr>
            <p:cNvPr id="7" name="文本框 6"/>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标题文档内容</a:t>
              </a:r>
            </a:p>
          </p:txBody>
        </p:sp>
        <p:sp>
          <p:nvSpPr>
            <p:cNvPr id="8" name="文本框 7"/>
            <p:cNvSpPr txBox="1"/>
            <p:nvPr/>
          </p:nvSpPr>
          <p:spPr>
            <a:xfrm>
              <a:off x="9095110" y="2273941"/>
              <a:ext cx="1183066" cy="787908"/>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charset="-122"/>
                  <a:ea typeface="微软雅黑" panose="020B0503020204020204" charset="-122"/>
                </a:defRPr>
              </a:lvl1pPr>
            </a:lstStyle>
            <a:p>
              <a:r>
                <a:rPr lang="zh-CN" altLang="en-US" sz="135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请在此输入您的文档信息内容</a:t>
              </a:r>
              <a:r>
                <a:rPr lang="en-US" altLang="zh-CN" sz="135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a:t>
              </a:r>
              <a:r>
                <a:rPr lang="zh-CN" altLang="en-US" sz="135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请在此输入您的文档信息内容</a:t>
              </a:r>
              <a:endParaRPr lang="en-US" altLang="zh-CN" sz="135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9" name="组合 8"/>
          <p:cNvGrpSpPr/>
          <p:nvPr/>
        </p:nvGrpSpPr>
        <p:grpSpPr>
          <a:xfrm>
            <a:off x="3861687" y="3433425"/>
            <a:ext cx="1484699" cy="859140"/>
            <a:chOff x="9095110" y="1916329"/>
            <a:chExt cx="1183066" cy="1145520"/>
          </a:xfrm>
        </p:grpSpPr>
        <p:sp>
          <p:nvSpPr>
            <p:cNvPr id="10" name="文本框 9"/>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标题文档内容</a:t>
              </a:r>
            </a:p>
          </p:txBody>
        </p:sp>
        <p:sp>
          <p:nvSpPr>
            <p:cNvPr id="11" name="文本框 10"/>
            <p:cNvSpPr txBox="1"/>
            <p:nvPr/>
          </p:nvSpPr>
          <p:spPr>
            <a:xfrm>
              <a:off x="9095110" y="2273941"/>
              <a:ext cx="1183066" cy="787908"/>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charset="-122"/>
                  <a:ea typeface="微软雅黑" panose="020B0503020204020204" charset="-122"/>
                </a:defRPr>
              </a:lvl1pPr>
            </a:lstStyle>
            <a:p>
              <a:r>
                <a:rPr lang="zh-CN" altLang="en-US" sz="135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请在此输入您的文档信息内容</a:t>
              </a:r>
              <a:r>
                <a:rPr lang="en-US" altLang="zh-CN" sz="135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a:t>
              </a:r>
              <a:r>
                <a:rPr lang="zh-CN" altLang="en-US" sz="135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请在此输入您的文档信息内容</a:t>
              </a:r>
              <a:endParaRPr lang="en-US" altLang="zh-CN" sz="135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2" name="组合 11"/>
          <p:cNvGrpSpPr/>
          <p:nvPr/>
        </p:nvGrpSpPr>
        <p:grpSpPr>
          <a:xfrm>
            <a:off x="877993" y="3433425"/>
            <a:ext cx="1484699" cy="859140"/>
            <a:chOff x="9095110" y="1916329"/>
            <a:chExt cx="1183066" cy="1145520"/>
          </a:xfrm>
        </p:grpSpPr>
        <p:sp>
          <p:nvSpPr>
            <p:cNvPr id="13" name="文本框 12"/>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标题文档内容</a:t>
              </a:r>
            </a:p>
          </p:txBody>
        </p:sp>
        <p:sp>
          <p:nvSpPr>
            <p:cNvPr id="14" name="文本框 13"/>
            <p:cNvSpPr txBox="1"/>
            <p:nvPr/>
          </p:nvSpPr>
          <p:spPr>
            <a:xfrm>
              <a:off x="9095110" y="2273941"/>
              <a:ext cx="1183066" cy="787908"/>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charset="-122"/>
                  <a:ea typeface="微软雅黑" panose="020B0503020204020204" charset="-122"/>
                </a:defRPr>
              </a:lvl1pPr>
            </a:lstStyle>
            <a:p>
              <a:r>
                <a:rPr lang="zh-CN" altLang="en-US" sz="135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请在此输入您的文档信息内容</a:t>
              </a:r>
              <a:r>
                <a:rPr lang="en-US" altLang="zh-CN" sz="135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a:t>
              </a:r>
              <a:r>
                <a:rPr lang="zh-CN" altLang="en-US" sz="135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请在此输入您的文档信息内容</a:t>
              </a:r>
              <a:endParaRPr lang="en-US" altLang="zh-CN" sz="135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5" name="组合 14"/>
          <p:cNvGrpSpPr/>
          <p:nvPr/>
        </p:nvGrpSpPr>
        <p:grpSpPr>
          <a:xfrm>
            <a:off x="2380240" y="1331329"/>
            <a:ext cx="1484699" cy="859140"/>
            <a:chOff x="9095110" y="1916329"/>
            <a:chExt cx="1183066" cy="1145520"/>
          </a:xfrm>
        </p:grpSpPr>
        <p:sp>
          <p:nvSpPr>
            <p:cNvPr id="16" name="文本框 15"/>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标题文档内容</a:t>
              </a:r>
            </a:p>
          </p:txBody>
        </p:sp>
        <p:sp>
          <p:nvSpPr>
            <p:cNvPr id="17" name="文本框 16"/>
            <p:cNvSpPr txBox="1"/>
            <p:nvPr/>
          </p:nvSpPr>
          <p:spPr>
            <a:xfrm>
              <a:off x="9095110" y="2273941"/>
              <a:ext cx="1183066" cy="787908"/>
            </a:xfrm>
            <a:prstGeom prst="rect">
              <a:avLst/>
            </a:prstGeom>
            <a:noFill/>
          </p:spPr>
          <p:txBody>
            <a:bodyPr wrap="square" rtlCol="0">
              <a:spAutoFit/>
            </a:bodyPr>
            <a:lstStyle>
              <a:defPPr>
                <a:defRPr lang="zh-CN"/>
              </a:defPPr>
              <a:lvl1pPr>
                <a:lnSpc>
                  <a:spcPct val="120000"/>
                </a:lnSpc>
                <a:defRPr sz="1200">
                  <a:solidFill>
                    <a:srgbClr val="9DA8B1"/>
                  </a:solidFill>
                  <a:latin typeface="TeXGyreAdventor" panose="00000500000000000000" pitchFamily="50" charset="0"/>
                </a:defRPr>
              </a:lvl1pPr>
            </a:lstStyle>
            <a:p>
              <a:r>
                <a:rPr lang="zh-CN" altLang="en-US" sz="1350" baseline="-300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请在此输入您的文档信息内容</a:t>
              </a:r>
              <a:r>
                <a:rPr lang="en-US" altLang="zh-CN" sz="1350" baseline="-300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a:t>
              </a:r>
              <a:r>
                <a:rPr lang="zh-CN" altLang="en-US" sz="1350" baseline="-300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请在此输入您的文档信息内容</a:t>
              </a:r>
              <a:endParaRPr lang="en-US" altLang="zh-CN" sz="1350" baseline="-300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8" name="组合 17"/>
          <p:cNvGrpSpPr/>
          <p:nvPr/>
        </p:nvGrpSpPr>
        <p:grpSpPr>
          <a:xfrm>
            <a:off x="5384731" y="1331329"/>
            <a:ext cx="1484699" cy="859140"/>
            <a:chOff x="9095110" y="1916329"/>
            <a:chExt cx="1183066" cy="1145520"/>
          </a:xfrm>
        </p:grpSpPr>
        <p:sp>
          <p:nvSpPr>
            <p:cNvPr id="19" name="文本框 18"/>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标题文档内容</a:t>
              </a:r>
            </a:p>
          </p:txBody>
        </p:sp>
        <p:sp>
          <p:nvSpPr>
            <p:cNvPr id="20" name="文本框 19"/>
            <p:cNvSpPr txBox="1"/>
            <p:nvPr/>
          </p:nvSpPr>
          <p:spPr>
            <a:xfrm>
              <a:off x="9095110" y="2273941"/>
              <a:ext cx="1183066" cy="787908"/>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charset="-122"/>
                  <a:ea typeface="微软雅黑" panose="020B0503020204020204" charset="-122"/>
                </a:defRPr>
              </a:lvl1pPr>
            </a:lstStyle>
            <a:p>
              <a:r>
                <a:rPr lang="zh-CN" altLang="en-US" sz="135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请在此输入您的文档信息内容</a:t>
              </a:r>
              <a:r>
                <a:rPr lang="en-US" altLang="zh-CN" sz="135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a:t>
              </a:r>
              <a:r>
                <a:rPr lang="zh-CN" altLang="en-US" sz="135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请在此输入您的文档信息内容</a:t>
              </a:r>
              <a:endParaRPr lang="en-US" altLang="zh-CN" sz="135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21" name="组合 20"/>
          <p:cNvGrpSpPr/>
          <p:nvPr/>
        </p:nvGrpSpPr>
        <p:grpSpPr>
          <a:xfrm>
            <a:off x="930381" y="1275387"/>
            <a:ext cx="1431000" cy="1679448"/>
            <a:chOff x="1240508" y="1830083"/>
            <a:chExt cx="1908000" cy="2239264"/>
          </a:xfrm>
        </p:grpSpPr>
        <p:cxnSp>
          <p:nvCxnSpPr>
            <p:cNvPr id="22" name="直接连接符 21"/>
            <p:cNvCxnSpPr/>
            <p:nvPr/>
          </p:nvCxnSpPr>
          <p:spPr>
            <a:xfrm rot="5400000">
              <a:off x="1835472" y="3314691"/>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23" name="泪滴形 22"/>
            <p:cNvSpPr>
              <a:spLocks noChangeAspect="1"/>
            </p:cNvSpPr>
            <p:nvPr/>
          </p:nvSpPr>
          <p:spPr>
            <a:xfrm rot="8100000">
              <a:off x="1673472" y="1830083"/>
              <a:ext cx="972000" cy="972000"/>
            </a:xfrm>
            <a:prstGeom prst="teardrop">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4" name="Freeform 112"/>
            <p:cNvSpPr>
              <a:spLocks noChangeAspect="1" noEditPoints="1"/>
            </p:cNvSpPr>
            <p:nvPr/>
          </p:nvSpPr>
          <p:spPr bwMode="auto">
            <a:xfrm>
              <a:off x="1992692" y="2118083"/>
              <a:ext cx="333561" cy="396000"/>
            </a:xfrm>
            <a:custGeom>
              <a:avLst/>
              <a:gdLst>
                <a:gd name="T0" fmla="*/ 4 w 86"/>
                <a:gd name="T1" fmla="*/ 0 h 102"/>
                <a:gd name="T2" fmla="*/ 8 w 86"/>
                <a:gd name="T3" fmla="*/ 10 h 102"/>
                <a:gd name="T4" fmla="*/ 49 w 86"/>
                <a:gd name="T5" fmla="*/ 3 h 102"/>
                <a:gd name="T6" fmla="*/ 52 w 86"/>
                <a:gd name="T7" fmla="*/ 6 h 102"/>
                <a:gd name="T8" fmla="*/ 52 w 86"/>
                <a:gd name="T9" fmla="*/ 13 h 102"/>
                <a:gd name="T10" fmla="*/ 81 w 86"/>
                <a:gd name="T11" fmla="*/ 3 h 102"/>
                <a:gd name="T12" fmla="*/ 86 w 86"/>
                <a:gd name="T13" fmla="*/ 6 h 102"/>
                <a:gd name="T14" fmla="*/ 84 w 86"/>
                <a:gd name="T15" fmla="*/ 60 h 102"/>
                <a:gd name="T16" fmla="*/ 62 w 86"/>
                <a:gd name="T17" fmla="*/ 67 h 102"/>
                <a:gd name="T18" fmla="*/ 36 w 86"/>
                <a:gd name="T19" fmla="*/ 66 h 102"/>
                <a:gd name="T20" fmla="*/ 36 w 86"/>
                <a:gd name="T21" fmla="*/ 66 h 102"/>
                <a:gd name="T22" fmla="*/ 28 w 86"/>
                <a:gd name="T23" fmla="*/ 60 h 102"/>
                <a:gd name="T24" fmla="*/ 8 w 86"/>
                <a:gd name="T25" fmla="*/ 98 h 102"/>
                <a:gd name="T26" fmla="*/ 4 w 86"/>
                <a:gd name="T27" fmla="*/ 102 h 102"/>
                <a:gd name="T28" fmla="*/ 0 w 86"/>
                <a:gd name="T29" fmla="*/ 4 h 102"/>
                <a:gd name="T30" fmla="*/ 52 w 86"/>
                <a:gd name="T31" fmla="*/ 56 h 102"/>
                <a:gd name="T32" fmla="*/ 61 w 86"/>
                <a:gd name="T33" fmla="*/ 61 h 102"/>
                <a:gd name="T34" fmla="*/ 52 w 86"/>
                <a:gd name="T35" fmla="*/ 53 h 102"/>
                <a:gd name="T36" fmla="*/ 52 w 86"/>
                <a:gd name="T37" fmla="*/ 42 h 102"/>
                <a:gd name="T38" fmla="*/ 61 w 86"/>
                <a:gd name="T39" fmla="*/ 28 h 102"/>
                <a:gd name="T40" fmla="*/ 52 w 86"/>
                <a:gd name="T41" fmla="*/ 42 h 102"/>
                <a:gd name="T42" fmla="*/ 61 w 86"/>
                <a:gd name="T43" fmla="*/ 52 h 102"/>
                <a:gd name="T44" fmla="*/ 71 w 86"/>
                <a:gd name="T45" fmla="*/ 37 h 102"/>
                <a:gd name="T46" fmla="*/ 71 w 86"/>
                <a:gd name="T47" fmla="*/ 49 h 102"/>
                <a:gd name="T48" fmla="*/ 79 w 86"/>
                <a:gd name="T49" fmla="*/ 55 h 102"/>
                <a:gd name="T50" fmla="*/ 71 w 86"/>
                <a:gd name="T51" fmla="*/ 49 h 102"/>
                <a:gd name="T52" fmla="*/ 71 w 86"/>
                <a:gd name="T53" fmla="*/ 25 h 102"/>
                <a:gd name="T54" fmla="*/ 80 w 86"/>
                <a:gd name="T55" fmla="*/ 34 h 102"/>
                <a:gd name="T56" fmla="*/ 71 w 86"/>
                <a:gd name="T57" fmla="*/ 25 h 102"/>
                <a:gd name="T58" fmla="*/ 67 w 86"/>
                <a:gd name="T59" fmla="*/ 16 h 102"/>
                <a:gd name="T60" fmla="*/ 61 w 86"/>
                <a:gd name="T61" fmla="*/ 28 h 102"/>
                <a:gd name="T62" fmla="*/ 38 w 86"/>
                <a:gd name="T63" fmla="*/ 30 h 102"/>
                <a:gd name="T64" fmla="*/ 46 w 86"/>
                <a:gd name="T65" fmla="*/ 18 h 102"/>
                <a:gd name="T66" fmla="*/ 38 w 86"/>
                <a:gd name="T67" fmla="*/ 30 h 102"/>
                <a:gd name="T68" fmla="*/ 38 w 86"/>
                <a:gd name="T69" fmla="*/ 42 h 102"/>
                <a:gd name="T70" fmla="*/ 39 w 86"/>
                <a:gd name="T71" fmla="*/ 52 h 102"/>
                <a:gd name="T72" fmla="*/ 44 w 86"/>
                <a:gd name="T73" fmla="*/ 51 h 102"/>
                <a:gd name="T74" fmla="*/ 46 w 86"/>
                <a:gd name="T75" fmla="*/ 48 h 102"/>
                <a:gd name="T76" fmla="*/ 46 w 86"/>
                <a:gd name="T77" fmla="*/ 42 h 102"/>
                <a:gd name="T78" fmla="*/ 38 w 86"/>
                <a:gd name="T79" fmla="*/ 30 h 102"/>
                <a:gd name="T80" fmla="*/ 28 w 86"/>
                <a:gd name="T81" fmla="*/ 43 h 102"/>
                <a:gd name="T82" fmla="*/ 38 w 86"/>
                <a:gd name="T83" fmla="*/ 18 h 102"/>
                <a:gd name="T84" fmla="*/ 28 w 86"/>
                <a:gd name="T85" fmla="*/ 10 h 102"/>
                <a:gd name="T86" fmla="*/ 38 w 86"/>
                <a:gd name="T87" fmla="*/ 18 h 102"/>
                <a:gd name="T88" fmla="*/ 28 w 86"/>
                <a:gd name="T89" fmla="*/ 43 h 102"/>
                <a:gd name="T90" fmla="*/ 18 w 86"/>
                <a:gd name="T91" fmla="*/ 57 h 102"/>
                <a:gd name="T92" fmla="*/ 28 w 86"/>
                <a:gd name="T93" fmla="*/ 54 h 102"/>
                <a:gd name="T94" fmla="*/ 18 w 86"/>
                <a:gd name="T95" fmla="*/ 46 h 102"/>
                <a:gd name="T96" fmla="*/ 9 w 86"/>
                <a:gd name="T97" fmla="*/ 37 h 102"/>
                <a:gd name="T98" fmla="*/ 9 w 86"/>
                <a:gd name="T99" fmla="*/ 49 h 102"/>
                <a:gd name="T100" fmla="*/ 28 w 86"/>
                <a:gd name="T101" fmla="*/ 31 h 102"/>
                <a:gd name="T102" fmla="*/ 18 w 86"/>
                <a:gd name="T103" fmla="*/ 23 h 102"/>
                <a:gd name="T104" fmla="*/ 18 w 86"/>
                <a:gd name="T105" fmla="*/ 23 h 102"/>
                <a:gd name="T106" fmla="*/ 9 w 86"/>
                <a:gd name="T107" fmla="*/ 17 h 102"/>
                <a:gd name="T108" fmla="*/ 18 w 86"/>
                <a:gd name="T109"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 h="102">
                  <a:moveTo>
                    <a:pt x="4" y="0"/>
                  </a:moveTo>
                  <a:cubicBezTo>
                    <a:pt x="4" y="0"/>
                    <a:pt x="4" y="0"/>
                    <a:pt x="4" y="0"/>
                  </a:cubicBezTo>
                  <a:cubicBezTo>
                    <a:pt x="6" y="0"/>
                    <a:pt x="8" y="2"/>
                    <a:pt x="8" y="4"/>
                  </a:cubicBezTo>
                  <a:cubicBezTo>
                    <a:pt x="8" y="10"/>
                    <a:pt x="8" y="10"/>
                    <a:pt x="8" y="10"/>
                  </a:cubicBezTo>
                  <a:cubicBezTo>
                    <a:pt x="13" y="7"/>
                    <a:pt x="20" y="6"/>
                    <a:pt x="26" y="4"/>
                  </a:cubicBezTo>
                  <a:cubicBezTo>
                    <a:pt x="34" y="3"/>
                    <a:pt x="42" y="3"/>
                    <a:pt x="49" y="3"/>
                  </a:cubicBezTo>
                  <a:cubicBezTo>
                    <a:pt x="51" y="3"/>
                    <a:pt x="52" y="4"/>
                    <a:pt x="52" y="6"/>
                  </a:cubicBezTo>
                  <a:cubicBezTo>
                    <a:pt x="52" y="6"/>
                    <a:pt x="52" y="6"/>
                    <a:pt x="52" y="6"/>
                  </a:cubicBezTo>
                  <a:cubicBezTo>
                    <a:pt x="52" y="6"/>
                    <a:pt x="52" y="6"/>
                    <a:pt x="52" y="6"/>
                  </a:cubicBezTo>
                  <a:cubicBezTo>
                    <a:pt x="52" y="13"/>
                    <a:pt x="52" y="13"/>
                    <a:pt x="52" y="13"/>
                  </a:cubicBezTo>
                  <a:cubicBezTo>
                    <a:pt x="57" y="13"/>
                    <a:pt x="61" y="12"/>
                    <a:pt x="65" y="10"/>
                  </a:cubicBezTo>
                  <a:cubicBezTo>
                    <a:pt x="70" y="9"/>
                    <a:pt x="76" y="6"/>
                    <a:pt x="81" y="3"/>
                  </a:cubicBezTo>
                  <a:cubicBezTo>
                    <a:pt x="83" y="2"/>
                    <a:pt x="85" y="3"/>
                    <a:pt x="86" y="5"/>
                  </a:cubicBezTo>
                  <a:cubicBezTo>
                    <a:pt x="86" y="5"/>
                    <a:pt x="86" y="6"/>
                    <a:pt x="86" y="6"/>
                  </a:cubicBezTo>
                  <a:cubicBezTo>
                    <a:pt x="86" y="57"/>
                    <a:pt x="86" y="57"/>
                    <a:pt x="86" y="57"/>
                  </a:cubicBezTo>
                  <a:cubicBezTo>
                    <a:pt x="86" y="58"/>
                    <a:pt x="85" y="59"/>
                    <a:pt x="84" y="60"/>
                  </a:cubicBezTo>
                  <a:cubicBezTo>
                    <a:pt x="84" y="60"/>
                    <a:pt x="84" y="60"/>
                    <a:pt x="84" y="60"/>
                  </a:cubicBezTo>
                  <a:cubicBezTo>
                    <a:pt x="78" y="64"/>
                    <a:pt x="70" y="66"/>
                    <a:pt x="62" y="67"/>
                  </a:cubicBezTo>
                  <a:cubicBezTo>
                    <a:pt x="55" y="69"/>
                    <a:pt x="47" y="69"/>
                    <a:pt x="39" y="69"/>
                  </a:cubicBezTo>
                  <a:cubicBezTo>
                    <a:pt x="38" y="69"/>
                    <a:pt x="36" y="68"/>
                    <a:pt x="36" y="66"/>
                  </a:cubicBezTo>
                  <a:cubicBezTo>
                    <a:pt x="36" y="66"/>
                    <a:pt x="36" y="66"/>
                    <a:pt x="36" y="66"/>
                  </a:cubicBezTo>
                  <a:cubicBezTo>
                    <a:pt x="36" y="66"/>
                    <a:pt x="36" y="66"/>
                    <a:pt x="36" y="66"/>
                  </a:cubicBezTo>
                  <a:cubicBezTo>
                    <a:pt x="36" y="59"/>
                    <a:pt x="36" y="59"/>
                    <a:pt x="36" y="59"/>
                  </a:cubicBezTo>
                  <a:cubicBezTo>
                    <a:pt x="34" y="59"/>
                    <a:pt x="31" y="59"/>
                    <a:pt x="28" y="60"/>
                  </a:cubicBezTo>
                  <a:cubicBezTo>
                    <a:pt x="22" y="62"/>
                    <a:pt x="15" y="65"/>
                    <a:pt x="8" y="68"/>
                  </a:cubicBezTo>
                  <a:cubicBezTo>
                    <a:pt x="8" y="98"/>
                    <a:pt x="8" y="98"/>
                    <a:pt x="8" y="98"/>
                  </a:cubicBezTo>
                  <a:cubicBezTo>
                    <a:pt x="8" y="100"/>
                    <a:pt x="6" y="102"/>
                    <a:pt x="4" y="102"/>
                  </a:cubicBezTo>
                  <a:cubicBezTo>
                    <a:pt x="4" y="102"/>
                    <a:pt x="4" y="102"/>
                    <a:pt x="4" y="102"/>
                  </a:cubicBezTo>
                  <a:cubicBezTo>
                    <a:pt x="1" y="102"/>
                    <a:pt x="0" y="100"/>
                    <a:pt x="0" y="98"/>
                  </a:cubicBezTo>
                  <a:cubicBezTo>
                    <a:pt x="0" y="4"/>
                    <a:pt x="0" y="4"/>
                    <a:pt x="0" y="4"/>
                  </a:cubicBezTo>
                  <a:cubicBezTo>
                    <a:pt x="0" y="2"/>
                    <a:pt x="1" y="0"/>
                    <a:pt x="4" y="0"/>
                  </a:cubicBezTo>
                  <a:close/>
                  <a:moveTo>
                    <a:pt x="52" y="56"/>
                  </a:moveTo>
                  <a:cubicBezTo>
                    <a:pt x="52" y="62"/>
                    <a:pt x="52" y="62"/>
                    <a:pt x="52" y="62"/>
                  </a:cubicBezTo>
                  <a:cubicBezTo>
                    <a:pt x="55" y="62"/>
                    <a:pt x="58" y="62"/>
                    <a:pt x="61" y="61"/>
                  </a:cubicBezTo>
                  <a:cubicBezTo>
                    <a:pt x="61" y="52"/>
                    <a:pt x="61" y="52"/>
                    <a:pt x="61" y="52"/>
                  </a:cubicBezTo>
                  <a:cubicBezTo>
                    <a:pt x="52" y="53"/>
                    <a:pt x="52" y="53"/>
                    <a:pt x="52" y="53"/>
                  </a:cubicBezTo>
                  <a:cubicBezTo>
                    <a:pt x="52" y="56"/>
                    <a:pt x="52" y="56"/>
                    <a:pt x="52" y="56"/>
                  </a:cubicBezTo>
                  <a:close/>
                  <a:moveTo>
                    <a:pt x="52" y="42"/>
                  </a:moveTo>
                  <a:cubicBezTo>
                    <a:pt x="61" y="40"/>
                    <a:pt x="61" y="40"/>
                    <a:pt x="61" y="40"/>
                  </a:cubicBezTo>
                  <a:cubicBezTo>
                    <a:pt x="61" y="28"/>
                    <a:pt x="61" y="28"/>
                    <a:pt x="61" y="28"/>
                  </a:cubicBezTo>
                  <a:cubicBezTo>
                    <a:pt x="52" y="30"/>
                    <a:pt x="52" y="30"/>
                    <a:pt x="52" y="30"/>
                  </a:cubicBezTo>
                  <a:cubicBezTo>
                    <a:pt x="52" y="42"/>
                    <a:pt x="52" y="42"/>
                    <a:pt x="52" y="42"/>
                  </a:cubicBezTo>
                  <a:close/>
                  <a:moveTo>
                    <a:pt x="61" y="40"/>
                  </a:moveTo>
                  <a:cubicBezTo>
                    <a:pt x="61" y="52"/>
                    <a:pt x="61" y="52"/>
                    <a:pt x="61" y="52"/>
                  </a:cubicBezTo>
                  <a:cubicBezTo>
                    <a:pt x="71" y="49"/>
                    <a:pt x="71" y="49"/>
                    <a:pt x="71" y="49"/>
                  </a:cubicBezTo>
                  <a:cubicBezTo>
                    <a:pt x="71" y="37"/>
                    <a:pt x="71" y="37"/>
                    <a:pt x="71" y="37"/>
                  </a:cubicBezTo>
                  <a:cubicBezTo>
                    <a:pt x="61" y="40"/>
                    <a:pt x="61" y="40"/>
                    <a:pt x="61" y="40"/>
                  </a:cubicBezTo>
                  <a:close/>
                  <a:moveTo>
                    <a:pt x="71" y="49"/>
                  </a:moveTo>
                  <a:cubicBezTo>
                    <a:pt x="71" y="59"/>
                    <a:pt x="71" y="59"/>
                    <a:pt x="71" y="59"/>
                  </a:cubicBezTo>
                  <a:cubicBezTo>
                    <a:pt x="74" y="58"/>
                    <a:pt x="77" y="57"/>
                    <a:pt x="79" y="55"/>
                  </a:cubicBezTo>
                  <a:cubicBezTo>
                    <a:pt x="80" y="46"/>
                    <a:pt x="80" y="46"/>
                    <a:pt x="80" y="46"/>
                  </a:cubicBezTo>
                  <a:cubicBezTo>
                    <a:pt x="71" y="49"/>
                    <a:pt x="71" y="49"/>
                    <a:pt x="71" y="49"/>
                  </a:cubicBezTo>
                  <a:close/>
                  <a:moveTo>
                    <a:pt x="80" y="23"/>
                  </a:moveTo>
                  <a:cubicBezTo>
                    <a:pt x="71" y="25"/>
                    <a:pt x="71" y="25"/>
                    <a:pt x="71" y="25"/>
                  </a:cubicBezTo>
                  <a:cubicBezTo>
                    <a:pt x="71" y="37"/>
                    <a:pt x="71" y="37"/>
                    <a:pt x="71" y="37"/>
                  </a:cubicBezTo>
                  <a:cubicBezTo>
                    <a:pt x="80" y="34"/>
                    <a:pt x="80" y="34"/>
                    <a:pt x="80" y="34"/>
                  </a:cubicBezTo>
                  <a:cubicBezTo>
                    <a:pt x="80" y="23"/>
                    <a:pt x="80" y="23"/>
                    <a:pt x="80" y="23"/>
                  </a:cubicBezTo>
                  <a:close/>
                  <a:moveTo>
                    <a:pt x="71" y="25"/>
                  </a:moveTo>
                  <a:cubicBezTo>
                    <a:pt x="71" y="15"/>
                    <a:pt x="71" y="15"/>
                    <a:pt x="71" y="15"/>
                  </a:cubicBezTo>
                  <a:cubicBezTo>
                    <a:pt x="70" y="15"/>
                    <a:pt x="68" y="16"/>
                    <a:pt x="67" y="16"/>
                  </a:cubicBezTo>
                  <a:cubicBezTo>
                    <a:pt x="65" y="17"/>
                    <a:pt x="63" y="17"/>
                    <a:pt x="61" y="18"/>
                  </a:cubicBezTo>
                  <a:cubicBezTo>
                    <a:pt x="61" y="28"/>
                    <a:pt x="61" y="28"/>
                    <a:pt x="61" y="28"/>
                  </a:cubicBezTo>
                  <a:cubicBezTo>
                    <a:pt x="71" y="25"/>
                    <a:pt x="71" y="25"/>
                    <a:pt x="71" y="25"/>
                  </a:cubicBezTo>
                  <a:close/>
                  <a:moveTo>
                    <a:pt x="38" y="30"/>
                  </a:moveTo>
                  <a:cubicBezTo>
                    <a:pt x="46" y="30"/>
                    <a:pt x="46" y="30"/>
                    <a:pt x="46" y="30"/>
                  </a:cubicBezTo>
                  <a:cubicBezTo>
                    <a:pt x="46" y="18"/>
                    <a:pt x="46" y="18"/>
                    <a:pt x="46" y="18"/>
                  </a:cubicBezTo>
                  <a:cubicBezTo>
                    <a:pt x="38" y="18"/>
                    <a:pt x="38" y="18"/>
                    <a:pt x="38" y="18"/>
                  </a:cubicBezTo>
                  <a:cubicBezTo>
                    <a:pt x="38" y="30"/>
                    <a:pt x="38" y="30"/>
                    <a:pt x="38" y="30"/>
                  </a:cubicBezTo>
                  <a:close/>
                  <a:moveTo>
                    <a:pt x="46" y="42"/>
                  </a:moveTo>
                  <a:cubicBezTo>
                    <a:pt x="38" y="42"/>
                    <a:pt x="38" y="42"/>
                    <a:pt x="38" y="42"/>
                  </a:cubicBezTo>
                  <a:cubicBezTo>
                    <a:pt x="38" y="52"/>
                    <a:pt x="38" y="52"/>
                    <a:pt x="38" y="52"/>
                  </a:cubicBezTo>
                  <a:cubicBezTo>
                    <a:pt x="38" y="52"/>
                    <a:pt x="38" y="52"/>
                    <a:pt x="39" y="52"/>
                  </a:cubicBezTo>
                  <a:cubicBezTo>
                    <a:pt x="39" y="52"/>
                    <a:pt x="39" y="52"/>
                    <a:pt x="39" y="52"/>
                  </a:cubicBezTo>
                  <a:cubicBezTo>
                    <a:pt x="41" y="52"/>
                    <a:pt x="42" y="52"/>
                    <a:pt x="44" y="51"/>
                  </a:cubicBezTo>
                  <a:cubicBezTo>
                    <a:pt x="45" y="51"/>
                    <a:pt x="46" y="51"/>
                    <a:pt x="46" y="51"/>
                  </a:cubicBezTo>
                  <a:cubicBezTo>
                    <a:pt x="46" y="48"/>
                    <a:pt x="46" y="48"/>
                    <a:pt x="46" y="48"/>
                  </a:cubicBezTo>
                  <a:cubicBezTo>
                    <a:pt x="46" y="45"/>
                    <a:pt x="46" y="45"/>
                    <a:pt x="46" y="45"/>
                  </a:cubicBezTo>
                  <a:cubicBezTo>
                    <a:pt x="46" y="42"/>
                    <a:pt x="46" y="42"/>
                    <a:pt x="46" y="42"/>
                  </a:cubicBezTo>
                  <a:close/>
                  <a:moveTo>
                    <a:pt x="38" y="42"/>
                  </a:moveTo>
                  <a:cubicBezTo>
                    <a:pt x="38" y="30"/>
                    <a:pt x="38" y="30"/>
                    <a:pt x="38" y="30"/>
                  </a:cubicBezTo>
                  <a:cubicBezTo>
                    <a:pt x="28" y="31"/>
                    <a:pt x="28" y="31"/>
                    <a:pt x="28" y="31"/>
                  </a:cubicBezTo>
                  <a:cubicBezTo>
                    <a:pt x="28" y="43"/>
                    <a:pt x="28" y="43"/>
                    <a:pt x="28" y="43"/>
                  </a:cubicBezTo>
                  <a:cubicBezTo>
                    <a:pt x="38" y="42"/>
                    <a:pt x="38" y="42"/>
                    <a:pt x="38" y="42"/>
                  </a:cubicBezTo>
                  <a:close/>
                  <a:moveTo>
                    <a:pt x="38" y="18"/>
                  </a:moveTo>
                  <a:cubicBezTo>
                    <a:pt x="38" y="9"/>
                    <a:pt x="38" y="9"/>
                    <a:pt x="38" y="9"/>
                  </a:cubicBezTo>
                  <a:cubicBezTo>
                    <a:pt x="34" y="10"/>
                    <a:pt x="31" y="10"/>
                    <a:pt x="28" y="10"/>
                  </a:cubicBezTo>
                  <a:cubicBezTo>
                    <a:pt x="28" y="20"/>
                    <a:pt x="28" y="20"/>
                    <a:pt x="28" y="20"/>
                  </a:cubicBezTo>
                  <a:cubicBezTo>
                    <a:pt x="38" y="18"/>
                    <a:pt x="38" y="18"/>
                    <a:pt x="38" y="18"/>
                  </a:cubicBezTo>
                  <a:close/>
                  <a:moveTo>
                    <a:pt x="28" y="54"/>
                  </a:moveTo>
                  <a:cubicBezTo>
                    <a:pt x="28" y="43"/>
                    <a:pt x="28" y="43"/>
                    <a:pt x="28" y="43"/>
                  </a:cubicBezTo>
                  <a:cubicBezTo>
                    <a:pt x="18" y="46"/>
                    <a:pt x="18" y="46"/>
                    <a:pt x="18" y="46"/>
                  </a:cubicBezTo>
                  <a:cubicBezTo>
                    <a:pt x="18" y="57"/>
                    <a:pt x="18" y="57"/>
                    <a:pt x="18" y="57"/>
                  </a:cubicBezTo>
                  <a:cubicBezTo>
                    <a:pt x="21" y="56"/>
                    <a:pt x="24" y="55"/>
                    <a:pt x="27" y="54"/>
                  </a:cubicBezTo>
                  <a:cubicBezTo>
                    <a:pt x="27" y="54"/>
                    <a:pt x="27" y="54"/>
                    <a:pt x="28" y="54"/>
                  </a:cubicBezTo>
                  <a:close/>
                  <a:moveTo>
                    <a:pt x="9" y="49"/>
                  </a:moveTo>
                  <a:cubicBezTo>
                    <a:pt x="18" y="46"/>
                    <a:pt x="18" y="46"/>
                    <a:pt x="18" y="46"/>
                  </a:cubicBezTo>
                  <a:cubicBezTo>
                    <a:pt x="18" y="35"/>
                    <a:pt x="18" y="35"/>
                    <a:pt x="18" y="35"/>
                  </a:cubicBezTo>
                  <a:cubicBezTo>
                    <a:pt x="9" y="37"/>
                    <a:pt x="9" y="37"/>
                    <a:pt x="9" y="37"/>
                  </a:cubicBezTo>
                  <a:cubicBezTo>
                    <a:pt x="9" y="40"/>
                    <a:pt x="9" y="40"/>
                    <a:pt x="9" y="40"/>
                  </a:cubicBezTo>
                  <a:cubicBezTo>
                    <a:pt x="9" y="43"/>
                    <a:pt x="9" y="46"/>
                    <a:pt x="9" y="49"/>
                  </a:cubicBezTo>
                  <a:close/>
                  <a:moveTo>
                    <a:pt x="18" y="35"/>
                  </a:moveTo>
                  <a:cubicBezTo>
                    <a:pt x="28" y="31"/>
                    <a:pt x="28" y="31"/>
                    <a:pt x="28" y="31"/>
                  </a:cubicBezTo>
                  <a:cubicBezTo>
                    <a:pt x="28" y="20"/>
                    <a:pt x="28" y="20"/>
                    <a:pt x="28" y="20"/>
                  </a:cubicBezTo>
                  <a:cubicBezTo>
                    <a:pt x="18" y="23"/>
                    <a:pt x="18" y="23"/>
                    <a:pt x="18" y="23"/>
                  </a:cubicBezTo>
                  <a:cubicBezTo>
                    <a:pt x="18" y="35"/>
                    <a:pt x="18" y="35"/>
                    <a:pt x="18" y="35"/>
                  </a:cubicBezTo>
                  <a:close/>
                  <a:moveTo>
                    <a:pt x="18" y="23"/>
                  </a:moveTo>
                  <a:cubicBezTo>
                    <a:pt x="18" y="13"/>
                    <a:pt x="18" y="13"/>
                    <a:pt x="18" y="13"/>
                  </a:cubicBezTo>
                  <a:cubicBezTo>
                    <a:pt x="15" y="14"/>
                    <a:pt x="12" y="15"/>
                    <a:pt x="9" y="17"/>
                  </a:cubicBezTo>
                  <a:cubicBezTo>
                    <a:pt x="9" y="20"/>
                    <a:pt x="9" y="22"/>
                    <a:pt x="9" y="25"/>
                  </a:cubicBezTo>
                  <a:lnTo>
                    <a:pt x="18" y="23"/>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5" name="任意多边形 24"/>
            <p:cNvSpPr/>
            <p:nvPr/>
          </p:nvSpPr>
          <p:spPr>
            <a:xfrm>
              <a:off x="1240508"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文本框 25"/>
            <p:cNvSpPr txBox="1"/>
            <p:nvPr/>
          </p:nvSpPr>
          <p:spPr>
            <a:xfrm>
              <a:off x="1514085" y="3684742"/>
              <a:ext cx="1439791" cy="338555"/>
            </a:xfrm>
            <a:prstGeom prst="rect">
              <a:avLst/>
            </a:prstGeom>
            <a:noFill/>
          </p:spPr>
          <p:txBody>
            <a:bodyPr wrap="square" rtlCol="0">
              <a:spAutoFit/>
            </a:bodyPr>
            <a:lstStyle/>
            <a:p>
              <a:pPr algn="ctr"/>
              <a:r>
                <a:rPr lang="zh-CN" altLang="en-US" sz="105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标题文档内容</a:t>
              </a:r>
            </a:p>
          </p:txBody>
        </p:sp>
      </p:grpSp>
      <p:grpSp>
        <p:nvGrpSpPr>
          <p:cNvPr id="27" name="组合 26"/>
          <p:cNvGrpSpPr/>
          <p:nvPr/>
        </p:nvGrpSpPr>
        <p:grpSpPr>
          <a:xfrm>
            <a:off x="2419208" y="2630835"/>
            <a:ext cx="1431000" cy="1670843"/>
            <a:chOff x="3225611" y="3637347"/>
            <a:chExt cx="1908000" cy="2227791"/>
          </a:xfrm>
        </p:grpSpPr>
        <p:cxnSp>
          <p:nvCxnSpPr>
            <p:cNvPr id="28" name="直接连接符 27"/>
            <p:cNvCxnSpPr/>
            <p:nvPr/>
          </p:nvCxnSpPr>
          <p:spPr>
            <a:xfrm rot="5400000">
              <a:off x="3797504" y="4367830"/>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29" name="泪滴形 28"/>
            <p:cNvSpPr>
              <a:spLocks noChangeAspect="1"/>
            </p:cNvSpPr>
            <p:nvPr/>
          </p:nvSpPr>
          <p:spPr>
            <a:xfrm rot="13500000" flipV="1">
              <a:off x="3635504" y="4893138"/>
              <a:ext cx="972000" cy="972000"/>
            </a:xfrm>
            <a:prstGeom prst="teardrop">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0" name="Freeform 189"/>
            <p:cNvSpPr>
              <a:spLocks noChangeAspect="1" noEditPoints="1"/>
            </p:cNvSpPr>
            <p:nvPr/>
          </p:nvSpPr>
          <p:spPr bwMode="auto">
            <a:xfrm>
              <a:off x="3884713" y="5199138"/>
              <a:ext cx="473582" cy="360000"/>
            </a:xfrm>
            <a:custGeom>
              <a:avLst/>
              <a:gdLst>
                <a:gd name="T0" fmla="*/ 48 w 104"/>
                <a:gd name="T1" fmla="*/ 57 h 79"/>
                <a:gd name="T2" fmla="*/ 54 w 104"/>
                <a:gd name="T3" fmla="*/ 65 h 79"/>
                <a:gd name="T4" fmla="*/ 0 w 104"/>
                <a:gd name="T5" fmla="*/ 79 h 79"/>
                <a:gd name="T6" fmla="*/ 6 w 104"/>
                <a:gd name="T7" fmla="*/ 65 h 79"/>
                <a:gd name="T8" fmla="*/ 104 w 104"/>
                <a:gd name="T9" fmla="*/ 39 h 79"/>
                <a:gd name="T10" fmla="*/ 87 w 104"/>
                <a:gd name="T11" fmla="*/ 29 h 79"/>
                <a:gd name="T12" fmla="*/ 65 w 104"/>
                <a:gd name="T13" fmla="*/ 34 h 79"/>
                <a:gd name="T14" fmla="*/ 68 w 104"/>
                <a:gd name="T15" fmla="*/ 37 h 79"/>
                <a:gd name="T16" fmla="*/ 61 w 104"/>
                <a:gd name="T17" fmla="*/ 32 h 79"/>
                <a:gd name="T18" fmla="*/ 54 w 104"/>
                <a:gd name="T19" fmla="*/ 31 h 79"/>
                <a:gd name="T20" fmla="*/ 52 w 104"/>
                <a:gd name="T21" fmla="*/ 26 h 79"/>
                <a:gd name="T22" fmla="*/ 51 w 104"/>
                <a:gd name="T23" fmla="*/ 15 h 79"/>
                <a:gd name="T24" fmla="*/ 55 w 104"/>
                <a:gd name="T25" fmla="*/ 12 h 79"/>
                <a:gd name="T26" fmla="*/ 27 w 104"/>
                <a:gd name="T27" fmla="*/ 4 h 79"/>
                <a:gd name="T28" fmla="*/ 25 w 104"/>
                <a:gd name="T29" fmla="*/ 16 h 79"/>
                <a:gd name="T30" fmla="*/ 18 w 104"/>
                <a:gd name="T31" fmla="*/ 24 h 79"/>
                <a:gd name="T32" fmla="*/ 14 w 104"/>
                <a:gd name="T33" fmla="*/ 38 h 79"/>
                <a:gd name="T34" fmla="*/ 10 w 104"/>
                <a:gd name="T35" fmla="*/ 42 h 79"/>
                <a:gd name="T36" fmla="*/ 38 w 104"/>
                <a:gd name="T37" fmla="*/ 49 h 79"/>
                <a:gd name="T38" fmla="*/ 40 w 104"/>
                <a:gd name="T39" fmla="*/ 39 h 79"/>
                <a:gd name="T40" fmla="*/ 47 w 104"/>
                <a:gd name="T41" fmla="*/ 38 h 79"/>
                <a:gd name="T42" fmla="*/ 49 w 104"/>
                <a:gd name="T43" fmla="*/ 41 h 79"/>
                <a:gd name="T44" fmla="*/ 56 w 104"/>
                <a:gd name="T45" fmla="*/ 42 h 79"/>
                <a:gd name="T46" fmla="*/ 62 w 104"/>
                <a:gd name="T47" fmla="*/ 49 h 79"/>
                <a:gd name="T48" fmla="*/ 65 w 104"/>
                <a:gd name="T49" fmla="*/ 55 h 79"/>
                <a:gd name="T50" fmla="*/ 67 w 104"/>
                <a:gd name="T51" fmla="*/ 57 h 79"/>
                <a:gd name="T52" fmla="*/ 74 w 104"/>
                <a:gd name="T53" fmla="*/ 56 h 79"/>
                <a:gd name="T54" fmla="*/ 79 w 104"/>
                <a:gd name="T55" fmla="*/ 61 h 79"/>
                <a:gd name="T56" fmla="*/ 82 w 104"/>
                <a:gd name="T57" fmla="*/ 58 h 79"/>
                <a:gd name="T58" fmla="*/ 87 w 104"/>
                <a:gd name="T59" fmla="*/ 63 h 79"/>
                <a:gd name="T60" fmla="*/ 91 w 104"/>
                <a:gd name="T61" fmla="*/ 60 h 79"/>
                <a:gd name="T62" fmla="*/ 102 w 104"/>
                <a:gd name="T63" fmla="*/ 52 h 79"/>
                <a:gd name="T64" fmla="*/ 99 w 104"/>
                <a:gd name="T65" fmla="*/ 51 h 79"/>
                <a:gd name="T66" fmla="*/ 104 w 104"/>
                <a:gd name="T67" fmla="*/ 39 h 79"/>
                <a:gd name="T68" fmla="*/ 24 w 104"/>
                <a:gd name="T69" fmla="*/ 32 h 79"/>
                <a:gd name="T70" fmla="*/ 17 w 104"/>
                <a:gd name="T71" fmla="*/ 39 h 79"/>
                <a:gd name="T72" fmla="*/ 22 w 104"/>
                <a:gd name="T73" fmla="*/ 27 h 79"/>
                <a:gd name="T74" fmla="*/ 35 w 104"/>
                <a:gd name="T75"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79">
                  <a:moveTo>
                    <a:pt x="6" y="57"/>
                  </a:moveTo>
                  <a:cubicBezTo>
                    <a:pt x="48" y="57"/>
                    <a:pt x="48" y="57"/>
                    <a:pt x="48" y="57"/>
                  </a:cubicBezTo>
                  <a:cubicBezTo>
                    <a:pt x="48" y="65"/>
                    <a:pt x="48" y="65"/>
                    <a:pt x="48"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0" y="25"/>
                    <a:pt x="20" y="25"/>
                    <a:pt x="20"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6"/>
                    <a:pt x="74" y="56"/>
                    <a:pt x="74" y="56"/>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8" y="62"/>
                    <a:pt x="88" y="62"/>
                    <a:pt x="88"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rgbClr val="E7E7E7"/>
            </a:solidFill>
            <a:ln>
              <a:noFill/>
            </a:ln>
          </p:spPr>
          <p:txBody>
            <a:bodyPr vert="horz" wrap="square" lIns="68580" tIns="34290" rIns="68580" bIns="34290" numCol="1" anchor="t" anchorCtr="0" compatLnSpc="1"/>
            <a:lstStyle/>
            <a:p>
              <a:endParaRPr lang="zh-CN" altLang="en-US" sz="135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1" name="任意多边形 30"/>
            <p:cNvSpPr/>
            <p:nvPr/>
          </p:nvSpPr>
          <p:spPr>
            <a:xfrm>
              <a:off x="3225611"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2" name="文本框 31"/>
            <p:cNvSpPr txBox="1"/>
            <p:nvPr/>
          </p:nvSpPr>
          <p:spPr>
            <a:xfrm>
              <a:off x="3517843" y="3700988"/>
              <a:ext cx="1497197" cy="338555"/>
            </a:xfrm>
            <a:prstGeom prst="rect">
              <a:avLst/>
            </a:prstGeom>
            <a:noFill/>
          </p:spPr>
          <p:txBody>
            <a:bodyPr wrap="square" rtlCol="0">
              <a:spAutoFit/>
            </a:bodyPr>
            <a:lstStyle/>
            <a:p>
              <a:pPr algn="ctr"/>
              <a:r>
                <a:rPr lang="zh-CN" altLang="en-US" sz="1050">
                  <a:solidFill>
                    <a:prstClr val="white"/>
                  </a:solidFill>
                  <a:latin typeface="微软雅黑 Light" panose="020B0502040204020203" pitchFamily="34" charset="-122"/>
                  <a:ea typeface="微软雅黑 Light" panose="020B0502040204020203" pitchFamily="34" charset="-122"/>
                  <a:sym typeface="微软雅黑 Light" panose="020B0502040204020203" pitchFamily="34" charset="-122"/>
                </a:rPr>
                <a:t>标题文档内容</a:t>
              </a:r>
            </a:p>
          </p:txBody>
        </p:sp>
      </p:grpSp>
      <p:grpSp>
        <p:nvGrpSpPr>
          <p:cNvPr id="33" name="组合 32"/>
          <p:cNvGrpSpPr/>
          <p:nvPr/>
        </p:nvGrpSpPr>
        <p:grpSpPr>
          <a:xfrm>
            <a:off x="3908037" y="1275387"/>
            <a:ext cx="1488827" cy="1679448"/>
            <a:chOff x="5210714" y="1830083"/>
            <a:chExt cx="1985102" cy="2239264"/>
          </a:xfrm>
        </p:grpSpPr>
        <p:cxnSp>
          <p:nvCxnSpPr>
            <p:cNvPr id="34" name="直接连接符 33"/>
            <p:cNvCxnSpPr/>
            <p:nvPr/>
          </p:nvCxnSpPr>
          <p:spPr>
            <a:xfrm rot="5400000">
              <a:off x="5844570" y="3314691"/>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35" name="泪滴形 34"/>
            <p:cNvSpPr>
              <a:spLocks noChangeAspect="1"/>
            </p:cNvSpPr>
            <p:nvPr/>
          </p:nvSpPr>
          <p:spPr>
            <a:xfrm rot="8100000">
              <a:off x="5682570" y="1830083"/>
              <a:ext cx="972000" cy="972000"/>
            </a:xfrm>
            <a:prstGeom prst="teardrop">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6" name="Freeform 206"/>
            <p:cNvSpPr>
              <a:spLocks noChangeAspect="1" noEditPoints="1"/>
            </p:cNvSpPr>
            <p:nvPr/>
          </p:nvSpPr>
          <p:spPr bwMode="auto">
            <a:xfrm>
              <a:off x="5989879" y="2100083"/>
              <a:ext cx="357382" cy="43200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7" name="任意多边形 36"/>
            <p:cNvSpPr/>
            <p:nvPr/>
          </p:nvSpPr>
          <p:spPr>
            <a:xfrm>
              <a:off x="5210714"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8" name="文本框 37"/>
            <p:cNvSpPr txBox="1"/>
            <p:nvPr/>
          </p:nvSpPr>
          <p:spPr>
            <a:xfrm>
              <a:off x="5566069" y="3677915"/>
              <a:ext cx="1629747" cy="338555"/>
            </a:xfrm>
            <a:prstGeom prst="rect">
              <a:avLst/>
            </a:prstGeom>
            <a:noFill/>
          </p:spPr>
          <p:txBody>
            <a:bodyPr wrap="square" rtlCol="0">
              <a:spAutoFit/>
            </a:bodyPr>
            <a:lstStyle/>
            <a:p>
              <a:pPr algn="ctr"/>
              <a:r>
                <a:rPr lang="zh-CN" altLang="en-US" sz="105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标题文档内容</a:t>
              </a:r>
            </a:p>
          </p:txBody>
        </p:sp>
      </p:grpSp>
      <p:grpSp>
        <p:nvGrpSpPr>
          <p:cNvPr id="39" name="组合 38"/>
          <p:cNvGrpSpPr/>
          <p:nvPr/>
        </p:nvGrpSpPr>
        <p:grpSpPr>
          <a:xfrm>
            <a:off x="5396864" y="2630835"/>
            <a:ext cx="1472566" cy="1670843"/>
            <a:chOff x="7195817" y="3637347"/>
            <a:chExt cx="1963421" cy="2227791"/>
          </a:xfrm>
        </p:grpSpPr>
        <p:cxnSp>
          <p:nvCxnSpPr>
            <p:cNvPr id="40" name="直接连接符 39"/>
            <p:cNvCxnSpPr/>
            <p:nvPr/>
          </p:nvCxnSpPr>
          <p:spPr>
            <a:xfrm rot="5400000">
              <a:off x="7788381" y="4367830"/>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41" name="泪滴形 40"/>
            <p:cNvSpPr>
              <a:spLocks noChangeAspect="1"/>
            </p:cNvSpPr>
            <p:nvPr/>
          </p:nvSpPr>
          <p:spPr>
            <a:xfrm rot="13500000" flipV="1">
              <a:off x="7626381" y="4893138"/>
              <a:ext cx="972000" cy="972000"/>
            </a:xfrm>
            <a:prstGeom prst="teardrop">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2" name="Freeform 109"/>
            <p:cNvSpPr>
              <a:spLocks noChangeAspect="1" noEditPoints="1"/>
            </p:cNvSpPr>
            <p:nvPr/>
          </p:nvSpPr>
          <p:spPr bwMode="auto">
            <a:xfrm>
              <a:off x="7915754" y="5163138"/>
              <a:ext cx="393255" cy="432000"/>
            </a:xfrm>
            <a:custGeom>
              <a:avLst/>
              <a:gdLst>
                <a:gd name="T0" fmla="*/ 74 w 86"/>
                <a:gd name="T1" fmla="*/ 63 h 94"/>
                <a:gd name="T2" fmla="*/ 70 w 86"/>
                <a:gd name="T3" fmla="*/ 62 h 94"/>
                <a:gd name="T4" fmla="*/ 72 w 86"/>
                <a:gd name="T5" fmla="*/ 57 h 94"/>
                <a:gd name="T6" fmla="*/ 76 w 86"/>
                <a:gd name="T7" fmla="*/ 53 h 94"/>
                <a:gd name="T8" fmla="*/ 80 w 86"/>
                <a:gd name="T9" fmla="*/ 50 h 94"/>
                <a:gd name="T10" fmla="*/ 83 w 86"/>
                <a:gd name="T11" fmla="*/ 48 h 94"/>
                <a:gd name="T12" fmla="*/ 85 w 86"/>
                <a:gd name="T13" fmla="*/ 49 h 94"/>
                <a:gd name="T14" fmla="*/ 85 w 86"/>
                <a:gd name="T15" fmla="*/ 58 h 94"/>
                <a:gd name="T16" fmla="*/ 85 w 86"/>
                <a:gd name="T17" fmla="*/ 64 h 94"/>
                <a:gd name="T18" fmla="*/ 83 w 86"/>
                <a:gd name="T19" fmla="*/ 68 h 94"/>
                <a:gd name="T20" fmla="*/ 80 w 86"/>
                <a:gd name="T21" fmla="*/ 67 h 94"/>
                <a:gd name="T22" fmla="*/ 65 w 86"/>
                <a:gd name="T23" fmla="*/ 84 h 94"/>
                <a:gd name="T24" fmla="*/ 44 w 86"/>
                <a:gd name="T25" fmla="*/ 93 h 94"/>
                <a:gd name="T26" fmla="*/ 43 w 86"/>
                <a:gd name="T27" fmla="*/ 94 h 94"/>
                <a:gd name="T28" fmla="*/ 41 w 86"/>
                <a:gd name="T29" fmla="*/ 93 h 94"/>
                <a:gd name="T30" fmla="*/ 20 w 86"/>
                <a:gd name="T31" fmla="*/ 84 h 94"/>
                <a:gd name="T32" fmla="*/ 6 w 86"/>
                <a:gd name="T33" fmla="*/ 67 h 94"/>
                <a:gd name="T34" fmla="*/ 3 w 86"/>
                <a:gd name="T35" fmla="*/ 68 h 94"/>
                <a:gd name="T36" fmla="*/ 1 w 86"/>
                <a:gd name="T37" fmla="*/ 64 h 94"/>
                <a:gd name="T38" fmla="*/ 0 w 86"/>
                <a:gd name="T39" fmla="*/ 58 h 94"/>
                <a:gd name="T40" fmla="*/ 0 w 86"/>
                <a:gd name="T41" fmla="*/ 49 h 94"/>
                <a:gd name="T42" fmla="*/ 3 w 86"/>
                <a:gd name="T43" fmla="*/ 48 h 94"/>
                <a:gd name="T44" fmla="*/ 6 w 86"/>
                <a:gd name="T45" fmla="*/ 50 h 94"/>
                <a:gd name="T46" fmla="*/ 9 w 86"/>
                <a:gd name="T47" fmla="*/ 53 h 94"/>
                <a:gd name="T48" fmla="*/ 14 w 86"/>
                <a:gd name="T49" fmla="*/ 57 h 94"/>
                <a:gd name="T50" fmla="*/ 16 w 86"/>
                <a:gd name="T51" fmla="*/ 62 h 94"/>
                <a:gd name="T52" fmla="*/ 12 w 86"/>
                <a:gd name="T53" fmla="*/ 63 h 94"/>
                <a:gd name="T54" fmla="*/ 37 w 86"/>
                <a:gd name="T55" fmla="*/ 78 h 94"/>
                <a:gd name="T56" fmla="*/ 37 w 86"/>
                <a:gd name="T57" fmla="*/ 36 h 94"/>
                <a:gd name="T58" fmla="*/ 27 w 86"/>
                <a:gd name="T59" fmla="*/ 36 h 94"/>
                <a:gd name="T60" fmla="*/ 23 w 86"/>
                <a:gd name="T61" fmla="*/ 38 h 94"/>
                <a:gd name="T62" fmla="*/ 17 w 86"/>
                <a:gd name="T63" fmla="*/ 32 h 94"/>
                <a:gd name="T64" fmla="*/ 23 w 86"/>
                <a:gd name="T65" fmla="*/ 26 h 94"/>
                <a:gd name="T66" fmla="*/ 28 w 86"/>
                <a:gd name="T67" fmla="*/ 28 h 94"/>
                <a:gd name="T68" fmla="*/ 37 w 86"/>
                <a:gd name="T69" fmla="*/ 28 h 94"/>
                <a:gd name="T70" fmla="*/ 37 w 86"/>
                <a:gd name="T71" fmla="*/ 23 h 94"/>
                <a:gd name="T72" fmla="*/ 30 w 86"/>
                <a:gd name="T73" fmla="*/ 12 h 94"/>
                <a:gd name="T74" fmla="*/ 42 w 86"/>
                <a:gd name="T75" fmla="*/ 0 h 94"/>
                <a:gd name="T76" fmla="*/ 55 w 86"/>
                <a:gd name="T77" fmla="*/ 12 h 94"/>
                <a:gd name="T78" fmla="*/ 48 w 86"/>
                <a:gd name="T79" fmla="*/ 23 h 94"/>
                <a:gd name="T80" fmla="*/ 48 w 86"/>
                <a:gd name="T81" fmla="*/ 28 h 94"/>
                <a:gd name="T82" fmla="*/ 57 w 86"/>
                <a:gd name="T83" fmla="*/ 28 h 94"/>
                <a:gd name="T84" fmla="*/ 62 w 86"/>
                <a:gd name="T85" fmla="*/ 26 h 94"/>
                <a:gd name="T86" fmla="*/ 68 w 86"/>
                <a:gd name="T87" fmla="*/ 32 h 94"/>
                <a:gd name="T88" fmla="*/ 62 w 86"/>
                <a:gd name="T89" fmla="*/ 38 h 94"/>
                <a:gd name="T90" fmla="*/ 58 w 86"/>
                <a:gd name="T91" fmla="*/ 36 h 94"/>
                <a:gd name="T92" fmla="*/ 48 w 86"/>
                <a:gd name="T93" fmla="*/ 36 h 94"/>
                <a:gd name="T94" fmla="*/ 48 w 86"/>
                <a:gd name="T95" fmla="*/ 78 h 94"/>
                <a:gd name="T96" fmla="*/ 74 w 86"/>
                <a:gd name="T97" fmla="*/ 63 h 94"/>
                <a:gd name="T98" fmla="*/ 42 w 86"/>
                <a:gd name="T99" fmla="*/ 7 h 94"/>
                <a:gd name="T100" fmla="*/ 38 w 86"/>
                <a:gd name="T101" fmla="*/ 12 h 94"/>
                <a:gd name="T102" fmla="*/ 42 w 86"/>
                <a:gd name="T103" fmla="*/ 17 h 94"/>
                <a:gd name="T104" fmla="*/ 47 w 86"/>
                <a:gd name="T105" fmla="*/ 12 h 94"/>
                <a:gd name="T106" fmla="*/ 42 w 86"/>
                <a:gd name="T107"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rgbClr val="E7E7E7"/>
            </a:solidFill>
            <a:ln>
              <a:noFill/>
            </a:ln>
          </p:spPr>
          <p:txBody>
            <a:bodyPr vert="horz" wrap="square" lIns="68580" tIns="34290" rIns="68580" bIns="34290" numCol="1" anchor="t" anchorCtr="0" compatLnSpc="1"/>
            <a:lstStyle/>
            <a:p>
              <a:endParaRPr lang="zh-CN" altLang="en-US" sz="135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3" name="任意多边形 42"/>
            <p:cNvSpPr/>
            <p:nvPr/>
          </p:nvSpPr>
          <p:spPr>
            <a:xfrm>
              <a:off x="7195817"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4" name="文本框 43"/>
            <p:cNvSpPr txBox="1"/>
            <p:nvPr/>
          </p:nvSpPr>
          <p:spPr>
            <a:xfrm>
              <a:off x="7608090" y="3699459"/>
              <a:ext cx="1551148" cy="338555"/>
            </a:xfrm>
            <a:prstGeom prst="rect">
              <a:avLst/>
            </a:prstGeom>
            <a:noFill/>
          </p:spPr>
          <p:txBody>
            <a:bodyPr wrap="square" rtlCol="0">
              <a:spAutoFit/>
            </a:bodyPr>
            <a:lstStyle/>
            <a:p>
              <a:pPr algn="ctr"/>
              <a:r>
                <a:rPr lang="zh-CN" altLang="en-US" sz="1050">
                  <a:solidFill>
                    <a:prstClr val="white"/>
                  </a:solidFill>
                  <a:latin typeface="微软雅黑 Light" panose="020B0502040204020203" pitchFamily="34" charset="-122"/>
                  <a:ea typeface="微软雅黑 Light" panose="020B0502040204020203" pitchFamily="34" charset="-122"/>
                  <a:sym typeface="微软雅黑 Light" panose="020B0502040204020203" pitchFamily="34" charset="-122"/>
                </a:rPr>
                <a:t>标题文档内容</a:t>
              </a:r>
            </a:p>
          </p:txBody>
        </p:sp>
      </p:grpSp>
      <p:grpSp>
        <p:nvGrpSpPr>
          <p:cNvPr id="45" name="组合 44"/>
          <p:cNvGrpSpPr/>
          <p:nvPr/>
        </p:nvGrpSpPr>
        <p:grpSpPr>
          <a:xfrm>
            <a:off x="6885690" y="1275387"/>
            <a:ext cx="1488825" cy="1679448"/>
            <a:chOff x="9180920" y="1830083"/>
            <a:chExt cx="1985100" cy="2239264"/>
          </a:xfrm>
        </p:grpSpPr>
        <p:cxnSp>
          <p:nvCxnSpPr>
            <p:cNvPr id="46" name="直接连接符 45"/>
            <p:cNvCxnSpPr/>
            <p:nvPr/>
          </p:nvCxnSpPr>
          <p:spPr>
            <a:xfrm rot="5400000">
              <a:off x="9795612" y="3327391"/>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47" name="泪滴形 46"/>
            <p:cNvSpPr>
              <a:spLocks noChangeAspect="1"/>
            </p:cNvSpPr>
            <p:nvPr/>
          </p:nvSpPr>
          <p:spPr>
            <a:xfrm rot="8100000">
              <a:off x="9633612" y="1830083"/>
              <a:ext cx="972000" cy="972000"/>
            </a:xfrm>
            <a:prstGeom prst="teardrop">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8" name="Freeform 196"/>
            <p:cNvSpPr>
              <a:spLocks noChangeAspect="1" noEditPoints="1"/>
            </p:cNvSpPr>
            <p:nvPr/>
          </p:nvSpPr>
          <p:spPr bwMode="auto">
            <a:xfrm>
              <a:off x="9933228" y="2064083"/>
              <a:ext cx="372769" cy="504000"/>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9" name="任意多边形 48"/>
            <p:cNvSpPr/>
            <p:nvPr/>
          </p:nvSpPr>
          <p:spPr>
            <a:xfrm>
              <a:off x="9180920"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0" name="文本框 49"/>
            <p:cNvSpPr txBox="1"/>
            <p:nvPr/>
          </p:nvSpPr>
          <p:spPr>
            <a:xfrm>
              <a:off x="9550253" y="3677915"/>
              <a:ext cx="1615767" cy="338555"/>
            </a:xfrm>
            <a:prstGeom prst="rect">
              <a:avLst/>
            </a:prstGeom>
            <a:noFill/>
          </p:spPr>
          <p:txBody>
            <a:bodyPr wrap="square" rtlCol="0">
              <a:spAutoFit/>
            </a:bodyPr>
            <a:lstStyle/>
            <a:p>
              <a:pPr algn="ctr"/>
              <a:r>
                <a:rPr lang="zh-CN" altLang="en-US" sz="105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标题文档内容</a:t>
              </a:r>
            </a:p>
          </p:txBody>
        </p:sp>
      </p:grpSp>
      <p:sp>
        <p:nvSpPr>
          <p:cNvPr id="51" name="圆角矩形 128">
            <a:extLst>
              <a:ext uri="{FF2B5EF4-FFF2-40B4-BE49-F238E27FC236}">
                <a16:creationId xmlns:a16="http://schemas.microsoft.com/office/drawing/2014/main" id="{FA8054C5-1C3C-4B97-9AB0-2EAD068A31A2}"/>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2" name="文本框 3">
            <a:extLst>
              <a:ext uri="{FF2B5EF4-FFF2-40B4-BE49-F238E27FC236}">
                <a16:creationId xmlns:a16="http://schemas.microsoft.com/office/drawing/2014/main" id="{4957C32D-BD16-4BF9-9FB3-D983D990CC95}"/>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教学过程</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206341805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ppt_x"/>
                                              </p:val>
                                            </p:tav>
                                            <p:tav tm="100000">
                                              <p:val>
                                                <p:strVal val="#ppt_x"/>
                                              </p:val>
                                            </p:tav>
                                          </p:tavLst>
                                        </p:anim>
                                        <p:anim calcmode="lin" valueType="num">
                                          <p:cBhvr additive="base">
                                            <p:cTn id="13" dur="500" fill="hold"/>
                                            <p:tgtEl>
                                              <p:spTgt spid="52"/>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14:presetBounceEnd="20000">
                                      <p:stCondLst>
                                        <p:cond delay="250"/>
                                      </p:stCondLst>
                                      <p:childTnLst>
                                        <p:set>
                                          <p:cBhvr>
                                            <p:cTn id="15" dur="1" fill="hold">
                                              <p:stCondLst>
                                                <p:cond delay="0"/>
                                              </p:stCondLst>
                                            </p:cTn>
                                            <p:tgtEl>
                                              <p:spTgt spid="21"/>
                                            </p:tgtEl>
                                            <p:attrNameLst>
                                              <p:attrName>style.visibility</p:attrName>
                                            </p:attrNameLst>
                                          </p:cBhvr>
                                          <p:to>
                                            <p:strVal val="visible"/>
                                          </p:to>
                                        </p:set>
                                        <p:anim calcmode="lin" valueType="num" p14:bounceEnd="20000">
                                          <p:cBhvr additive="base">
                                            <p:cTn id="16" dur="400" fill="hold"/>
                                            <p:tgtEl>
                                              <p:spTgt spid="21"/>
                                            </p:tgtEl>
                                            <p:attrNameLst>
                                              <p:attrName>ppt_x</p:attrName>
                                            </p:attrNameLst>
                                          </p:cBhvr>
                                          <p:tavLst>
                                            <p:tav tm="0">
                                              <p:val>
                                                <p:strVal val="#ppt_x"/>
                                              </p:val>
                                            </p:tav>
                                            <p:tav tm="100000">
                                              <p:val>
                                                <p:strVal val="#ppt_x"/>
                                              </p:val>
                                            </p:tav>
                                          </p:tavLst>
                                        </p:anim>
                                        <p:anim calcmode="lin" valueType="num" p14:bounceEnd="20000">
                                          <p:cBhvr additive="base">
                                            <p:cTn id="17" dur="400" fill="hold"/>
                                            <p:tgtEl>
                                              <p:spTgt spid="21"/>
                                            </p:tgtEl>
                                            <p:attrNameLst>
                                              <p:attrName>ppt_y</p:attrName>
                                            </p:attrNameLst>
                                          </p:cBhvr>
                                          <p:tavLst>
                                            <p:tav tm="0">
                                              <p:val>
                                                <p:strVal val="0-#ppt_h/2"/>
                                              </p:val>
                                            </p:tav>
                                            <p:tav tm="100000">
                                              <p:val>
                                                <p:strVal val="#ppt_y"/>
                                              </p:val>
                                            </p:tav>
                                          </p:tavLst>
                                        </p:anim>
                                      </p:childTnLst>
                                    </p:cTn>
                                  </p:par>
                                  <p:par>
                                    <p:cTn id="18" presetID="14" presetClass="entr" presetSubtype="10" fill="hold" nodeType="withEffect">
                                      <p:stCondLst>
                                        <p:cond delay="950"/>
                                      </p:stCondLst>
                                      <p:childTnLst>
                                        <p:set>
                                          <p:cBhvr>
                                            <p:cTn id="19" dur="1" fill="hold">
                                              <p:stCondLst>
                                                <p:cond delay="0"/>
                                              </p:stCondLst>
                                            </p:cTn>
                                            <p:tgtEl>
                                              <p:spTgt spid="12"/>
                                            </p:tgtEl>
                                            <p:attrNameLst>
                                              <p:attrName>style.visibility</p:attrName>
                                            </p:attrNameLst>
                                          </p:cBhvr>
                                          <p:to>
                                            <p:strVal val="visible"/>
                                          </p:to>
                                        </p:set>
                                        <p:animEffect transition="in" filter="randombar(horizontal)">
                                          <p:cBhvr>
                                            <p:cTn id="20" dur="400"/>
                                            <p:tgtEl>
                                              <p:spTgt spid="12"/>
                                            </p:tgtEl>
                                          </p:cBhvr>
                                        </p:animEffect>
                                      </p:childTnLst>
                                    </p:cTn>
                                  </p:par>
                                  <p:par>
                                    <p:cTn id="21" presetID="2" presetClass="entr" presetSubtype="1" fill="hold" nodeType="withEffect" p14:presetBounceEnd="20000">
                                      <p:stCondLst>
                                        <p:cond delay="2100"/>
                                      </p:stCondLst>
                                      <p:childTnLst>
                                        <p:set>
                                          <p:cBhvr>
                                            <p:cTn id="22" dur="1" fill="hold">
                                              <p:stCondLst>
                                                <p:cond delay="0"/>
                                              </p:stCondLst>
                                            </p:cTn>
                                            <p:tgtEl>
                                              <p:spTgt spid="27"/>
                                            </p:tgtEl>
                                            <p:attrNameLst>
                                              <p:attrName>style.visibility</p:attrName>
                                            </p:attrNameLst>
                                          </p:cBhvr>
                                          <p:to>
                                            <p:strVal val="visible"/>
                                          </p:to>
                                        </p:set>
                                        <p:anim calcmode="lin" valueType="num" p14:bounceEnd="20000">
                                          <p:cBhvr additive="base">
                                            <p:cTn id="23" dur="400" fill="hold"/>
                                            <p:tgtEl>
                                              <p:spTgt spid="27"/>
                                            </p:tgtEl>
                                            <p:attrNameLst>
                                              <p:attrName>ppt_x</p:attrName>
                                            </p:attrNameLst>
                                          </p:cBhvr>
                                          <p:tavLst>
                                            <p:tav tm="0">
                                              <p:val>
                                                <p:strVal val="#ppt_x"/>
                                              </p:val>
                                            </p:tav>
                                            <p:tav tm="100000">
                                              <p:val>
                                                <p:strVal val="#ppt_x"/>
                                              </p:val>
                                            </p:tav>
                                          </p:tavLst>
                                        </p:anim>
                                        <p:anim calcmode="lin" valueType="num" p14:bounceEnd="20000">
                                          <p:cBhvr additive="base">
                                            <p:cTn id="24" dur="400" fill="hold"/>
                                            <p:tgtEl>
                                              <p:spTgt spid="27"/>
                                            </p:tgtEl>
                                            <p:attrNameLst>
                                              <p:attrName>ppt_y</p:attrName>
                                            </p:attrNameLst>
                                          </p:cBhvr>
                                          <p:tavLst>
                                            <p:tav tm="0">
                                              <p:val>
                                                <p:strVal val="0-#ppt_h/2"/>
                                              </p:val>
                                            </p:tav>
                                            <p:tav tm="100000">
                                              <p:val>
                                                <p:strVal val="#ppt_y"/>
                                              </p:val>
                                            </p:tav>
                                          </p:tavLst>
                                        </p:anim>
                                      </p:childTnLst>
                                    </p:cTn>
                                  </p:par>
                                  <p:par>
                                    <p:cTn id="25" presetID="14" presetClass="entr" presetSubtype="10" fill="hold" nodeType="withEffect">
                                      <p:stCondLst>
                                        <p:cond delay="290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400"/>
                                            <p:tgtEl>
                                              <p:spTgt spid="15"/>
                                            </p:tgtEl>
                                          </p:cBhvr>
                                        </p:animEffect>
                                      </p:childTnLst>
                                    </p:cTn>
                                  </p:par>
                                  <p:par>
                                    <p:cTn id="28" presetID="2" presetClass="entr" presetSubtype="1" fill="hold" nodeType="withEffect" p14:presetBounceEnd="20000">
                                      <p:stCondLst>
                                        <p:cond delay="4000"/>
                                      </p:stCondLst>
                                      <p:childTnLst>
                                        <p:set>
                                          <p:cBhvr>
                                            <p:cTn id="29" dur="1" fill="hold">
                                              <p:stCondLst>
                                                <p:cond delay="0"/>
                                              </p:stCondLst>
                                            </p:cTn>
                                            <p:tgtEl>
                                              <p:spTgt spid="33"/>
                                            </p:tgtEl>
                                            <p:attrNameLst>
                                              <p:attrName>style.visibility</p:attrName>
                                            </p:attrNameLst>
                                          </p:cBhvr>
                                          <p:to>
                                            <p:strVal val="visible"/>
                                          </p:to>
                                        </p:set>
                                        <p:anim calcmode="lin" valueType="num" p14:bounceEnd="20000">
                                          <p:cBhvr additive="base">
                                            <p:cTn id="30" dur="400" fill="hold"/>
                                            <p:tgtEl>
                                              <p:spTgt spid="33"/>
                                            </p:tgtEl>
                                            <p:attrNameLst>
                                              <p:attrName>ppt_x</p:attrName>
                                            </p:attrNameLst>
                                          </p:cBhvr>
                                          <p:tavLst>
                                            <p:tav tm="0">
                                              <p:val>
                                                <p:strVal val="#ppt_x"/>
                                              </p:val>
                                            </p:tav>
                                            <p:tav tm="100000">
                                              <p:val>
                                                <p:strVal val="#ppt_x"/>
                                              </p:val>
                                            </p:tav>
                                          </p:tavLst>
                                        </p:anim>
                                        <p:anim calcmode="lin" valueType="num" p14:bounceEnd="20000">
                                          <p:cBhvr additive="base">
                                            <p:cTn id="31" dur="400" fill="hold"/>
                                            <p:tgtEl>
                                              <p:spTgt spid="33"/>
                                            </p:tgtEl>
                                            <p:attrNameLst>
                                              <p:attrName>ppt_y</p:attrName>
                                            </p:attrNameLst>
                                          </p:cBhvr>
                                          <p:tavLst>
                                            <p:tav tm="0">
                                              <p:val>
                                                <p:strVal val="0-#ppt_h/2"/>
                                              </p:val>
                                            </p:tav>
                                            <p:tav tm="100000">
                                              <p:val>
                                                <p:strVal val="#ppt_y"/>
                                              </p:val>
                                            </p:tav>
                                          </p:tavLst>
                                        </p:anim>
                                      </p:childTnLst>
                                    </p:cTn>
                                  </p:par>
                                  <p:par>
                                    <p:cTn id="32" presetID="14" presetClass="entr" presetSubtype="10" fill="hold" nodeType="withEffect">
                                      <p:stCondLst>
                                        <p:cond delay="480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400"/>
                                            <p:tgtEl>
                                              <p:spTgt spid="9"/>
                                            </p:tgtEl>
                                          </p:cBhvr>
                                        </p:animEffect>
                                      </p:childTnLst>
                                    </p:cTn>
                                  </p:par>
                                  <p:par>
                                    <p:cTn id="35" presetID="2" presetClass="entr" presetSubtype="1" fill="hold" nodeType="withEffect" p14:presetBounceEnd="20000">
                                      <p:stCondLst>
                                        <p:cond delay="5900"/>
                                      </p:stCondLst>
                                      <p:childTnLst>
                                        <p:set>
                                          <p:cBhvr>
                                            <p:cTn id="36" dur="1" fill="hold">
                                              <p:stCondLst>
                                                <p:cond delay="0"/>
                                              </p:stCondLst>
                                            </p:cTn>
                                            <p:tgtEl>
                                              <p:spTgt spid="39"/>
                                            </p:tgtEl>
                                            <p:attrNameLst>
                                              <p:attrName>style.visibility</p:attrName>
                                            </p:attrNameLst>
                                          </p:cBhvr>
                                          <p:to>
                                            <p:strVal val="visible"/>
                                          </p:to>
                                        </p:set>
                                        <p:anim calcmode="lin" valueType="num" p14:bounceEnd="20000">
                                          <p:cBhvr additive="base">
                                            <p:cTn id="37" dur="4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38" dur="400" fill="hold"/>
                                            <p:tgtEl>
                                              <p:spTgt spid="39"/>
                                            </p:tgtEl>
                                            <p:attrNameLst>
                                              <p:attrName>ppt_y</p:attrName>
                                            </p:attrNameLst>
                                          </p:cBhvr>
                                          <p:tavLst>
                                            <p:tav tm="0">
                                              <p:val>
                                                <p:strVal val="0-#ppt_h/2"/>
                                              </p:val>
                                            </p:tav>
                                            <p:tav tm="100000">
                                              <p:val>
                                                <p:strVal val="#ppt_y"/>
                                              </p:val>
                                            </p:tav>
                                          </p:tavLst>
                                        </p:anim>
                                      </p:childTnLst>
                                    </p:cTn>
                                  </p:par>
                                  <p:par>
                                    <p:cTn id="39" presetID="14" presetClass="entr" presetSubtype="10" fill="hold" nodeType="withEffect">
                                      <p:stCondLst>
                                        <p:cond delay="6700"/>
                                      </p:stCondLst>
                                      <p:childTnLst>
                                        <p:set>
                                          <p:cBhvr>
                                            <p:cTn id="40" dur="1" fill="hold">
                                              <p:stCondLst>
                                                <p:cond delay="0"/>
                                              </p:stCondLst>
                                            </p:cTn>
                                            <p:tgtEl>
                                              <p:spTgt spid="18"/>
                                            </p:tgtEl>
                                            <p:attrNameLst>
                                              <p:attrName>style.visibility</p:attrName>
                                            </p:attrNameLst>
                                          </p:cBhvr>
                                          <p:to>
                                            <p:strVal val="visible"/>
                                          </p:to>
                                        </p:set>
                                        <p:animEffect transition="in" filter="randombar(horizontal)">
                                          <p:cBhvr>
                                            <p:cTn id="41" dur="400"/>
                                            <p:tgtEl>
                                              <p:spTgt spid="18"/>
                                            </p:tgtEl>
                                          </p:cBhvr>
                                        </p:animEffect>
                                      </p:childTnLst>
                                    </p:cTn>
                                  </p:par>
                                  <p:par>
                                    <p:cTn id="42" presetID="2" presetClass="entr" presetSubtype="1" fill="hold" nodeType="withEffect" p14:presetBounceEnd="20000">
                                      <p:stCondLst>
                                        <p:cond delay="7800"/>
                                      </p:stCondLst>
                                      <p:childTnLst>
                                        <p:set>
                                          <p:cBhvr>
                                            <p:cTn id="43" dur="1" fill="hold">
                                              <p:stCondLst>
                                                <p:cond delay="0"/>
                                              </p:stCondLst>
                                            </p:cTn>
                                            <p:tgtEl>
                                              <p:spTgt spid="45"/>
                                            </p:tgtEl>
                                            <p:attrNameLst>
                                              <p:attrName>style.visibility</p:attrName>
                                            </p:attrNameLst>
                                          </p:cBhvr>
                                          <p:to>
                                            <p:strVal val="visible"/>
                                          </p:to>
                                        </p:set>
                                        <p:anim calcmode="lin" valueType="num" p14:bounceEnd="20000">
                                          <p:cBhvr additive="base">
                                            <p:cTn id="44" dur="400" fill="hold"/>
                                            <p:tgtEl>
                                              <p:spTgt spid="45"/>
                                            </p:tgtEl>
                                            <p:attrNameLst>
                                              <p:attrName>ppt_x</p:attrName>
                                            </p:attrNameLst>
                                          </p:cBhvr>
                                          <p:tavLst>
                                            <p:tav tm="0">
                                              <p:val>
                                                <p:strVal val="#ppt_x"/>
                                              </p:val>
                                            </p:tav>
                                            <p:tav tm="100000">
                                              <p:val>
                                                <p:strVal val="#ppt_x"/>
                                              </p:val>
                                            </p:tav>
                                          </p:tavLst>
                                        </p:anim>
                                        <p:anim calcmode="lin" valueType="num" p14:bounceEnd="20000">
                                          <p:cBhvr additive="base">
                                            <p:cTn id="45" dur="400" fill="hold"/>
                                            <p:tgtEl>
                                              <p:spTgt spid="45"/>
                                            </p:tgtEl>
                                            <p:attrNameLst>
                                              <p:attrName>ppt_y</p:attrName>
                                            </p:attrNameLst>
                                          </p:cBhvr>
                                          <p:tavLst>
                                            <p:tav tm="0">
                                              <p:val>
                                                <p:strVal val="0-#ppt_h/2"/>
                                              </p:val>
                                            </p:tav>
                                            <p:tav tm="100000">
                                              <p:val>
                                                <p:strVal val="#ppt_y"/>
                                              </p:val>
                                            </p:tav>
                                          </p:tavLst>
                                        </p:anim>
                                      </p:childTnLst>
                                    </p:cTn>
                                  </p:par>
                                  <p:par>
                                    <p:cTn id="46" presetID="14" presetClass="entr" presetSubtype="10" fill="hold" nodeType="withEffect">
                                      <p:stCondLst>
                                        <p:cond delay="8600"/>
                                      </p:stCondLst>
                                      <p:childTnLst>
                                        <p:set>
                                          <p:cBhvr>
                                            <p:cTn id="47" dur="1" fill="hold">
                                              <p:stCondLst>
                                                <p:cond delay="0"/>
                                              </p:stCondLst>
                                            </p:cTn>
                                            <p:tgtEl>
                                              <p:spTgt spid="6"/>
                                            </p:tgtEl>
                                            <p:attrNameLst>
                                              <p:attrName>style.visibility</p:attrName>
                                            </p:attrNameLst>
                                          </p:cBhvr>
                                          <p:to>
                                            <p:strVal val="visible"/>
                                          </p:to>
                                        </p:set>
                                        <p:animEffect transition="in" filter="randombar(horizontal)">
                                          <p:cBhvr>
                                            <p:cTn id="48"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ppt_x"/>
                                              </p:val>
                                            </p:tav>
                                            <p:tav tm="100000">
                                              <p:val>
                                                <p:strVal val="#ppt_x"/>
                                              </p:val>
                                            </p:tav>
                                          </p:tavLst>
                                        </p:anim>
                                        <p:anim calcmode="lin" valueType="num">
                                          <p:cBhvr additive="base">
                                            <p:cTn id="13" dur="500" fill="hold"/>
                                            <p:tgtEl>
                                              <p:spTgt spid="52"/>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stCondLst>
                                        <p:cond delay="25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400" fill="hold"/>
                                            <p:tgtEl>
                                              <p:spTgt spid="21"/>
                                            </p:tgtEl>
                                            <p:attrNameLst>
                                              <p:attrName>ppt_x</p:attrName>
                                            </p:attrNameLst>
                                          </p:cBhvr>
                                          <p:tavLst>
                                            <p:tav tm="0">
                                              <p:val>
                                                <p:strVal val="#ppt_x"/>
                                              </p:val>
                                            </p:tav>
                                            <p:tav tm="100000">
                                              <p:val>
                                                <p:strVal val="#ppt_x"/>
                                              </p:val>
                                            </p:tav>
                                          </p:tavLst>
                                        </p:anim>
                                        <p:anim calcmode="lin" valueType="num">
                                          <p:cBhvr additive="base">
                                            <p:cTn id="17" dur="400" fill="hold"/>
                                            <p:tgtEl>
                                              <p:spTgt spid="21"/>
                                            </p:tgtEl>
                                            <p:attrNameLst>
                                              <p:attrName>ppt_y</p:attrName>
                                            </p:attrNameLst>
                                          </p:cBhvr>
                                          <p:tavLst>
                                            <p:tav tm="0">
                                              <p:val>
                                                <p:strVal val="0-#ppt_h/2"/>
                                              </p:val>
                                            </p:tav>
                                            <p:tav tm="100000">
                                              <p:val>
                                                <p:strVal val="#ppt_y"/>
                                              </p:val>
                                            </p:tav>
                                          </p:tavLst>
                                        </p:anim>
                                      </p:childTnLst>
                                    </p:cTn>
                                  </p:par>
                                  <p:par>
                                    <p:cTn id="18" presetID="14" presetClass="entr" presetSubtype="10" fill="hold" nodeType="withEffect">
                                      <p:stCondLst>
                                        <p:cond delay="950"/>
                                      </p:stCondLst>
                                      <p:childTnLst>
                                        <p:set>
                                          <p:cBhvr>
                                            <p:cTn id="19" dur="1" fill="hold">
                                              <p:stCondLst>
                                                <p:cond delay="0"/>
                                              </p:stCondLst>
                                            </p:cTn>
                                            <p:tgtEl>
                                              <p:spTgt spid="12"/>
                                            </p:tgtEl>
                                            <p:attrNameLst>
                                              <p:attrName>style.visibility</p:attrName>
                                            </p:attrNameLst>
                                          </p:cBhvr>
                                          <p:to>
                                            <p:strVal val="visible"/>
                                          </p:to>
                                        </p:set>
                                        <p:animEffect transition="in" filter="randombar(horizontal)">
                                          <p:cBhvr>
                                            <p:cTn id="20" dur="400"/>
                                            <p:tgtEl>
                                              <p:spTgt spid="12"/>
                                            </p:tgtEl>
                                          </p:cBhvr>
                                        </p:animEffect>
                                      </p:childTnLst>
                                    </p:cTn>
                                  </p:par>
                                  <p:par>
                                    <p:cTn id="21" presetID="2" presetClass="entr" presetSubtype="1" fill="hold" nodeType="withEffect">
                                      <p:stCondLst>
                                        <p:cond delay="210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400" fill="hold"/>
                                            <p:tgtEl>
                                              <p:spTgt spid="27"/>
                                            </p:tgtEl>
                                            <p:attrNameLst>
                                              <p:attrName>ppt_x</p:attrName>
                                            </p:attrNameLst>
                                          </p:cBhvr>
                                          <p:tavLst>
                                            <p:tav tm="0">
                                              <p:val>
                                                <p:strVal val="#ppt_x"/>
                                              </p:val>
                                            </p:tav>
                                            <p:tav tm="100000">
                                              <p:val>
                                                <p:strVal val="#ppt_x"/>
                                              </p:val>
                                            </p:tav>
                                          </p:tavLst>
                                        </p:anim>
                                        <p:anim calcmode="lin" valueType="num">
                                          <p:cBhvr additive="base">
                                            <p:cTn id="24" dur="400" fill="hold"/>
                                            <p:tgtEl>
                                              <p:spTgt spid="27"/>
                                            </p:tgtEl>
                                            <p:attrNameLst>
                                              <p:attrName>ppt_y</p:attrName>
                                            </p:attrNameLst>
                                          </p:cBhvr>
                                          <p:tavLst>
                                            <p:tav tm="0">
                                              <p:val>
                                                <p:strVal val="0-#ppt_h/2"/>
                                              </p:val>
                                            </p:tav>
                                            <p:tav tm="100000">
                                              <p:val>
                                                <p:strVal val="#ppt_y"/>
                                              </p:val>
                                            </p:tav>
                                          </p:tavLst>
                                        </p:anim>
                                      </p:childTnLst>
                                    </p:cTn>
                                  </p:par>
                                  <p:par>
                                    <p:cTn id="25" presetID="14" presetClass="entr" presetSubtype="10" fill="hold" nodeType="withEffect">
                                      <p:stCondLst>
                                        <p:cond delay="290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400"/>
                                            <p:tgtEl>
                                              <p:spTgt spid="15"/>
                                            </p:tgtEl>
                                          </p:cBhvr>
                                        </p:animEffect>
                                      </p:childTnLst>
                                    </p:cTn>
                                  </p:par>
                                  <p:par>
                                    <p:cTn id="28" presetID="2" presetClass="entr" presetSubtype="1" fill="hold" nodeType="withEffect">
                                      <p:stCondLst>
                                        <p:cond delay="400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400" fill="hold"/>
                                            <p:tgtEl>
                                              <p:spTgt spid="33"/>
                                            </p:tgtEl>
                                            <p:attrNameLst>
                                              <p:attrName>ppt_x</p:attrName>
                                            </p:attrNameLst>
                                          </p:cBhvr>
                                          <p:tavLst>
                                            <p:tav tm="0">
                                              <p:val>
                                                <p:strVal val="#ppt_x"/>
                                              </p:val>
                                            </p:tav>
                                            <p:tav tm="100000">
                                              <p:val>
                                                <p:strVal val="#ppt_x"/>
                                              </p:val>
                                            </p:tav>
                                          </p:tavLst>
                                        </p:anim>
                                        <p:anim calcmode="lin" valueType="num">
                                          <p:cBhvr additive="base">
                                            <p:cTn id="31" dur="400" fill="hold"/>
                                            <p:tgtEl>
                                              <p:spTgt spid="33"/>
                                            </p:tgtEl>
                                            <p:attrNameLst>
                                              <p:attrName>ppt_y</p:attrName>
                                            </p:attrNameLst>
                                          </p:cBhvr>
                                          <p:tavLst>
                                            <p:tav tm="0">
                                              <p:val>
                                                <p:strVal val="0-#ppt_h/2"/>
                                              </p:val>
                                            </p:tav>
                                            <p:tav tm="100000">
                                              <p:val>
                                                <p:strVal val="#ppt_y"/>
                                              </p:val>
                                            </p:tav>
                                          </p:tavLst>
                                        </p:anim>
                                      </p:childTnLst>
                                    </p:cTn>
                                  </p:par>
                                  <p:par>
                                    <p:cTn id="32" presetID="14" presetClass="entr" presetSubtype="10" fill="hold" nodeType="withEffect">
                                      <p:stCondLst>
                                        <p:cond delay="480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400"/>
                                            <p:tgtEl>
                                              <p:spTgt spid="9"/>
                                            </p:tgtEl>
                                          </p:cBhvr>
                                        </p:animEffect>
                                      </p:childTnLst>
                                    </p:cTn>
                                  </p:par>
                                  <p:par>
                                    <p:cTn id="35" presetID="2" presetClass="entr" presetSubtype="1" fill="hold" nodeType="withEffect">
                                      <p:stCondLst>
                                        <p:cond delay="590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400" fill="hold"/>
                                            <p:tgtEl>
                                              <p:spTgt spid="39"/>
                                            </p:tgtEl>
                                            <p:attrNameLst>
                                              <p:attrName>ppt_x</p:attrName>
                                            </p:attrNameLst>
                                          </p:cBhvr>
                                          <p:tavLst>
                                            <p:tav tm="0">
                                              <p:val>
                                                <p:strVal val="#ppt_x"/>
                                              </p:val>
                                            </p:tav>
                                            <p:tav tm="100000">
                                              <p:val>
                                                <p:strVal val="#ppt_x"/>
                                              </p:val>
                                            </p:tav>
                                          </p:tavLst>
                                        </p:anim>
                                        <p:anim calcmode="lin" valueType="num">
                                          <p:cBhvr additive="base">
                                            <p:cTn id="38" dur="400" fill="hold"/>
                                            <p:tgtEl>
                                              <p:spTgt spid="39"/>
                                            </p:tgtEl>
                                            <p:attrNameLst>
                                              <p:attrName>ppt_y</p:attrName>
                                            </p:attrNameLst>
                                          </p:cBhvr>
                                          <p:tavLst>
                                            <p:tav tm="0">
                                              <p:val>
                                                <p:strVal val="0-#ppt_h/2"/>
                                              </p:val>
                                            </p:tav>
                                            <p:tav tm="100000">
                                              <p:val>
                                                <p:strVal val="#ppt_y"/>
                                              </p:val>
                                            </p:tav>
                                          </p:tavLst>
                                        </p:anim>
                                      </p:childTnLst>
                                    </p:cTn>
                                  </p:par>
                                  <p:par>
                                    <p:cTn id="39" presetID="14" presetClass="entr" presetSubtype="10" fill="hold" nodeType="withEffect">
                                      <p:stCondLst>
                                        <p:cond delay="6700"/>
                                      </p:stCondLst>
                                      <p:childTnLst>
                                        <p:set>
                                          <p:cBhvr>
                                            <p:cTn id="40" dur="1" fill="hold">
                                              <p:stCondLst>
                                                <p:cond delay="0"/>
                                              </p:stCondLst>
                                            </p:cTn>
                                            <p:tgtEl>
                                              <p:spTgt spid="18"/>
                                            </p:tgtEl>
                                            <p:attrNameLst>
                                              <p:attrName>style.visibility</p:attrName>
                                            </p:attrNameLst>
                                          </p:cBhvr>
                                          <p:to>
                                            <p:strVal val="visible"/>
                                          </p:to>
                                        </p:set>
                                        <p:animEffect transition="in" filter="randombar(horizontal)">
                                          <p:cBhvr>
                                            <p:cTn id="41" dur="400"/>
                                            <p:tgtEl>
                                              <p:spTgt spid="18"/>
                                            </p:tgtEl>
                                          </p:cBhvr>
                                        </p:animEffect>
                                      </p:childTnLst>
                                    </p:cTn>
                                  </p:par>
                                  <p:par>
                                    <p:cTn id="42" presetID="2" presetClass="entr" presetSubtype="1" fill="hold" nodeType="withEffect">
                                      <p:stCondLst>
                                        <p:cond delay="780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400" fill="hold"/>
                                            <p:tgtEl>
                                              <p:spTgt spid="45"/>
                                            </p:tgtEl>
                                            <p:attrNameLst>
                                              <p:attrName>ppt_x</p:attrName>
                                            </p:attrNameLst>
                                          </p:cBhvr>
                                          <p:tavLst>
                                            <p:tav tm="0">
                                              <p:val>
                                                <p:strVal val="#ppt_x"/>
                                              </p:val>
                                            </p:tav>
                                            <p:tav tm="100000">
                                              <p:val>
                                                <p:strVal val="#ppt_x"/>
                                              </p:val>
                                            </p:tav>
                                          </p:tavLst>
                                        </p:anim>
                                        <p:anim calcmode="lin" valueType="num">
                                          <p:cBhvr additive="base">
                                            <p:cTn id="45" dur="400" fill="hold"/>
                                            <p:tgtEl>
                                              <p:spTgt spid="45"/>
                                            </p:tgtEl>
                                            <p:attrNameLst>
                                              <p:attrName>ppt_y</p:attrName>
                                            </p:attrNameLst>
                                          </p:cBhvr>
                                          <p:tavLst>
                                            <p:tav tm="0">
                                              <p:val>
                                                <p:strVal val="0-#ppt_h/2"/>
                                              </p:val>
                                            </p:tav>
                                            <p:tav tm="100000">
                                              <p:val>
                                                <p:strVal val="#ppt_y"/>
                                              </p:val>
                                            </p:tav>
                                          </p:tavLst>
                                        </p:anim>
                                      </p:childTnLst>
                                    </p:cTn>
                                  </p:par>
                                  <p:par>
                                    <p:cTn id="46" presetID="14" presetClass="entr" presetSubtype="10" fill="hold" nodeType="withEffect">
                                      <p:stCondLst>
                                        <p:cond delay="8600"/>
                                      </p:stCondLst>
                                      <p:childTnLst>
                                        <p:set>
                                          <p:cBhvr>
                                            <p:cTn id="47" dur="1" fill="hold">
                                              <p:stCondLst>
                                                <p:cond delay="0"/>
                                              </p:stCondLst>
                                            </p:cTn>
                                            <p:tgtEl>
                                              <p:spTgt spid="6"/>
                                            </p:tgtEl>
                                            <p:attrNameLst>
                                              <p:attrName>style.visibility</p:attrName>
                                            </p:attrNameLst>
                                          </p:cBhvr>
                                          <p:to>
                                            <p:strVal val="visible"/>
                                          </p:to>
                                        </p:set>
                                        <p:animEffect transition="in" filter="randombar(horizontal)">
                                          <p:cBhvr>
                                            <p:cTn id="48"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reeform 5"/>
          <p:cNvSpPr/>
          <p:nvPr/>
        </p:nvSpPr>
        <p:spPr>
          <a:xfrm>
            <a:off x="4332809" y="1719310"/>
            <a:ext cx="946054" cy="1504167"/>
          </a:xfrm>
          <a:custGeom>
            <a:avLst/>
            <a:gdLst/>
            <a:ahLst/>
            <a:cxnLst>
              <a:cxn ang="0">
                <a:pos x="796113" y="0"/>
              </a:cxn>
              <a:cxn ang="0">
                <a:pos x="327406" y="1983123"/>
              </a:cxn>
              <a:cxn ang="0">
                <a:pos x="641715" y="1005372"/>
              </a:cxn>
              <a:cxn ang="0">
                <a:pos x="517646" y="2006600"/>
              </a:cxn>
              <a:cxn ang="0">
                <a:pos x="1112490" y="651834"/>
              </a:cxn>
              <a:cxn ang="0">
                <a:pos x="796113" y="0"/>
              </a:cxn>
            </a:cxnLst>
            <a:rect l="0" t="0" r="0" b="0"/>
            <a:pathLst>
              <a:path w="1831" h="2906">
                <a:moveTo>
                  <a:pt x="1155" y="0"/>
                </a:moveTo>
                <a:cubicBezTo>
                  <a:pt x="0" y="1102"/>
                  <a:pt x="64" y="2081"/>
                  <a:pt x="475" y="2872"/>
                </a:cubicBezTo>
                <a:cubicBezTo>
                  <a:pt x="537" y="2368"/>
                  <a:pt x="678" y="1885"/>
                  <a:pt x="931" y="1456"/>
                </a:cubicBezTo>
                <a:cubicBezTo>
                  <a:pt x="832" y="1921"/>
                  <a:pt x="751" y="2408"/>
                  <a:pt x="751" y="2906"/>
                </a:cubicBezTo>
                <a:cubicBezTo>
                  <a:pt x="1305" y="2471"/>
                  <a:pt x="1831" y="1969"/>
                  <a:pt x="1614" y="944"/>
                </a:cubicBezTo>
                <a:cubicBezTo>
                  <a:pt x="1540" y="590"/>
                  <a:pt x="1362" y="288"/>
                  <a:pt x="1155" y="0"/>
                </a:cubicBezTo>
                <a:close/>
              </a:path>
            </a:pathLst>
          </a:custGeom>
          <a:solidFill>
            <a:srgbClr val="E996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7" name="Freeform 6"/>
          <p:cNvSpPr/>
          <p:nvPr/>
        </p:nvSpPr>
        <p:spPr bwMode="auto">
          <a:xfrm>
            <a:off x="3512896" y="1891861"/>
            <a:ext cx="917494" cy="1263786"/>
          </a:xfrm>
          <a:custGeom>
            <a:avLst/>
            <a:gdLst>
              <a:gd name="T0" fmla="*/ 156 w 1776"/>
              <a:gd name="T1" fmla="*/ 0 h 2442"/>
              <a:gd name="T2" fmla="*/ 1233 w 1776"/>
              <a:gd name="T3" fmla="*/ 2442 h 2442"/>
              <a:gd name="T4" fmla="*/ 835 w 1776"/>
              <a:gd name="T5" fmla="*/ 1187 h 2442"/>
              <a:gd name="T6" fmla="*/ 1454 w 1776"/>
              <a:gd name="T7" fmla="*/ 2338 h 2442"/>
              <a:gd name="T8" fmla="*/ 1001 w 1776"/>
              <a:gd name="T9" fmla="*/ 418 h 2442"/>
              <a:gd name="T10" fmla="*/ 156 w 1776"/>
              <a:gd name="T11" fmla="*/ 0 h 2442"/>
            </a:gdLst>
            <a:ahLst/>
            <a:cxnLst>
              <a:cxn ang="0">
                <a:pos x="T0" y="T1"/>
              </a:cxn>
              <a:cxn ang="0">
                <a:pos x="T2" y="T3"/>
              </a:cxn>
              <a:cxn ang="0">
                <a:pos x="T4" y="T5"/>
              </a:cxn>
              <a:cxn ang="0">
                <a:pos x="T6" y="T7"/>
              </a:cxn>
              <a:cxn ang="0">
                <a:pos x="T8" y="T9"/>
              </a:cxn>
              <a:cxn ang="0">
                <a:pos x="T10" y="T11"/>
              </a:cxn>
            </a:cxnLst>
            <a:rect l="0" t="0" r="r" b="b"/>
            <a:pathLst>
              <a:path w="1776" h="2442">
                <a:moveTo>
                  <a:pt x="156" y="0"/>
                </a:moveTo>
                <a:cubicBezTo>
                  <a:pt x="0" y="1492"/>
                  <a:pt x="478" y="2118"/>
                  <a:pt x="1233" y="2442"/>
                </a:cubicBezTo>
                <a:cubicBezTo>
                  <a:pt x="975" y="2041"/>
                  <a:pt x="910" y="1650"/>
                  <a:pt x="835" y="1187"/>
                </a:cubicBezTo>
                <a:cubicBezTo>
                  <a:pt x="1043" y="1584"/>
                  <a:pt x="1154" y="1978"/>
                  <a:pt x="1454" y="2338"/>
                </a:cubicBezTo>
                <a:cubicBezTo>
                  <a:pt x="1604" y="1733"/>
                  <a:pt x="1776" y="1029"/>
                  <a:pt x="1001" y="418"/>
                </a:cubicBezTo>
                <a:cubicBezTo>
                  <a:pt x="734" y="207"/>
                  <a:pt x="479" y="83"/>
                  <a:pt x="156" y="0"/>
                </a:cubicBezTo>
                <a:close/>
              </a:path>
            </a:pathLst>
          </a:custGeom>
          <a:solidFill>
            <a:srgbClr val="C8D6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8" name="Freeform 7"/>
          <p:cNvSpPr/>
          <p:nvPr/>
        </p:nvSpPr>
        <p:spPr>
          <a:xfrm>
            <a:off x="2790563" y="2771276"/>
            <a:ext cx="1230465" cy="797303"/>
          </a:xfrm>
          <a:custGeom>
            <a:avLst/>
            <a:gdLst/>
            <a:ahLst/>
            <a:cxnLst>
              <a:cxn ang="0">
                <a:pos x="0" y="455543"/>
              </a:cxn>
              <a:cxn ang="0">
                <a:pos x="1615978" y="776495"/>
              </a:cxn>
              <a:cxn ang="0">
                <a:pos x="840722" y="532848"/>
              </a:cxn>
              <a:cxn ang="0">
                <a:pos x="1641475" y="627408"/>
              </a:cxn>
              <a:cxn ang="0">
                <a:pos x="510635" y="176005"/>
              </a:cxn>
              <a:cxn ang="0">
                <a:pos x="0" y="455543"/>
              </a:cxn>
            </a:cxnLst>
            <a:rect l="0" t="0" r="0" b="0"/>
            <a:pathLst>
              <a:path w="2382" h="1541">
                <a:moveTo>
                  <a:pt x="0" y="660"/>
                </a:moveTo>
                <a:cubicBezTo>
                  <a:pt x="1014" y="1541"/>
                  <a:pt x="1719" y="1512"/>
                  <a:pt x="2345" y="1125"/>
                </a:cubicBezTo>
                <a:cubicBezTo>
                  <a:pt x="1918" y="1108"/>
                  <a:pt x="1597" y="954"/>
                  <a:pt x="1220" y="772"/>
                </a:cubicBezTo>
                <a:cubicBezTo>
                  <a:pt x="1617" y="823"/>
                  <a:pt x="1963" y="944"/>
                  <a:pt x="2382" y="909"/>
                </a:cubicBezTo>
                <a:cubicBezTo>
                  <a:pt x="2015" y="488"/>
                  <a:pt x="1587" y="0"/>
                  <a:pt x="741" y="255"/>
                </a:cubicBezTo>
                <a:cubicBezTo>
                  <a:pt x="449" y="342"/>
                  <a:pt x="227" y="466"/>
                  <a:pt x="0" y="660"/>
                </a:cubicBezTo>
                <a:close/>
              </a:path>
            </a:pathLst>
          </a:custGeom>
          <a:solidFill>
            <a:srgbClr val="68BE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 name="Freeform 8"/>
          <p:cNvSpPr/>
          <p:nvPr/>
        </p:nvSpPr>
        <p:spPr>
          <a:xfrm>
            <a:off x="4884972" y="2685595"/>
            <a:ext cx="1190005" cy="854424"/>
          </a:xfrm>
          <a:custGeom>
            <a:avLst/>
            <a:gdLst/>
            <a:ahLst/>
            <a:cxnLst>
              <a:cxn ang="0">
                <a:pos x="1587500" y="180300"/>
              </a:cxn>
              <a:cxn ang="0">
                <a:pos x="0" y="721198"/>
              </a:cxn>
              <a:cxn ang="0">
                <a:pos x="807530" y="540208"/>
              </a:cxn>
              <a:cxn ang="0">
                <a:pos x="53054" y="865576"/>
              </a:cxn>
              <a:cxn ang="0">
                <a:pos x="1279508" y="687349"/>
              </a:cxn>
              <a:cxn ang="0">
                <a:pos x="1587500" y="180300"/>
              </a:cxn>
            </a:cxnLst>
            <a:rect l="0" t="0" r="0" b="0"/>
            <a:pathLst>
              <a:path w="2304" h="1650">
                <a:moveTo>
                  <a:pt x="2304" y="261"/>
                </a:moveTo>
                <a:cubicBezTo>
                  <a:pt x="962" y="0"/>
                  <a:pt x="355" y="384"/>
                  <a:pt x="0" y="1044"/>
                </a:cubicBezTo>
                <a:cubicBezTo>
                  <a:pt x="385" y="842"/>
                  <a:pt x="746" y="814"/>
                  <a:pt x="1172" y="782"/>
                </a:cubicBezTo>
                <a:cubicBezTo>
                  <a:pt x="795" y="939"/>
                  <a:pt x="428" y="1009"/>
                  <a:pt x="77" y="1253"/>
                </a:cubicBezTo>
                <a:cubicBezTo>
                  <a:pt x="615" y="1438"/>
                  <a:pt x="1240" y="1650"/>
                  <a:pt x="1857" y="995"/>
                </a:cubicBezTo>
                <a:cubicBezTo>
                  <a:pt x="2070" y="769"/>
                  <a:pt x="2203" y="547"/>
                  <a:pt x="2304" y="261"/>
                </a:cubicBezTo>
                <a:close/>
              </a:path>
            </a:pathLst>
          </a:custGeom>
          <a:solidFill>
            <a:srgbClr val="E58C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 name="Freeform 9"/>
          <p:cNvSpPr/>
          <p:nvPr/>
        </p:nvSpPr>
        <p:spPr>
          <a:xfrm>
            <a:off x="4022218" y="3134226"/>
            <a:ext cx="880604" cy="2037289"/>
          </a:xfrm>
          <a:custGeom>
            <a:avLst/>
            <a:gdLst/>
            <a:ahLst/>
            <a:cxnLst>
              <a:cxn ang="0">
                <a:pos x="1120255" y="386482"/>
              </a:cxn>
              <a:cxn ang="0">
                <a:pos x="867094" y="973108"/>
              </a:cxn>
              <a:cxn ang="0">
                <a:pos x="889168" y="2717800"/>
              </a:cxn>
              <a:cxn ang="0">
                <a:pos x="482179" y="2717800"/>
              </a:cxn>
              <a:cxn ang="0">
                <a:pos x="515979" y="1105616"/>
              </a:cxn>
              <a:cxn ang="0">
                <a:pos x="293170" y="767444"/>
              </a:cxn>
              <a:cxn ang="0">
                <a:pos x="71051" y="621823"/>
              </a:cxn>
              <a:cxn ang="0">
                <a:pos x="104851" y="538315"/>
              </a:cxn>
              <a:cxn ang="0">
                <a:pos x="249712" y="630104"/>
              </a:cxn>
              <a:cxn ang="0">
                <a:pos x="271096" y="596287"/>
              </a:cxn>
              <a:cxn ang="0">
                <a:pos x="60014" y="356116"/>
              </a:cxn>
              <a:cxn ang="0">
                <a:pos x="108300" y="267087"/>
              </a:cxn>
              <a:cxn ang="0">
                <a:pos x="310415" y="480343"/>
              </a:cxn>
              <a:cxn ang="0">
                <a:pos x="349045" y="443765"/>
              </a:cxn>
              <a:cxn ang="0">
                <a:pos x="202115" y="154593"/>
              </a:cxn>
              <a:cxn ang="0">
                <a:pos x="264888" y="113184"/>
              </a:cxn>
              <a:cxn ang="0">
                <a:pos x="418026" y="377511"/>
              </a:cxn>
              <a:cxn ang="0">
                <a:pos x="473211" y="433412"/>
              </a:cxn>
              <a:cxn ang="0">
                <a:pos x="524947" y="407187"/>
              </a:cxn>
              <a:cxn ang="0">
                <a:pos x="507702" y="73156"/>
              </a:cxn>
              <a:cxn ang="0">
                <a:pos x="584961" y="55902"/>
              </a:cxn>
              <a:cxn ang="0">
                <a:pos x="700159" y="428581"/>
              </a:cxn>
              <a:cxn ang="0">
                <a:pos x="858816" y="505878"/>
              </a:cxn>
              <a:cxn ang="0">
                <a:pos x="1034718" y="309186"/>
              </a:cxn>
              <a:cxn ang="0">
                <a:pos x="1120255" y="386482"/>
              </a:cxn>
            </a:cxnLst>
            <a:rect l="0" t="0" r="0" b="0"/>
            <a:pathLst>
              <a:path w="1703" h="3938">
                <a:moveTo>
                  <a:pt x="1624" y="560"/>
                </a:moveTo>
                <a:cubicBezTo>
                  <a:pt x="1402" y="833"/>
                  <a:pt x="1318" y="1120"/>
                  <a:pt x="1257" y="1410"/>
                </a:cubicBezTo>
                <a:cubicBezTo>
                  <a:pt x="1214" y="1942"/>
                  <a:pt x="1249" y="3422"/>
                  <a:pt x="1289" y="3938"/>
                </a:cubicBezTo>
                <a:cubicBezTo>
                  <a:pt x="1092" y="3938"/>
                  <a:pt x="895" y="3938"/>
                  <a:pt x="699" y="3938"/>
                </a:cubicBezTo>
                <a:cubicBezTo>
                  <a:pt x="715" y="3481"/>
                  <a:pt x="732" y="2060"/>
                  <a:pt x="748" y="1602"/>
                </a:cubicBezTo>
                <a:cubicBezTo>
                  <a:pt x="669" y="1422"/>
                  <a:pt x="588" y="1242"/>
                  <a:pt x="425" y="1112"/>
                </a:cubicBezTo>
                <a:cubicBezTo>
                  <a:pt x="318" y="1042"/>
                  <a:pt x="210" y="971"/>
                  <a:pt x="103" y="901"/>
                </a:cubicBezTo>
                <a:cubicBezTo>
                  <a:pt x="0" y="834"/>
                  <a:pt x="24" y="718"/>
                  <a:pt x="152" y="780"/>
                </a:cubicBezTo>
                <a:cubicBezTo>
                  <a:pt x="230" y="829"/>
                  <a:pt x="291" y="864"/>
                  <a:pt x="362" y="913"/>
                </a:cubicBezTo>
                <a:cubicBezTo>
                  <a:pt x="399" y="926"/>
                  <a:pt x="439" y="934"/>
                  <a:pt x="393" y="864"/>
                </a:cubicBezTo>
                <a:cubicBezTo>
                  <a:pt x="291" y="746"/>
                  <a:pt x="188" y="634"/>
                  <a:pt x="87" y="516"/>
                </a:cubicBezTo>
                <a:cubicBezTo>
                  <a:pt x="5" y="390"/>
                  <a:pt x="79" y="326"/>
                  <a:pt x="157" y="387"/>
                </a:cubicBezTo>
                <a:cubicBezTo>
                  <a:pt x="256" y="495"/>
                  <a:pt x="351" y="588"/>
                  <a:pt x="450" y="696"/>
                </a:cubicBezTo>
                <a:cubicBezTo>
                  <a:pt x="503" y="746"/>
                  <a:pt x="561" y="776"/>
                  <a:pt x="506" y="643"/>
                </a:cubicBezTo>
                <a:cubicBezTo>
                  <a:pt x="438" y="496"/>
                  <a:pt x="362" y="371"/>
                  <a:pt x="293" y="224"/>
                </a:cubicBezTo>
                <a:cubicBezTo>
                  <a:pt x="262" y="110"/>
                  <a:pt x="315" y="107"/>
                  <a:pt x="384" y="164"/>
                </a:cubicBezTo>
                <a:cubicBezTo>
                  <a:pt x="471" y="281"/>
                  <a:pt x="512" y="406"/>
                  <a:pt x="606" y="547"/>
                </a:cubicBezTo>
                <a:cubicBezTo>
                  <a:pt x="632" y="582"/>
                  <a:pt x="659" y="609"/>
                  <a:pt x="686" y="628"/>
                </a:cubicBezTo>
                <a:cubicBezTo>
                  <a:pt x="727" y="669"/>
                  <a:pt x="749" y="645"/>
                  <a:pt x="761" y="590"/>
                </a:cubicBezTo>
                <a:cubicBezTo>
                  <a:pt x="766" y="440"/>
                  <a:pt x="752" y="269"/>
                  <a:pt x="736" y="106"/>
                </a:cubicBezTo>
                <a:cubicBezTo>
                  <a:pt x="744" y="7"/>
                  <a:pt x="792" y="0"/>
                  <a:pt x="848" y="81"/>
                </a:cubicBezTo>
                <a:cubicBezTo>
                  <a:pt x="904" y="261"/>
                  <a:pt x="959" y="441"/>
                  <a:pt x="1015" y="621"/>
                </a:cubicBezTo>
                <a:cubicBezTo>
                  <a:pt x="1081" y="779"/>
                  <a:pt x="1159" y="796"/>
                  <a:pt x="1245" y="733"/>
                </a:cubicBezTo>
                <a:cubicBezTo>
                  <a:pt x="1330" y="638"/>
                  <a:pt x="1415" y="543"/>
                  <a:pt x="1500" y="448"/>
                </a:cubicBezTo>
                <a:cubicBezTo>
                  <a:pt x="1624" y="342"/>
                  <a:pt x="1703" y="459"/>
                  <a:pt x="1624" y="560"/>
                </a:cubicBezTo>
                <a:close/>
              </a:path>
            </a:pathLst>
          </a:custGeom>
          <a:solidFill>
            <a:schemeClr val="bg2">
              <a:alpha val="100000"/>
            </a:schemeClr>
          </a:solidFill>
          <a:ln w="9525">
            <a:noFill/>
          </a:ln>
        </p:spPr>
        <p:txBody>
          <a:bodyPr/>
          <a:lstStyle/>
          <a:p>
            <a:endParaRPr lang="zh-CN" altLang="en-US" sz="1012">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 name="Freeform 10"/>
          <p:cNvSpPr/>
          <p:nvPr/>
        </p:nvSpPr>
        <p:spPr>
          <a:xfrm>
            <a:off x="4969462" y="3417448"/>
            <a:ext cx="596193" cy="396272"/>
          </a:xfrm>
          <a:custGeom>
            <a:avLst/>
            <a:gdLst/>
            <a:ahLst/>
            <a:cxnLst>
              <a:cxn ang="0">
                <a:pos x="795338" y="418620"/>
              </a:cxn>
              <a:cxn ang="0">
                <a:pos x="28233" y="87184"/>
              </a:cxn>
              <a:cxn ang="0">
                <a:pos x="386996" y="290613"/>
              </a:cxn>
              <a:cxn ang="0">
                <a:pos x="0" y="158453"/>
              </a:cxn>
              <a:cxn ang="0">
                <a:pos x="513010" y="503036"/>
              </a:cxn>
              <a:cxn ang="0">
                <a:pos x="795338" y="418620"/>
              </a:cxn>
            </a:cxnLst>
            <a:rect l="0" t="0" r="0" b="0"/>
            <a:pathLst>
              <a:path w="1155" h="764">
                <a:moveTo>
                  <a:pt x="1155" y="605"/>
                </a:moveTo>
                <a:cubicBezTo>
                  <a:pt x="746" y="60"/>
                  <a:pt x="393" y="0"/>
                  <a:pt x="41" y="126"/>
                </a:cubicBezTo>
                <a:cubicBezTo>
                  <a:pt x="252" y="179"/>
                  <a:pt x="394" y="289"/>
                  <a:pt x="562" y="420"/>
                </a:cubicBezTo>
                <a:cubicBezTo>
                  <a:pt x="371" y="352"/>
                  <a:pt x="212" y="256"/>
                  <a:pt x="0" y="229"/>
                </a:cubicBezTo>
                <a:cubicBezTo>
                  <a:pt x="137" y="477"/>
                  <a:pt x="298" y="764"/>
                  <a:pt x="745" y="727"/>
                </a:cubicBezTo>
                <a:cubicBezTo>
                  <a:pt x="899" y="715"/>
                  <a:pt x="1022" y="677"/>
                  <a:pt x="1155" y="605"/>
                </a:cubicBezTo>
                <a:close/>
              </a:path>
            </a:pathLst>
          </a:custGeom>
          <a:solidFill>
            <a:srgbClr val="68BE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 name="TextBox 9"/>
          <p:cNvSpPr txBox="1"/>
          <p:nvPr/>
        </p:nvSpPr>
        <p:spPr>
          <a:xfrm>
            <a:off x="687823" y="2870045"/>
            <a:ext cx="1497027" cy="323037"/>
          </a:xfrm>
          <a:prstGeom prst="rect">
            <a:avLst/>
          </a:prstGeom>
          <a:noFill/>
        </p:spPr>
        <p:txBody>
          <a:bodyPr wrap="square" rtlCol="0">
            <a:spAutoFit/>
          </a:bodyPr>
          <a:lstStyle/>
          <a:p>
            <a:pPr defTabSz="685434" rtl="0">
              <a:defRPr/>
            </a:pPr>
            <a:r>
              <a:rPr lang="zh-CN" altLang="en-US" sz="1499" b="1" dirty="0">
                <a:latin typeface="微软雅黑 Light" panose="020B0502040204020203" pitchFamily="34" charset="-122"/>
                <a:ea typeface="微软雅黑 Light" panose="020B0502040204020203" pitchFamily="34" charset="-122"/>
                <a:sym typeface="微软雅黑 Light" panose="020B0502040204020203" pitchFamily="34" charset="-122"/>
              </a:rPr>
              <a:t>建章立制</a:t>
            </a:r>
          </a:p>
        </p:txBody>
      </p:sp>
      <p:sp>
        <p:nvSpPr>
          <p:cNvPr id="13" name="TextBox 10"/>
          <p:cNvSpPr txBox="1"/>
          <p:nvPr/>
        </p:nvSpPr>
        <p:spPr>
          <a:xfrm>
            <a:off x="687823" y="3167547"/>
            <a:ext cx="2081319" cy="403828"/>
          </a:xfrm>
          <a:prstGeom prst="rect">
            <a:avLst/>
          </a:prstGeom>
          <a:noFill/>
          <a:ln w="9525">
            <a:noFill/>
          </a:ln>
        </p:spPr>
        <p:txBody>
          <a:bodyPr>
            <a:spAutoFit/>
          </a:bodyPr>
          <a:lstStyle/>
          <a:p>
            <a:pPr lvl="0" eaLnBrk="1" hangingPunct="1"/>
            <a:r>
              <a:rPr lang="zh-CN" altLang="en-US" sz="1012" dirty="0">
                <a:latin typeface="微软雅黑 Light" panose="020B0502040204020203" pitchFamily="34" charset="-122"/>
                <a:ea typeface="微软雅黑 Light" panose="020B0502040204020203" pitchFamily="34" charset="-122"/>
                <a:sym typeface="微软雅黑 Light" panose="020B0502040204020203" pitchFamily="34" charset="-122"/>
              </a:rPr>
              <a:t>加强制度管理，将特权行为、混水摸鱼行为约束起来。</a:t>
            </a:r>
          </a:p>
        </p:txBody>
      </p:sp>
      <p:sp>
        <p:nvSpPr>
          <p:cNvPr id="14" name="TextBox 11"/>
          <p:cNvSpPr txBox="1"/>
          <p:nvPr/>
        </p:nvSpPr>
        <p:spPr>
          <a:xfrm>
            <a:off x="1436337" y="1419430"/>
            <a:ext cx="1497027" cy="323037"/>
          </a:xfrm>
          <a:prstGeom prst="rect">
            <a:avLst/>
          </a:prstGeom>
          <a:noFill/>
        </p:spPr>
        <p:txBody>
          <a:bodyPr wrap="square" rtlCol="0">
            <a:spAutoFit/>
          </a:bodyPr>
          <a:lstStyle/>
          <a:p>
            <a:pPr defTabSz="685434" rtl="0">
              <a:defRPr/>
            </a:pPr>
            <a:r>
              <a:rPr lang="zh-CN" altLang="en-US" sz="1499" b="1" dirty="0">
                <a:latin typeface="微软雅黑 Light" panose="020B0502040204020203" pitchFamily="34" charset="-122"/>
                <a:ea typeface="微软雅黑 Light" panose="020B0502040204020203" pitchFamily="34" charset="-122"/>
                <a:sym typeface="微软雅黑 Light" panose="020B0502040204020203" pitchFamily="34" charset="-122"/>
              </a:rPr>
              <a:t>人事改革</a:t>
            </a:r>
          </a:p>
        </p:txBody>
      </p:sp>
      <p:sp>
        <p:nvSpPr>
          <p:cNvPr id="15" name="TextBox 12"/>
          <p:cNvSpPr txBox="1"/>
          <p:nvPr/>
        </p:nvSpPr>
        <p:spPr>
          <a:xfrm>
            <a:off x="1436337" y="1716931"/>
            <a:ext cx="2081319" cy="403828"/>
          </a:xfrm>
          <a:prstGeom prst="rect">
            <a:avLst/>
          </a:prstGeom>
          <a:noFill/>
          <a:ln w="9525">
            <a:noFill/>
          </a:ln>
        </p:spPr>
        <p:txBody>
          <a:bodyPr>
            <a:spAutoFit/>
          </a:bodyPr>
          <a:lstStyle/>
          <a:p>
            <a:pPr lvl="0" eaLnBrk="1" hangingPunct="1"/>
            <a:r>
              <a:rPr lang="zh-CN" altLang="en-US" sz="1012" dirty="0">
                <a:latin typeface="微软雅黑 Light" panose="020B0502040204020203" pitchFamily="34" charset="-122"/>
                <a:ea typeface="微软雅黑 Light" panose="020B0502040204020203" pitchFamily="34" charset="-122"/>
                <a:sym typeface="微软雅黑 Light" panose="020B0502040204020203" pitchFamily="34" charset="-122"/>
              </a:rPr>
              <a:t>对破坏团队团结、破坏制度的老油条、特权思想者予以处分。</a:t>
            </a:r>
          </a:p>
        </p:txBody>
      </p:sp>
      <p:sp>
        <p:nvSpPr>
          <p:cNvPr id="16" name="TextBox 13"/>
          <p:cNvSpPr txBox="1"/>
          <p:nvPr/>
        </p:nvSpPr>
        <p:spPr>
          <a:xfrm>
            <a:off x="4056728" y="647116"/>
            <a:ext cx="1498217" cy="323037"/>
          </a:xfrm>
          <a:prstGeom prst="rect">
            <a:avLst/>
          </a:prstGeom>
          <a:noFill/>
        </p:spPr>
        <p:txBody>
          <a:bodyPr wrap="square" rtlCol="0">
            <a:spAutoFit/>
          </a:bodyPr>
          <a:lstStyle/>
          <a:p>
            <a:pPr defTabSz="685434" rtl="0">
              <a:defRPr/>
            </a:pPr>
            <a:r>
              <a:rPr lang="zh-CN" altLang="en-US" sz="1499" b="1" dirty="0">
                <a:latin typeface="微软雅黑 Light" panose="020B0502040204020203" pitchFamily="34" charset="-122"/>
                <a:ea typeface="微软雅黑 Light" panose="020B0502040204020203" pitchFamily="34" charset="-122"/>
                <a:sym typeface="微软雅黑 Light" panose="020B0502040204020203" pitchFamily="34" charset="-122"/>
              </a:rPr>
              <a:t>责权明晰</a:t>
            </a:r>
          </a:p>
        </p:txBody>
      </p:sp>
      <p:sp>
        <p:nvSpPr>
          <p:cNvPr id="17" name="TextBox 14"/>
          <p:cNvSpPr txBox="1"/>
          <p:nvPr/>
        </p:nvSpPr>
        <p:spPr>
          <a:xfrm>
            <a:off x="4056729" y="944617"/>
            <a:ext cx="2082509" cy="403828"/>
          </a:xfrm>
          <a:prstGeom prst="rect">
            <a:avLst/>
          </a:prstGeom>
          <a:noFill/>
          <a:ln w="9525">
            <a:noFill/>
          </a:ln>
        </p:spPr>
        <p:txBody>
          <a:bodyPr>
            <a:spAutoFit/>
          </a:bodyPr>
          <a:lstStyle/>
          <a:p>
            <a:pPr lvl="0" eaLnBrk="1" hangingPunct="1"/>
            <a:r>
              <a:rPr lang="zh-CN" altLang="en-US" sz="1012" dirty="0">
                <a:latin typeface="微软雅黑 Light" panose="020B0502040204020203" pitchFamily="34" charset="-122"/>
                <a:ea typeface="微软雅黑 Light" panose="020B0502040204020203" pitchFamily="34" charset="-122"/>
                <a:sym typeface="微软雅黑 Light" panose="020B0502040204020203" pitchFamily="34" charset="-122"/>
              </a:rPr>
              <a:t>对管理混乱的部分，重新划分权责，明确责任。</a:t>
            </a:r>
          </a:p>
        </p:txBody>
      </p:sp>
      <p:sp>
        <p:nvSpPr>
          <p:cNvPr id="18" name="TextBox 15"/>
          <p:cNvSpPr txBox="1"/>
          <p:nvPr/>
        </p:nvSpPr>
        <p:spPr>
          <a:xfrm>
            <a:off x="6186838" y="2008482"/>
            <a:ext cx="1497027" cy="323037"/>
          </a:xfrm>
          <a:prstGeom prst="rect">
            <a:avLst/>
          </a:prstGeom>
          <a:noFill/>
        </p:spPr>
        <p:txBody>
          <a:bodyPr wrap="square" rtlCol="0">
            <a:spAutoFit/>
          </a:bodyPr>
          <a:lstStyle/>
          <a:p>
            <a:pPr defTabSz="685434" rtl="0">
              <a:defRPr/>
            </a:pPr>
            <a:r>
              <a:rPr lang="zh-CN" altLang="en-US" sz="1499" b="1" dirty="0">
                <a:latin typeface="微软雅黑 Light" panose="020B0502040204020203" pitchFamily="34" charset="-122"/>
                <a:ea typeface="微软雅黑 Light" panose="020B0502040204020203" pitchFamily="34" charset="-122"/>
                <a:sym typeface="微软雅黑 Light" panose="020B0502040204020203" pitchFamily="34" charset="-122"/>
              </a:rPr>
              <a:t>强化学习</a:t>
            </a:r>
          </a:p>
        </p:txBody>
      </p:sp>
      <p:sp>
        <p:nvSpPr>
          <p:cNvPr id="19" name="TextBox 16"/>
          <p:cNvSpPr txBox="1"/>
          <p:nvPr/>
        </p:nvSpPr>
        <p:spPr>
          <a:xfrm>
            <a:off x="6186838" y="2307173"/>
            <a:ext cx="2081319" cy="403828"/>
          </a:xfrm>
          <a:prstGeom prst="rect">
            <a:avLst/>
          </a:prstGeom>
          <a:noFill/>
          <a:ln w="9525">
            <a:noFill/>
          </a:ln>
        </p:spPr>
        <p:txBody>
          <a:bodyPr>
            <a:spAutoFit/>
          </a:bodyPr>
          <a:lstStyle/>
          <a:p>
            <a:pPr lvl="0" eaLnBrk="1" hangingPunct="1"/>
            <a:r>
              <a:rPr lang="zh-CN" altLang="en-US" sz="1012" dirty="0">
                <a:latin typeface="微软雅黑 Light" panose="020B0502040204020203" pitchFamily="34" charset="-122"/>
                <a:ea typeface="微软雅黑 Light" panose="020B0502040204020203" pitchFamily="34" charset="-122"/>
                <a:sym typeface="微软雅黑 Light" panose="020B0502040204020203" pitchFamily="34" charset="-122"/>
              </a:rPr>
              <a:t>在继承现有的学习机制基础上，细化考核，着力建设学习型团队。</a:t>
            </a:r>
          </a:p>
        </p:txBody>
      </p:sp>
      <p:sp>
        <p:nvSpPr>
          <p:cNvPr id="20" name="TextBox 17"/>
          <p:cNvSpPr txBox="1"/>
          <p:nvPr/>
        </p:nvSpPr>
        <p:spPr>
          <a:xfrm>
            <a:off x="5844116" y="3475759"/>
            <a:ext cx="1497027" cy="323037"/>
          </a:xfrm>
          <a:prstGeom prst="rect">
            <a:avLst/>
          </a:prstGeom>
          <a:noFill/>
        </p:spPr>
        <p:txBody>
          <a:bodyPr wrap="square" rtlCol="0">
            <a:spAutoFit/>
          </a:bodyPr>
          <a:lstStyle/>
          <a:p>
            <a:pPr defTabSz="685434" rtl="0">
              <a:defRPr/>
            </a:pPr>
            <a:r>
              <a:rPr lang="zh-CN" altLang="en-US" sz="1499" b="1" dirty="0">
                <a:latin typeface="微软雅黑 Light" panose="020B0502040204020203" pitchFamily="34" charset="-122"/>
                <a:ea typeface="微软雅黑 Light" panose="020B0502040204020203" pitchFamily="34" charset="-122"/>
                <a:sym typeface="微软雅黑 Light" panose="020B0502040204020203" pitchFamily="34" charset="-122"/>
              </a:rPr>
              <a:t>建设团队文化</a:t>
            </a:r>
          </a:p>
        </p:txBody>
      </p:sp>
      <p:sp>
        <p:nvSpPr>
          <p:cNvPr id="21" name="TextBox 18"/>
          <p:cNvSpPr txBox="1"/>
          <p:nvPr/>
        </p:nvSpPr>
        <p:spPr>
          <a:xfrm>
            <a:off x="5844116" y="3773260"/>
            <a:ext cx="2424040" cy="559577"/>
          </a:xfrm>
          <a:prstGeom prst="rect">
            <a:avLst/>
          </a:prstGeom>
          <a:noFill/>
          <a:ln w="9525">
            <a:noFill/>
          </a:ln>
        </p:spPr>
        <p:txBody>
          <a:bodyPr>
            <a:spAutoFit/>
          </a:bodyPr>
          <a:lstStyle/>
          <a:p>
            <a:pPr lvl="0" eaLnBrk="1" hangingPunct="1"/>
            <a:r>
              <a:rPr lang="zh-CN" altLang="en-US" sz="1012" dirty="0">
                <a:latin typeface="微软雅黑 Light" panose="020B0502040204020203" pitchFamily="34" charset="-122"/>
                <a:ea typeface="微软雅黑 Light" panose="020B0502040204020203" pitchFamily="34" charset="-122"/>
                <a:sym typeface="微软雅黑 Light" panose="020B0502040204020203" pitchFamily="34" charset="-122"/>
              </a:rPr>
              <a:t>着力建设团队文化、团队精神，增加团队的凝聚力、建立起竞争型团队、打造狼性团队。</a:t>
            </a:r>
          </a:p>
        </p:txBody>
      </p:sp>
      <p:sp>
        <p:nvSpPr>
          <p:cNvPr id="22" name="圆角矩形 128">
            <a:extLst>
              <a:ext uri="{FF2B5EF4-FFF2-40B4-BE49-F238E27FC236}">
                <a16:creationId xmlns:a16="http://schemas.microsoft.com/office/drawing/2014/main" id="{90460E79-3809-4364-B36E-36FA23BF9F6A}"/>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3" name="文本框 3">
            <a:extLst>
              <a:ext uri="{FF2B5EF4-FFF2-40B4-BE49-F238E27FC236}">
                <a16:creationId xmlns:a16="http://schemas.microsoft.com/office/drawing/2014/main" id="{CA9086B4-9E07-4E35-829F-D352BE27D867}"/>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教学过程</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41557036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500"/>
                                        <p:tgtEl>
                                          <p:spTgt spid="12"/>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right)">
                                      <p:cBhvr>
                                        <p:cTn id="24" dur="500"/>
                                        <p:tgtEl>
                                          <p:spTgt spid="14"/>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right)">
                                      <p:cBhvr>
                                        <p:cTn id="27" dur="500"/>
                                        <p:tgtEl>
                                          <p:spTgt spid="15"/>
                                        </p:tgtEl>
                                      </p:cBhvr>
                                    </p:animEffect>
                                  </p:childTnLst>
                                </p:cTn>
                              </p:par>
                            </p:childTnLst>
                          </p:cTn>
                        </p:par>
                        <p:par>
                          <p:cTn id="28" fill="hold">
                            <p:stCondLst>
                              <p:cond delay="2000"/>
                            </p:stCondLst>
                            <p:childTnLst>
                              <p:par>
                                <p:cTn id="29" presetID="22" presetClass="entr" presetSubtype="2"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500"/>
                                        <p:tgtEl>
                                          <p:spTgt spid="16"/>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right)">
                                      <p:cBhvr>
                                        <p:cTn id="34" dur="500"/>
                                        <p:tgtEl>
                                          <p:spTgt spid="17"/>
                                        </p:tgtEl>
                                      </p:cBhvr>
                                    </p:animEffect>
                                  </p:childTnLst>
                                </p:cTn>
                              </p:par>
                            </p:childTnLst>
                          </p:cTn>
                        </p:par>
                        <p:par>
                          <p:cTn id="35" fill="hold">
                            <p:stCondLst>
                              <p:cond delay="2500"/>
                            </p:stCondLst>
                            <p:childTnLst>
                              <p:par>
                                <p:cTn id="36" presetID="22" presetClass="entr" presetSubtype="2"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right)">
                                      <p:cBhvr>
                                        <p:cTn id="38" dur="500"/>
                                        <p:tgtEl>
                                          <p:spTgt spid="18"/>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right)">
                                      <p:cBhvr>
                                        <p:cTn id="41" dur="500"/>
                                        <p:tgtEl>
                                          <p:spTgt spid="19"/>
                                        </p:tgtEl>
                                      </p:cBhvr>
                                    </p:animEffect>
                                  </p:childTnLst>
                                </p:cTn>
                              </p:par>
                            </p:childTnLst>
                          </p:cTn>
                        </p:par>
                        <p:par>
                          <p:cTn id="42" fill="hold">
                            <p:stCondLst>
                              <p:cond delay="3000"/>
                            </p:stCondLst>
                            <p:childTnLst>
                              <p:par>
                                <p:cTn id="43" presetID="22" presetClass="entr" presetSubtype="2"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right)">
                                      <p:cBhvr>
                                        <p:cTn id="45" dur="500"/>
                                        <p:tgtEl>
                                          <p:spTgt spid="20"/>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right)">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P spid="20" grpId="0"/>
      <p:bldP spid="21" grpId="0"/>
      <p:bldP spid="22" grpId="0" animBg="1"/>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2998651" y="1057541"/>
            <a:ext cx="1717996" cy="3621238"/>
            <a:chOff x="2970076" y="1057541"/>
            <a:chExt cx="1717996" cy="3621238"/>
          </a:xfrm>
        </p:grpSpPr>
        <p:sp>
          <p:nvSpPr>
            <p:cNvPr id="7" name="椭圆 3"/>
            <p:cNvSpPr/>
            <p:nvPr/>
          </p:nvSpPr>
          <p:spPr>
            <a:xfrm rot="3152971">
              <a:off x="1717526" y="2750073"/>
              <a:ext cx="3621238" cy="23617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8" name="椭圆 6"/>
            <p:cNvSpPr/>
            <p:nvPr/>
          </p:nvSpPr>
          <p:spPr>
            <a:xfrm rot="3152971">
              <a:off x="3015402" y="1664054"/>
              <a:ext cx="1872732" cy="1472609"/>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rgbClr val="E9961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 name="矩形 8"/>
            <p:cNvSpPr/>
            <p:nvPr/>
          </p:nvSpPr>
          <p:spPr>
            <a:xfrm rot="5400000">
              <a:off x="2931548" y="2331910"/>
              <a:ext cx="907459" cy="16203"/>
            </a:xfrm>
            <a:prstGeom prst="rect">
              <a:avLst/>
            </a:prstGeom>
            <a:gradFill>
              <a:gsLst>
                <a:gs pos="49628">
                  <a:sysClr val="window" lastClr="FFFFFF"/>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 name="TextBox 7"/>
            <p:cNvSpPr txBox="1"/>
            <p:nvPr/>
          </p:nvSpPr>
          <p:spPr>
            <a:xfrm>
              <a:off x="2970076" y="2109487"/>
              <a:ext cx="480072"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02</a:t>
              </a:r>
              <a:endParaRPr kumimoji="0" lang="zh-CN" altLang="en-US" sz="2400" b="1"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 name="TextBox 8"/>
            <p:cNvSpPr txBox="1"/>
            <p:nvPr/>
          </p:nvSpPr>
          <p:spPr>
            <a:xfrm rot="3140710">
              <a:off x="2352014" y="3092035"/>
              <a:ext cx="190433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标题文字</a:t>
              </a:r>
            </a:p>
          </p:txBody>
        </p:sp>
        <p:sp>
          <p:nvSpPr>
            <p:cNvPr id="12" name="TextBox 9"/>
            <p:cNvSpPr txBox="1"/>
            <p:nvPr/>
          </p:nvSpPr>
          <p:spPr>
            <a:xfrm>
              <a:off x="3398858" y="1944304"/>
              <a:ext cx="124797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在此添加文字介绍在此添加介绍在</a:t>
              </a:r>
              <a:endParaRPr kumimoji="0" lang="en-US" altLang="zh-CN" sz="1400" b="1"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3" name="组合 12"/>
          <p:cNvGrpSpPr/>
          <p:nvPr/>
        </p:nvGrpSpPr>
        <p:grpSpPr>
          <a:xfrm>
            <a:off x="912139" y="1057541"/>
            <a:ext cx="1759566" cy="3621238"/>
            <a:chOff x="883564" y="1057541"/>
            <a:chExt cx="1759566" cy="3621238"/>
          </a:xfrm>
        </p:grpSpPr>
        <p:sp>
          <p:nvSpPr>
            <p:cNvPr id="14" name="椭圆 3"/>
            <p:cNvSpPr/>
            <p:nvPr/>
          </p:nvSpPr>
          <p:spPr>
            <a:xfrm rot="3152971">
              <a:off x="-355765" y="2750073"/>
              <a:ext cx="3621238" cy="23617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 name="椭圆 6"/>
            <p:cNvSpPr/>
            <p:nvPr/>
          </p:nvSpPr>
          <p:spPr>
            <a:xfrm rot="3152971">
              <a:off x="942111" y="1664054"/>
              <a:ext cx="1872732" cy="1472609"/>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rgbClr val="E58CA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 name="矩形 15"/>
            <p:cNvSpPr/>
            <p:nvPr/>
          </p:nvSpPr>
          <p:spPr>
            <a:xfrm rot="5400000">
              <a:off x="845036" y="2331910"/>
              <a:ext cx="907459" cy="16203"/>
            </a:xfrm>
            <a:prstGeom prst="rect">
              <a:avLst/>
            </a:prstGeom>
            <a:gradFill>
              <a:gsLst>
                <a:gs pos="49628">
                  <a:sysClr val="window" lastClr="FFFFFF"/>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7" name="TextBox 16"/>
            <p:cNvSpPr txBox="1"/>
            <p:nvPr/>
          </p:nvSpPr>
          <p:spPr>
            <a:xfrm>
              <a:off x="883564" y="2109487"/>
              <a:ext cx="48007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01</a:t>
              </a:r>
              <a:endParaRPr kumimoji="0" lang="zh-CN" altLang="en-US" sz="2400" b="1"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 name="TextBox 17"/>
            <p:cNvSpPr txBox="1"/>
            <p:nvPr/>
          </p:nvSpPr>
          <p:spPr>
            <a:xfrm rot="3140710">
              <a:off x="319090" y="3174536"/>
              <a:ext cx="190433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标题文字</a:t>
              </a:r>
            </a:p>
          </p:txBody>
        </p:sp>
        <p:sp>
          <p:nvSpPr>
            <p:cNvPr id="19" name="TextBox 18"/>
            <p:cNvSpPr txBox="1"/>
            <p:nvPr/>
          </p:nvSpPr>
          <p:spPr>
            <a:xfrm>
              <a:off x="1395155" y="1944304"/>
              <a:ext cx="124797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在此添加文字介绍在此添加介绍在</a:t>
              </a:r>
              <a:endParaRPr kumimoji="0" lang="en-US" altLang="zh-CN" sz="1400" b="1"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20" name="组合 19"/>
          <p:cNvGrpSpPr/>
          <p:nvPr/>
        </p:nvGrpSpPr>
        <p:grpSpPr>
          <a:xfrm>
            <a:off x="5065786" y="1057541"/>
            <a:ext cx="1725053" cy="3621238"/>
            <a:chOff x="5037211" y="1057541"/>
            <a:chExt cx="1725053" cy="3621238"/>
          </a:xfrm>
        </p:grpSpPr>
        <p:sp>
          <p:nvSpPr>
            <p:cNvPr id="21" name="椭圆 3"/>
            <p:cNvSpPr/>
            <p:nvPr/>
          </p:nvSpPr>
          <p:spPr>
            <a:xfrm rot="3152971">
              <a:off x="3791718" y="2750073"/>
              <a:ext cx="3621238" cy="23617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 name="椭圆 6"/>
            <p:cNvSpPr/>
            <p:nvPr/>
          </p:nvSpPr>
          <p:spPr>
            <a:xfrm rot="3152971">
              <a:off x="5089594" y="1664054"/>
              <a:ext cx="1872732" cy="1472609"/>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rgbClr val="C8D66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3" name="矩形 22"/>
            <p:cNvSpPr/>
            <p:nvPr/>
          </p:nvSpPr>
          <p:spPr>
            <a:xfrm rot="5400000">
              <a:off x="4998684" y="2331910"/>
              <a:ext cx="907459" cy="16203"/>
            </a:xfrm>
            <a:prstGeom prst="rect">
              <a:avLst/>
            </a:prstGeom>
            <a:gradFill>
              <a:gsLst>
                <a:gs pos="49628">
                  <a:sysClr val="window" lastClr="FFFFFF"/>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4" name="TextBox 25"/>
            <p:cNvSpPr txBox="1"/>
            <p:nvPr/>
          </p:nvSpPr>
          <p:spPr>
            <a:xfrm>
              <a:off x="5037211" y="2109487"/>
              <a:ext cx="480072"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03</a:t>
              </a:r>
              <a:endParaRPr kumimoji="0" lang="zh-CN" altLang="en-US" sz="2400" b="1"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5" name="TextBox 26"/>
            <p:cNvSpPr txBox="1"/>
            <p:nvPr/>
          </p:nvSpPr>
          <p:spPr>
            <a:xfrm rot="3140710">
              <a:off x="4492143" y="3174535"/>
              <a:ext cx="190433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标题文字</a:t>
              </a:r>
            </a:p>
          </p:txBody>
        </p:sp>
        <p:sp>
          <p:nvSpPr>
            <p:cNvPr id="26" name="TextBox 27"/>
            <p:cNvSpPr txBox="1"/>
            <p:nvPr/>
          </p:nvSpPr>
          <p:spPr>
            <a:xfrm>
              <a:off x="5504816" y="1944304"/>
              <a:ext cx="124797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在此添加文字介绍在此添加介绍在</a:t>
              </a:r>
              <a:endParaRPr kumimoji="0" lang="en-US" altLang="zh-CN" sz="1400" b="1"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27" name="组合 26"/>
          <p:cNvGrpSpPr/>
          <p:nvPr/>
        </p:nvGrpSpPr>
        <p:grpSpPr>
          <a:xfrm>
            <a:off x="7069117" y="927904"/>
            <a:ext cx="1731483" cy="3621238"/>
            <a:chOff x="7040542" y="927904"/>
            <a:chExt cx="1731483" cy="3621238"/>
          </a:xfrm>
        </p:grpSpPr>
        <p:sp>
          <p:nvSpPr>
            <p:cNvPr id="28" name="椭圆 3"/>
            <p:cNvSpPr/>
            <p:nvPr/>
          </p:nvSpPr>
          <p:spPr>
            <a:xfrm rot="3152971">
              <a:off x="5766666" y="2620436"/>
              <a:ext cx="3621238" cy="23617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9" name="椭圆 6"/>
            <p:cNvSpPr/>
            <p:nvPr/>
          </p:nvSpPr>
          <p:spPr>
            <a:xfrm rot="3152971">
              <a:off x="7064542" y="1534417"/>
              <a:ext cx="1872732" cy="1472609"/>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rgbClr val="68BEE4"/>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0" name="矩形 29"/>
            <p:cNvSpPr/>
            <p:nvPr/>
          </p:nvSpPr>
          <p:spPr>
            <a:xfrm rot="5400000">
              <a:off x="7025147" y="2202273"/>
              <a:ext cx="907459" cy="16203"/>
            </a:xfrm>
            <a:prstGeom prst="rect">
              <a:avLst/>
            </a:prstGeom>
            <a:gradFill>
              <a:gsLst>
                <a:gs pos="49628">
                  <a:sysClr val="window" lastClr="FFFFFF"/>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1" name="TextBox 34"/>
            <p:cNvSpPr txBox="1"/>
            <p:nvPr/>
          </p:nvSpPr>
          <p:spPr>
            <a:xfrm>
              <a:off x="7040542" y="1979850"/>
              <a:ext cx="480072"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04</a:t>
              </a:r>
              <a:endParaRPr kumimoji="0" lang="zh-CN" altLang="en-US" sz="2400" b="1"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2" name="TextBox 35"/>
            <p:cNvSpPr txBox="1"/>
            <p:nvPr/>
          </p:nvSpPr>
          <p:spPr>
            <a:xfrm rot="3140710">
              <a:off x="6528478" y="3092035"/>
              <a:ext cx="190433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 </a:t>
              </a:r>
              <a:r>
                <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标题文字</a:t>
              </a:r>
            </a:p>
          </p:txBody>
        </p:sp>
        <p:sp>
          <p:nvSpPr>
            <p:cNvPr id="33" name="TextBox 36"/>
            <p:cNvSpPr txBox="1"/>
            <p:nvPr/>
          </p:nvSpPr>
          <p:spPr>
            <a:xfrm>
              <a:off x="7524050" y="1944304"/>
              <a:ext cx="124797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rPr>
                <a:t>在此添加文字介绍在此添加介绍在</a:t>
              </a:r>
              <a:endParaRPr kumimoji="0" lang="en-US" altLang="zh-CN" sz="1400" b="1"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34" name="圆角矩形 128">
            <a:extLst>
              <a:ext uri="{FF2B5EF4-FFF2-40B4-BE49-F238E27FC236}">
                <a16:creationId xmlns:a16="http://schemas.microsoft.com/office/drawing/2014/main" id="{C5C40F8B-46AF-41CF-AB33-0FC0F8A4DCBB}"/>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5" name="文本框 3">
            <a:extLst>
              <a:ext uri="{FF2B5EF4-FFF2-40B4-BE49-F238E27FC236}">
                <a16:creationId xmlns:a16="http://schemas.microsoft.com/office/drawing/2014/main" id="{7C366FDA-C2DF-4404-814D-283466B5235E}"/>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教学过程</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97556446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ppt_x"/>
                                          </p:val>
                                        </p:tav>
                                        <p:tav tm="100000">
                                          <p:val>
                                            <p:strVal val="#ppt_x"/>
                                          </p:val>
                                        </p:tav>
                                      </p:tavLst>
                                    </p:anim>
                                    <p:anim calcmode="lin" valueType="num">
                                      <p:cBhvr additive="base">
                                        <p:cTn id="13" dur="500" fill="hold"/>
                                        <p:tgtEl>
                                          <p:spTgt spid="3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7"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0"/>
          <p:cNvSpPr txBox="1"/>
          <p:nvPr/>
        </p:nvSpPr>
        <p:spPr>
          <a:xfrm>
            <a:off x="1412127" y="2059084"/>
            <a:ext cx="1755019" cy="830997"/>
          </a:xfrm>
          <a:prstGeom prst="rect">
            <a:avLst/>
          </a:prstGeom>
          <a:noFill/>
        </p:spPr>
        <p:txBody>
          <a:bodyPr wrap="square" rtlCol="0">
            <a:spAutoFit/>
          </a:bodyPr>
          <a:lstStyle/>
          <a:p>
            <a:pPr defTabSz="685434" fontAlgn="base">
              <a:spcBef>
                <a:spcPct val="0"/>
              </a:spcBef>
              <a:spcAft>
                <a:spcPct val="0"/>
              </a:spcAft>
              <a:defRPr/>
            </a:pPr>
            <a:r>
              <a:rPr lang="zh-CN" altLang="en-US" sz="48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目录</a:t>
            </a:r>
          </a:p>
        </p:txBody>
      </p:sp>
      <p:sp>
        <p:nvSpPr>
          <p:cNvPr id="8" name="TextBox 50"/>
          <p:cNvSpPr txBox="1"/>
          <p:nvPr/>
        </p:nvSpPr>
        <p:spPr>
          <a:xfrm>
            <a:off x="1527151" y="2828525"/>
            <a:ext cx="1373697" cy="307777"/>
          </a:xfrm>
          <a:prstGeom prst="rect">
            <a:avLst/>
          </a:prstGeom>
          <a:noFill/>
        </p:spPr>
        <p:txBody>
          <a:bodyPr wrap="square" rtlCol="0">
            <a:spAutoFit/>
          </a:bodyPr>
          <a:lstStyle/>
          <a:p>
            <a:pPr defTabSz="685434" fontAlgn="base">
              <a:spcBef>
                <a:spcPct val="0"/>
              </a:spcBef>
              <a:spcAft>
                <a:spcPct val="0"/>
              </a:spcAft>
              <a:defRPr/>
            </a:pPr>
            <a:r>
              <a:rPr lang="en-US" altLang="zh-CN" sz="14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CONTENTS</a:t>
            </a:r>
            <a:endParaRPr lang="zh-CN" altLang="en-US" sz="14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128" name="组合 127"/>
          <p:cNvGrpSpPr/>
          <p:nvPr/>
        </p:nvGrpSpPr>
        <p:grpSpPr>
          <a:xfrm>
            <a:off x="3315014" y="1345614"/>
            <a:ext cx="4305923" cy="537053"/>
            <a:chOff x="3321050" y="4069116"/>
            <a:chExt cx="6512479" cy="413984"/>
          </a:xfrm>
        </p:grpSpPr>
        <p:sp>
          <p:nvSpPr>
            <p:cNvPr id="129" name="圆角矩形 128"/>
            <p:cNvSpPr/>
            <p:nvPr/>
          </p:nvSpPr>
          <p:spPr>
            <a:xfrm>
              <a:off x="3321050" y="4076700"/>
              <a:ext cx="5930900" cy="406400"/>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0" name="文本框 3"/>
            <p:cNvSpPr txBox="1">
              <a:spLocks noChangeArrowheads="1"/>
            </p:cNvSpPr>
            <p:nvPr/>
          </p:nvSpPr>
          <p:spPr bwMode="auto">
            <a:xfrm>
              <a:off x="4282216" y="4069116"/>
              <a:ext cx="5551313" cy="403321"/>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01   </a:t>
              </a:r>
              <a:r>
                <a:rPr lang="zh-CN" altLang="en-US"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教学分析</a:t>
              </a:r>
              <a:endParaRPr lang="zh-CN" altLang="zh-CN"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31" name="组合 130"/>
          <p:cNvGrpSpPr/>
          <p:nvPr/>
        </p:nvGrpSpPr>
        <p:grpSpPr>
          <a:xfrm>
            <a:off x="3315014" y="2040034"/>
            <a:ext cx="4305923" cy="537053"/>
            <a:chOff x="3321050" y="4069116"/>
            <a:chExt cx="6512479" cy="413984"/>
          </a:xfrm>
        </p:grpSpPr>
        <p:sp>
          <p:nvSpPr>
            <p:cNvPr id="132" name="圆角矩形 131"/>
            <p:cNvSpPr/>
            <p:nvPr/>
          </p:nvSpPr>
          <p:spPr>
            <a:xfrm>
              <a:off x="3321050" y="4076700"/>
              <a:ext cx="5930900" cy="406400"/>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3" name="文本框 3"/>
            <p:cNvSpPr txBox="1">
              <a:spLocks noChangeArrowheads="1"/>
            </p:cNvSpPr>
            <p:nvPr/>
          </p:nvSpPr>
          <p:spPr bwMode="auto">
            <a:xfrm>
              <a:off x="4282216" y="4069116"/>
              <a:ext cx="5551313" cy="403321"/>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02   </a:t>
              </a:r>
              <a:r>
                <a:rPr lang="zh-CN" altLang="en-US"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教学设计</a:t>
              </a:r>
              <a:endParaRPr lang="zh-CN" altLang="zh-CN"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34" name="组合 133"/>
          <p:cNvGrpSpPr/>
          <p:nvPr/>
        </p:nvGrpSpPr>
        <p:grpSpPr>
          <a:xfrm>
            <a:off x="3315014" y="2765112"/>
            <a:ext cx="4305923" cy="537053"/>
            <a:chOff x="3321050" y="4069116"/>
            <a:chExt cx="6512479" cy="413984"/>
          </a:xfrm>
        </p:grpSpPr>
        <p:sp>
          <p:nvSpPr>
            <p:cNvPr id="135" name="圆角矩形 134"/>
            <p:cNvSpPr/>
            <p:nvPr/>
          </p:nvSpPr>
          <p:spPr>
            <a:xfrm>
              <a:off x="3321050" y="4076700"/>
              <a:ext cx="5930900" cy="406400"/>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6" name="文本框 3"/>
            <p:cNvSpPr txBox="1">
              <a:spLocks noChangeArrowheads="1"/>
            </p:cNvSpPr>
            <p:nvPr/>
          </p:nvSpPr>
          <p:spPr bwMode="auto">
            <a:xfrm>
              <a:off x="4282216" y="4069116"/>
              <a:ext cx="5551313" cy="403321"/>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03   </a:t>
              </a:r>
              <a:r>
                <a:rPr lang="zh-CN" altLang="en-US"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教学过程</a:t>
              </a:r>
              <a:endParaRPr lang="zh-CN" altLang="zh-CN"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37" name="组合 136"/>
          <p:cNvGrpSpPr/>
          <p:nvPr/>
        </p:nvGrpSpPr>
        <p:grpSpPr>
          <a:xfrm>
            <a:off x="3315014" y="3461541"/>
            <a:ext cx="4305923" cy="537053"/>
            <a:chOff x="3321050" y="4069116"/>
            <a:chExt cx="6512479" cy="413984"/>
          </a:xfrm>
        </p:grpSpPr>
        <p:sp>
          <p:nvSpPr>
            <p:cNvPr id="138" name="圆角矩形 137"/>
            <p:cNvSpPr/>
            <p:nvPr/>
          </p:nvSpPr>
          <p:spPr>
            <a:xfrm>
              <a:off x="3321050" y="4076700"/>
              <a:ext cx="5930900" cy="406400"/>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9" name="文本框 3"/>
            <p:cNvSpPr txBox="1">
              <a:spLocks noChangeArrowheads="1"/>
            </p:cNvSpPr>
            <p:nvPr/>
          </p:nvSpPr>
          <p:spPr bwMode="auto">
            <a:xfrm>
              <a:off x="4282216" y="4069116"/>
              <a:ext cx="5551313" cy="403321"/>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01   </a:t>
              </a:r>
              <a:r>
                <a:rPr lang="zh-CN" altLang="en-US"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教学反思</a:t>
              </a:r>
              <a:endParaRPr lang="zh-CN" altLang="zh-CN"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pic>
        <p:nvPicPr>
          <p:cNvPr id="140" name="图片 1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95223" y="124293"/>
            <a:ext cx="4160515" cy="1434727"/>
          </a:xfrm>
          <a:prstGeom prst="rect">
            <a:avLst/>
          </a:prstGeom>
        </p:spPr>
      </p:pic>
      <p:sp>
        <p:nvSpPr>
          <p:cNvPr id="20" name="任意多边形 46">
            <a:extLst>
              <a:ext uri="{FF2B5EF4-FFF2-40B4-BE49-F238E27FC236}">
                <a16:creationId xmlns:a16="http://schemas.microsoft.com/office/drawing/2014/main" id="{92685CD8-6E49-471D-B84D-66D057FB8EA9}"/>
              </a:ext>
            </a:extLst>
          </p:cNvPr>
          <p:cNvSpPr/>
          <p:nvPr/>
        </p:nvSpPr>
        <p:spPr>
          <a:xfrm>
            <a:off x="944798" y="1400711"/>
            <a:ext cx="1628824" cy="2600402"/>
          </a:xfrm>
          <a:custGeom>
            <a:avLst/>
            <a:gdLst>
              <a:gd name="connsiteX0" fmla="*/ 1689100 w 1727200"/>
              <a:gd name="connsiteY0" fmla="*/ 381000 h 2349500"/>
              <a:gd name="connsiteX1" fmla="*/ 1689100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 fmla="*/ 1689100 w 1727200"/>
              <a:gd name="connsiteY0" fmla="*/ 381000 h 2349500"/>
              <a:gd name="connsiteX1" fmla="*/ 1717675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 fmla="*/ 1720850 w 1727200"/>
              <a:gd name="connsiteY0" fmla="*/ 381000 h 2349500"/>
              <a:gd name="connsiteX1" fmla="*/ 1717675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7200" h="2349500">
                <a:moveTo>
                  <a:pt x="1720850" y="381000"/>
                </a:moveTo>
                <a:cubicBezTo>
                  <a:pt x="1719792" y="254000"/>
                  <a:pt x="1718733" y="127000"/>
                  <a:pt x="1717675" y="0"/>
                </a:cubicBezTo>
                <a:lnTo>
                  <a:pt x="0" y="0"/>
                </a:lnTo>
                <a:lnTo>
                  <a:pt x="0" y="2349500"/>
                </a:lnTo>
                <a:lnTo>
                  <a:pt x="1727200" y="2349500"/>
                </a:lnTo>
                <a:lnTo>
                  <a:pt x="1727200" y="1816100"/>
                </a:lnTo>
              </a:path>
            </a:pathLst>
          </a:custGeom>
          <a:noFill/>
          <a:ln w="152400" cap="flat" cmpd="sng" algn="ctr">
            <a:solidFill>
              <a:srgbClr val="439A9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342630992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28"/>
                                        </p:tgtEl>
                                        <p:attrNameLst>
                                          <p:attrName>style.visibility</p:attrName>
                                        </p:attrNameLst>
                                      </p:cBhvr>
                                      <p:to>
                                        <p:strVal val="visible"/>
                                      </p:to>
                                    </p:set>
                                    <p:animEffect transition="in" filter="wipe(left)">
                                      <p:cBhvr>
                                        <p:cTn id="23" dur="500"/>
                                        <p:tgtEl>
                                          <p:spTgt spid="128"/>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31"/>
                                        </p:tgtEl>
                                        <p:attrNameLst>
                                          <p:attrName>style.visibility</p:attrName>
                                        </p:attrNameLst>
                                      </p:cBhvr>
                                      <p:to>
                                        <p:strVal val="visible"/>
                                      </p:to>
                                    </p:set>
                                    <p:animEffect transition="in" filter="wipe(left)">
                                      <p:cBhvr>
                                        <p:cTn id="27" dur="500"/>
                                        <p:tgtEl>
                                          <p:spTgt spid="13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wipe(left)">
                                      <p:cBhvr>
                                        <p:cTn id="31" dur="500"/>
                                        <p:tgtEl>
                                          <p:spTgt spid="134"/>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37"/>
                                        </p:tgtEl>
                                        <p:attrNameLst>
                                          <p:attrName>style.visibility</p:attrName>
                                        </p:attrNameLst>
                                      </p:cBhvr>
                                      <p:to>
                                        <p:strVal val="visible"/>
                                      </p:to>
                                    </p:set>
                                    <p:animEffect transition="in" filter="wipe(left)">
                                      <p:cBhvr>
                                        <p:cTn id="35"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hape 4096"/>
          <p:cNvSpPr/>
          <p:nvPr/>
        </p:nvSpPr>
        <p:spPr>
          <a:xfrm>
            <a:off x="310968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E99613"/>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Light" panose="020B0502040204020203" pitchFamily="34" charset="-122"/>
              <a:ea typeface="微软雅黑 Light" panose="020B0502040204020203" pitchFamily="34" charset="-122"/>
              <a:cs typeface="Helvetica Light"/>
              <a:sym typeface="微软雅黑 Light" panose="020B0502040204020203" pitchFamily="34" charset="-122"/>
            </a:endParaRPr>
          </a:p>
        </p:txBody>
      </p:sp>
      <p:sp>
        <p:nvSpPr>
          <p:cNvPr id="7" name="Shape 4113"/>
          <p:cNvSpPr/>
          <p:nvPr/>
        </p:nvSpPr>
        <p:spPr>
          <a:xfrm>
            <a:off x="139925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68BEE4"/>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Light" panose="020B0502040204020203" pitchFamily="34" charset="-122"/>
              <a:ea typeface="微软雅黑 Light" panose="020B0502040204020203" pitchFamily="34" charset="-122"/>
              <a:cs typeface="Helvetica Light"/>
              <a:sym typeface="微软雅黑 Light" panose="020B0502040204020203" pitchFamily="34" charset="-122"/>
            </a:endParaRPr>
          </a:p>
        </p:txBody>
      </p:sp>
      <p:sp>
        <p:nvSpPr>
          <p:cNvPr id="8" name="Shape 4114"/>
          <p:cNvSpPr/>
          <p:nvPr/>
        </p:nvSpPr>
        <p:spPr>
          <a:xfrm>
            <a:off x="6486778"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E58CA0"/>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Light" panose="020B0502040204020203" pitchFamily="34" charset="-122"/>
              <a:ea typeface="微软雅黑 Light" panose="020B0502040204020203" pitchFamily="34" charset="-122"/>
              <a:cs typeface="Helvetica Light"/>
              <a:sym typeface="微软雅黑 Light" panose="020B0502040204020203" pitchFamily="34" charset="-122"/>
            </a:endParaRPr>
          </a:p>
        </p:txBody>
      </p:sp>
      <p:sp>
        <p:nvSpPr>
          <p:cNvPr id="9" name="Shape 4115"/>
          <p:cNvSpPr/>
          <p:nvPr/>
        </p:nvSpPr>
        <p:spPr>
          <a:xfrm>
            <a:off x="4788051"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C8D661"/>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Light" panose="020B0502040204020203" pitchFamily="34" charset="-122"/>
              <a:ea typeface="微软雅黑 Light" panose="020B0502040204020203" pitchFamily="34" charset="-122"/>
              <a:cs typeface="Helvetica Light"/>
              <a:sym typeface="微软雅黑 Light" panose="020B0502040204020203" pitchFamily="34" charset="-122"/>
            </a:endParaRPr>
          </a:p>
        </p:txBody>
      </p:sp>
      <p:sp>
        <p:nvSpPr>
          <p:cNvPr id="10" name="TextBox 7"/>
          <p:cNvSpPr txBox="1"/>
          <p:nvPr/>
        </p:nvSpPr>
        <p:spPr>
          <a:xfrm>
            <a:off x="1695450" y="1872362"/>
            <a:ext cx="676275" cy="323165"/>
          </a:xfrm>
          <a:prstGeom prst="rect">
            <a:avLst/>
          </a:prstGeom>
          <a:noFill/>
        </p:spPr>
        <p:txBody>
          <a:bodyPr wrap="square" lIns="0" tIns="0" rIns="0" bIns="0" rtlCol="0">
            <a:spAutoFit/>
          </a:bodyPr>
          <a:lstStyle/>
          <a:p>
            <a:pPr algn="ctr" defTabSz="914400">
              <a:defRPr/>
            </a:pPr>
            <a:r>
              <a:rPr lang="en-GB" sz="2100" kern="0" dirty="0">
                <a:solidFill>
                  <a:sysClr val="window" lastClr="FFFFFF"/>
                </a:solidFill>
                <a:latin typeface="微软雅黑 Light" panose="020B0502040204020203" pitchFamily="34" charset="-122"/>
                <a:ea typeface="微软雅黑 Light" panose="020B0502040204020203" pitchFamily="34" charset="-122"/>
                <a:sym typeface="微软雅黑 Light" panose="020B0502040204020203" pitchFamily="34" charset="-122"/>
              </a:rPr>
              <a:t>1</a:t>
            </a:r>
          </a:p>
        </p:txBody>
      </p:sp>
      <p:sp>
        <p:nvSpPr>
          <p:cNvPr id="11" name="TextBox 8"/>
          <p:cNvSpPr txBox="1"/>
          <p:nvPr/>
        </p:nvSpPr>
        <p:spPr>
          <a:xfrm>
            <a:off x="3405856" y="1872362"/>
            <a:ext cx="676275" cy="323165"/>
          </a:xfrm>
          <a:prstGeom prst="rect">
            <a:avLst/>
          </a:prstGeom>
          <a:noFill/>
        </p:spPr>
        <p:txBody>
          <a:bodyPr wrap="square" lIns="0" tIns="0" rIns="0" bIns="0" rtlCol="0">
            <a:spAutoFit/>
          </a:bodyPr>
          <a:lstStyle/>
          <a:p>
            <a:pPr algn="ctr" defTabSz="914400">
              <a:defRPr/>
            </a:pPr>
            <a:r>
              <a:rPr lang="en-US" sz="2100" kern="0" dirty="0">
                <a:solidFill>
                  <a:sysClr val="window" lastClr="FFFFFF"/>
                </a:solidFill>
                <a:latin typeface="微软雅黑 Light" panose="020B0502040204020203" pitchFamily="34" charset="-122"/>
                <a:ea typeface="微软雅黑 Light" panose="020B0502040204020203" pitchFamily="34" charset="-122"/>
                <a:sym typeface="微软雅黑 Light" panose="020B0502040204020203" pitchFamily="34" charset="-122"/>
              </a:rPr>
              <a:t>2</a:t>
            </a:r>
            <a:endParaRPr lang="en-GB" sz="2100" kern="0" dirty="0">
              <a:solidFill>
                <a:sysClr val="window" lastClr="FFFFFF"/>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 name="TextBox 9"/>
          <p:cNvSpPr txBox="1"/>
          <p:nvPr/>
        </p:nvSpPr>
        <p:spPr>
          <a:xfrm>
            <a:off x="5078386" y="1872362"/>
            <a:ext cx="676275" cy="323165"/>
          </a:xfrm>
          <a:prstGeom prst="rect">
            <a:avLst/>
          </a:prstGeom>
          <a:noFill/>
        </p:spPr>
        <p:txBody>
          <a:bodyPr wrap="square" lIns="0" tIns="0" rIns="0" bIns="0" rtlCol="0">
            <a:spAutoFit/>
          </a:bodyPr>
          <a:lstStyle/>
          <a:p>
            <a:pPr algn="ctr" defTabSz="914400">
              <a:defRPr/>
            </a:pPr>
            <a:r>
              <a:rPr lang="en-US" sz="2100" kern="0" dirty="0">
                <a:solidFill>
                  <a:sysClr val="window" lastClr="FFFFFF"/>
                </a:solidFill>
                <a:latin typeface="微软雅黑 Light" panose="020B0502040204020203" pitchFamily="34" charset="-122"/>
                <a:ea typeface="微软雅黑 Light" panose="020B0502040204020203" pitchFamily="34" charset="-122"/>
                <a:sym typeface="微软雅黑 Light" panose="020B0502040204020203" pitchFamily="34" charset="-122"/>
              </a:rPr>
              <a:t>3</a:t>
            </a:r>
            <a:endParaRPr lang="en-GB" sz="2100" kern="0" dirty="0">
              <a:solidFill>
                <a:sysClr val="window" lastClr="FFFFFF"/>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 name="TextBox 10"/>
          <p:cNvSpPr txBox="1"/>
          <p:nvPr/>
        </p:nvSpPr>
        <p:spPr>
          <a:xfrm>
            <a:off x="6788792" y="1872362"/>
            <a:ext cx="676275" cy="323165"/>
          </a:xfrm>
          <a:prstGeom prst="rect">
            <a:avLst/>
          </a:prstGeom>
          <a:noFill/>
        </p:spPr>
        <p:txBody>
          <a:bodyPr wrap="square" lIns="0" tIns="0" rIns="0" bIns="0" rtlCol="0">
            <a:spAutoFit/>
          </a:bodyPr>
          <a:lstStyle/>
          <a:p>
            <a:pPr algn="ctr" defTabSz="914400">
              <a:defRPr/>
            </a:pPr>
            <a:r>
              <a:rPr lang="en-GB" sz="2100" kern="0" dirty="0">
                <a:solidFill>
                  <a:sysClr val="window" lastClr="FFFFFF"/>
                </a:solidFill>
                <a:latin typeface="微软雅黑 Light" panose="020B0502040204020203" pitchFamily="34" charset="-122"/>
                <a:ea typeface="微软雅黑 Light" panose="020B0502040204020203" pitchFamily="34" charset="-122"/>
                <a:sym typeface="微软雅黑 Light" panose="020B0502040204020203" pitchFamily="34" charset="-122"/>
              </a:rPr>
              <a:t>4</a:t>
            </a:r>
          </a:p>
        </p:txBody>
      </p:sp>
      <p:sp>
        <p:nvSpPr>
          <p:cNvPr id="14" name="Text Placeholder 2"/>
          <p:cNvSpPr txBox="1">
            <a:spLocks/>
          </p:cNvSpPr>
          <p:nvPr/>
        </p:nvSpPr>
        <p:spPr>
          <a:xfrm>
            <a:off x="1261781"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a:solidFill>
                  <a:srgbClr val="6D4409"/>
                </a:solidFill>
                <a:latin typeface="微软雅黑 Light" panose="020B0502040204020203" pitchFamily="34" charset="-122"/>
                <a:ea typeface="微软雅黑 Light" panose="020B0502040204020203" pitchFamily="34" charset="-122"/>
                <a:sym typeface="微软雅黑 Light" panose="020B0502040204020203" pitchFamily="34" charset="-122"/>
              </a:rPr>
              <a:t>2015</a:t>
            </a:r>
            <a:endParaRPr lang="en-GB" sz="1100" dirty="0">
              <a:solidFill>
                <a:srgbClr val="6D4409"/>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 name="TextBox 12"/>
          <p:cNvSpPr txBox="1"/>
          <p:nvPr/>
        </p:nvSpPr>
        <p:spPr>
          <a:xfrm>
            <a:off x="1261781" y="3643748"/>
            <a:ext cx="1510095" cy="738664"/>
          </a:xfrm>
          <a:prstGeom prst="rect">
            <a:avLst/>
          </a:prstGeom>
          <a:noFill/>
        </p:spPr>
        <p:txBody>
          <a:bodyPr wrap="square" lIns="0" tIns="0" rIns="0" bIns="0" rtlCol="0">
            <a:spAutoFit/>
          </a:bodyPr>
          <a:lstStyle/>
          <a:p>
            <a:pPr algn="ctr" defTabSz="914400"/>
            <a:r>
              <a:rPr lang="zh-CN" altLang="en-US"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rPr>
              <a:t>单击添加文本内容</a:t>
            </a:r>
            <a:endParaRPr lang="en-US" altLang="zh-CN"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defTabSz="914400"/>
            <a:r>
              <a:rPr lang="zh-CN" altLang="en-US"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rPr>
              <a:t>单击添加文本内容</a:t>
            </a:r>
            <a:endParaRPr lang="nl-NL" altLang="zh-CN"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defTabSz="914400"/>
            <a:r>
              <a:rPr lang="zh-CN" altLang="en-US"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rPr>
              <a:t>单击添加文本内容</a:t>
            </a:r>
            <a:endParaRPr lang="nl-NL" altLang="zh-CN"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defTabSz="914400"/>
            <a:r>
              <a:rPr lang="zh-CN" altLang="en-US"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rPr>
              <a:t>单击添加文本内容</a:t>
            </a:r>
            <a:endParaRPr lang="nl-NL" altLang="zh-CN"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 name="Text Placeholder 2"/>
          <p:cNvSpPr txBox="1">
            <a:spLocks/>
          </p:cNvSpPr>
          <p:nvPr/>
        </p:nvSpPr>
        <p:spPr>
          <a:xfrm>
            <a:off x="2991808"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a:solidFill>
                  <a:srgbClr val="66845E"/>
                </a:solidFill>
                <a:latin typeface="微软雅黑 Light" panose="020B0502040204020203" pitchFamily="34" charset="-122"/>
                <a:ea typeface="微软雅黑 Light" panose="020B0502040204020203" pitchFamily="34" charset="-122"/>
                <a:sym typeface="微软雅黑 Light" panose="020B0502040204020203" pitchFamily="34" charset="-122"/>
              </a:rPr>
              <a:t>2016</a:t>
            </a:r>
            <a:endParaRPr lang="en-GB" sz="1100" dirty="0">
              <a:solidFill>
                <a:srgbClr val="66845E"/>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7" name="TextBox 14"/>
          <p:cNvSpPr txBox="1"/>
          <p:nvPr/>
        </p:nvSpPr>
        <p:spPr>
          <a:xfrm>
            <a:off x="2991808"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rPr>
              <a:t>单击添加文本内容</a:t>
            </a:r>
            <a:endParaRPr lang="en-US" altLang="zh-CN"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defTabSz="914400">
              <a:defRPr/>
            </a:pPr>
            <a:r>
              <a:rPr lang="zh-CN" altLang="en-US"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rPr>
              <a:t>单击添加文本内容</a:t>
            </a:r>
            <a:endParaRPr lang="nl-NL" altLang="zh-CN"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defTabSz="914400">
              <a:defRPr/>
            </a:pPr>
            <a:r>
              <a:rPr lang="zh-CN" altLang="en-US"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rPr>
              <a:t>单击添加文本内容</a:t>
            </a:r>
            <a:endParaRPr lang="nl-NL" altLang="zh-CN"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defTabSz="914400">
              <a:defRPr/>
            </a:pPr>
            <a:r>
              <a:rPr lang="zh-CN" altLang="en-US"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rPr>
              <a:t>单击添加文本内容</a:t>
            </a:r>
            <a:endParaRPr lang="nl-NL" altLang="zh-CN"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 name="Text Placeholder 2"/>
          <p:cNvSpPr txBox="1">
            <a:spLocks/>
          </p:cNvSpPr>
          <p:nvPr/>
        </p:nvSpPr>
        <p:spPr>
          <a:xfrm>
            <a:off x="4659459"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a:solidFill>
                  <a:srgbClr val="6D4409"/>
                </a:solidFill>
                <a:latin typeface="微软雅黑 Light" panose="020B0502040204020203" pitchFamily="34" charset="-122"/>
                <a:ea typeface="微软雅黑 Light" panose="020B0502040204020203" pitchFamily="34" charset="-122"/>
                <a:sym typeface="微软雅黑 Light" panose="020B0502040204020203" pitchFamily="34" charset="-122"/>
              </a:rPr>
              <a:t>2017</a:t>
            </a:r>
            <a:endParaRPr lang="en-GB" sz="1100" dirty="0">
              <a:solidFill>
                <a:srgbClr val="6D4409"/>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9" name="TextBox 16"/>
          <p:cNvSpPr txBox="1"/>
          <p:nvPr/>
        </p:nvSpPr>
        <p:spPr>
          <a:xfrm>
            <a:off x="4659459"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rPr>
              <a:t>单击添加文本内容</a:t>
            </a:r>
            <a:endParaRPr lang="en-US" altLang="zh-CN"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defTabSz="914400">
              <a:defRPr/>
            </a:pPr>
            <a:r>
              <a:rPr lang="zh-CN" altLang="en-US"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rPr>
              <a:t>单击添加文本内容</a:t>
            </a:r>
            <a:endParaRPr lang="nl-NL" altLang="zh-CN"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defTabSz="914400">
              <a:defRPr/>
            </a:pPr>
            <a:r>
              <a:rPr lang="zh-CN" altLang="en-US"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rPr>
              <a:t>单击添加文本内容</a:t>
            </a:r>
            <a:endParaRPr lang="nl-NL" altLang="zh-CN"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defTabSz="914400">
              <a:defRPr/>
            </a:pPr>
            <a:r>
              <a:rPr lang="zh-CN" altLang="en-US"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rPr>
              <a:t>单击添加文本内容</a:t>
            </a:r>
            <a:endParaRPr lang="nl-NL" altLang="zh-CN"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0" name="Text Placeholder 2"/>
          <p:cNvSpPr txBox="1">
            <a:spLocks/>
          </p:cNvSpPr>
          <p:nvPr/>
        </p:nvSpPr>
        <p:spPr>
          <a:xfrm>
            <a:off x="6389486"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a:solidFill>
                  <a:srgbClr val="66845E"/>
                </a:solidFill>
                <a:latin typeface="微软雅黑 Light" panose="020B0502040204020203" pitchFamily="34" charset="-122"/>
                <a:ea typeface="微软雅黑 Light" panose="020B0502040204020203" pitchFamily="34" charset="-122"/>
                <a:sym typeface="微软雅黑 Light" panose="020B0502040204020203" pitchFamily="34" charset="-122"/>
              </a:rPr>
              <a:t>2018</a:t>
            </a:r>
            <a:endParaRPr lang="en-GB" sz="1100" dirty="0">
              <a:solidFill>
                <a:srgbClr val="66845E"/>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1" name="TextBox 18"/>
          <p:cNvSpPr txBox="1"/>
          <p:nvPr/>
        </p:nvSpPr>
        <p:spPr>
          <a:xfrm>
            <a:off x="6389486"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rPr>
              <a:t>单击添加文本内容</a:t>
            </a:r>
            <a:endParaRPr lang="en-US" altLang="zh-CN"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defTabSz="914400">
              <a:defRPr/>
            </a:pPr>
            <a:r>
              <a:rPr lang="zh-CN" altLang="en-US"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rPr>
              <a:t>单击添加文本内容</a:t>
            </a:r>
            <a:endParaRPr lang="nl-NL" altLang="zh-CN"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defTabSz="914400">
              <a:defRPr/>
            </a:pPr>
            <a:r>
              <a:rPr lang="zh-CN" altLang="en-US"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rPr>
              <a:t>单击添加文本内容</a:t>
            </a:r>
            <a:endParaRPr lang="nl-NL" altLang="zh-CN"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defTabSz="914400">
              <a:defRPr/>
            </a:pPr>
            <a:r>
              <a:rPr lang="zh-CN" altLang="en-US"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rPr>
              <a:t>单击添加文本内容</a:t>
            </a:r>
            <a:endParaRPr lang="nl-NL" altLang="zh-CN" sz="1200" kern="0" dirty="0">
              <a:solidFill>
                <a:sysClr val="window" lastClr="FFFFFF">
                  <a:lumMod val="50000"/>
                </a:sys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 name="TextBox 19"/>
          <p:cNvSpPr txBox="1"/>
          <p:nvPr/>
        </p:nvSpPr>
        <p:spPr>
          <a:xfrm>
            <a:off x="1517911" y="3264863"/>
            <a:ext cx="997835" cy="276999"/>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endParaRPr lang="en-GB" sz="1800" b="1" kern="0" dirty="0">
              <a:solidFill>
                <a:prstClr val="black">
                  <a:lumMod val="65000"/>
                  <a:lumOff val="35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3" name="TextBox 20"/>
          <p:cNvSpPr txBox="1"/>
          <p:nvPr/>
        </p:nvSpPr>
        <p:spPr>
          <a:xfrm>
            <a:off x="3245076" y="3264863"/>
            <a:ext cx="997835" cy="276999"/>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endParaRPr lang="en-GB" altLang="zh-CN" sz="1800" b="1" kern="0" dirty="0">
              <a:solidFill>
                <a:prstClr val="black">
                  <a:lumMod val="65000"/>
                  <a:lumOff val="35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4" name="TextBox 21"/>
          <p:cNvSpPr txBox="1"/>
          <p:nvPr/>
        </p:nvSpPr>
        <p:spPr>
          <a:xfrm>
            <a:off x="4904048" y="3264863"/>
            <a:ext cx="997835" cy="276999"/>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endParaRPr lang="en-GB" altLang="zh-CN" sz="1800" b="1" kern="0" dirty="0">
              <a:solidFill>
                <a:prstClr val="black">
                  <a:lumMod val="65000"/>
                  <a:lumOff val="35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5" name="TextBox 22"/>
          <p:cNvSpPr txBox="1"/>
          <p:nvPr/>
        </p:nvSpPr>
        <p:spPr>
          <a:xfrm>
            <a:off x="6631213" y="3264863"/>
            <a:ext cx="997835" cy="276999"/>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endParaRPr lang="en-GB" altLang="zh-CN" sz="1800" b="1" kern="0" dirty="0">
              <a:solidFill>
                <a:prstClr val="black">
                  <a:lumMod val="65000"/>
                  <a:lumOff val="35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圆角矩形 128">
            <a:extLst>
              <a:ext uri="{FF2B5EF4-FFF2-40B4-BE49-F238E27FC236}">
                <a16:creationId xmlns:a16="http://schemas.microsoft.com/office/drawing/2014/main" id="{ED7372FA-0EE5-4D5C-A8BB-79FBDB05A60D}"/>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7" name="文本框 3">
            <a:extLst>
              <a:ext uri="{FF2B5EF4-FFF2-40B4-BE49-F238E27FC236}">
                <a16:creationId xmlns:a16="http://schemas.microsoft.com/office/drawing/2014/main" id="{F1BA5D88-F618-476B-A355-0CE7664FB1D7}"/>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教学过程</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102880184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4">
                                            <p:txEl>
                                              <p:pRg st="0" end="0"/>
                                            </p:txEl>
                                          </p:spTgt>
                                        </p:tgtEl>
                                        <p:attrNameLst>
                                          <p:attrName>style.visibility</p:attrName>
                                        </p:attrNameLst>
                                      </p:cBhvr>
                                      <p:to>
                                        <p:strVal val="visible"/>
                                      </p:to>
                                    </p:set>
                                    <p:animEffect transition="in" filter="fade">
                                      <p:cBhvr>
                                        <p:cTn id="24" dur="500"/>
                                        <p:tgtEl>
                                          <p:spTgt spid="14">
                                            <p:txEl>
                                              <p:pRg st="0" end="0"/>
                                            </p:txEl>
                                          </p:spTgt>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6">
                                            <p:txEl>
                                              <p:pRg st="0" end="0"/>
                                            </p:txEl>
                                          </p:spTgt>
                                        </p:tgtEl>
                                        <p:attrNameLst>
                                          <p:attrName>style.visibility</p:attrName>
                                        </p:attrNameLst>
                                      </p:cBhvr>
                                      <p:to>
                                        <p:strVal val="visible"/>
                                      </p:to>
                                    </p:set>
                                    <p:animEffect transition="in" filter="fade">
                                      <p:cBhvr>
                                        <p:cTn id="42" dur="500"/>
                                        <p:tgtEl>
                                          <p:spTgt spid="16">
                                            <p:txEl>
                                              <p:pRg st="0" end="0"/>
                                            </p:txEl>
                                          </p:spTgt>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up)">
                                      <p:cBhvr>
                                        <p:cTn id="49" dur="500"/>
                                        <p:tgtEl>
                                          <p:spTgt spid="17"/>
                                        </p:tgtEl>
                                      </p:cBhvr>
                                    </p:animEffect>
                                  </p:childTnLst>
                                </p:cTn>
                              </p:par>
                            </p:childTnLst>
                          </p:cTn>
                        </p:par>
                        <p:par>
                          <p:cTn id="50" fill="hold">
                            <p:stCondLst>
                              <p:cond delay="4000"/>
                            </p:stCondLst>
                            <p:childTnLst>
                              <p:par>
                                <p:cTn id="51" presetID="22" presetClass="entr" presetSubtype="4"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down)">
                                      <p:cBhvr>
                                        <p:cTn id="53" dur="500"/>
                                        <p:tgtEl>
                                          <p:spTgt spid="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18">
                                            <p:txEl>
                                              <p:pRg st="0" end="0"/>
                                            </p:txEl>
                                          </p:spTgt>
                                        </p:tgtEl>
                                        <p:attrNameLst>
                                          <p:attrName>style.visibility</p:attrName>
                                        </p:attrNameLst>
                                      </p:cBhvr>
                                      <p:to>
                                        <p:strVal val="visible"/>
                                      </p:to>
                                    </p:set>
                                    <p:animEffect transition="in" filter="fade">
                                      <p:cBhvr>
                                        <p:cTn id="60" dur="500"/>
                                        <p:tgtEl>
                                          <p:spTgt spid="18">
                                            <p:txEl>
                                              <p:pRg st="0" end="0"/>
                                            </p:txEl>
                                          </p:spTgt>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up)">
                                      <p:cBhvr>
                                        <p:cTn id="67" dur="500"/>
                                        <p:tgtEl>
                                          <p:spTgt spid="19"/>
                                        </p:tgtEl>
                                      </p:cBhvr>
                                    </p:animEffect>
                                  </p:childTnLst>
                                </p:cTn>
                              </p:par>
                            </p:childTnLst>
                          </p:cTn>
                        </p:par>
                        <p:par>
                          <p:cTn id="68" fill="hold">
                            <p:stCondLst>
                              <p:cond delay="5500"/>
                            </p:stCondLst>
                            <p:childTnLst>
                              <p:par>
                                <p:cTn id="69" presetID="22" presetClass="entr" presetSubtype="4"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down)">
                                      <p:cBhvr>
                                        <p:cTn id="71" dur="500"/>
                                        <p:tgtEl>
                                          <p:spTgt spid="8"/>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childTnLst>
                                </p:cTn>
                              </p:par>
                            </p:childTnLst>
                          </p:cTn>
                        </p:par>
                        <p:par>
                          <p:cTn id="75" fill="hold">
                            <p:stCondLst>
                              <p:cond delay="6000"/>
                            </p:stCondLst>
                            <p:childTnLst>
                              <p:par>
                                <p:cTn id="76" presetID="10" presetClass="entr" presetSubtype="0" fill="hold" grpId="0" nodeType="afterEffect">
                                  <p:stCondLst>
                                    <p:cond delay="0"/>
                                  </p:stCondLst>
                                  <p:childTnLst>
                                    <p:set>
                                      <p:cBhvr>
                                        <p:cTn id="77" dur="1" fill="hold">
                                          <p:stCondLst>
                                            <p:cond delay="0"/>
                                          </p:stCondLst>
                                        </p:cTn>
                                        <p:tgtEl>
                                          <p:spTgt spid="20">
                                            <p:txEl>
                                              <p:pRg st="0" end="0"/>
                                            </p:txEl>
                                          </p:spTgt>
                                        </p:tgtEl>
                                        <p:attrNameLst>
                                          <p:attrName>style.visibility</p:attrName>
                                        </p:attrNameLst>
                                      </p:cBhvr>
                                      <p:to>
                                        <p:strVal val="visible"/>
                                      </p:to>
                                    </p:set>
                                    <p:animEffect transition="in" filter="fade">
                                      <p:cBhvr>
                                        <p:cTn id="78" dur="500"/>
                                        <p:tgtEl>
                                          <p:spTgt spid="20">
                                            <p:txEl>
                                              <p:pRg st="0" end="0"/>
                                            </p:txEl>
                                          </p:spTgt>
                                        </p:tgtEl>
                                      </p:cBhvr>
                                    </p:animEffect>
                                  </p:childTnLst>
                                </p:cTn>
                              </p:par>
                            </p:childTnLst>
                          </p:cTn>
                        </p:par>
                        <p:par>
                          <p:cTn id="79" fill="hold">
                            <p:stCondLst>
                              <p:cond delay="6500"/>
                            </p:stCondLst>
                            <p:childTnLst>
                              <p:par>
                                <p:cTn id="80" presetID="10" presetClass="entr" presetSubtype="0"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wipe(up)">
                                      <p:cBhvr>
                                        <p:cTn id="8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4" grpId="0" build="p"/>
      <p:bldP spid="15" grpId="0"/>
      <p:bldP spid="16" grpId="0" build="p"/>
      <p:bldP spid="17" grpId="0"/>
      <p:bldP spid="18" grpId="0" build="p"/>
      <p:bldP spid="19" grpId="0"/>
      <p:bldP spid="20" grpId="0" build="p"/>
      <p:bldP spid="21" grpId="0"/>
      <p:bldP spid="22" grpId="0"/>
      <p:bldP spid="23" grpId="0"/>
      <p:bldP spid="24" grpId="0"/>
      <p:bldP spid="25" grpId="0"/>
      <p:bldP spid="26" grpId="0" animBg="1"/>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extBox 50">
            <a:extLst>
              <a:ext uri="{FF2B5EF4-FFF2-40B4-BE49-F238E27FC236}">
                <a16:creationId xmlns:a16="http://schemas.microsoft.com/office/drawing/2014/main" id="{FB19ACCF-465A-462D-B62A-DA668CB01BC7}"/>
              </a:ext>
            </a:extLst>
          </p:cNvPr>
          <p:cNvSpPr txBox="1"/>
          <p:nvPr/>
        </p:nvSpPr>
        <p:spPr>
          <a:xfrm>
            <a:off x="2166163" y="1930855"/>
            <a:ext cx="1755019" cy="1015663"/>
          </a:xfrm>
          <a:prstGeom prst="rect">
            <a:avLst/>
          </a:prstGeom>
          <a:noFill/>
        </p:spPr>
        <p:txBody>
          <a:bodyPr wrap="square" rtlCol="0">
            <a:spAutoFit/>
          </a:bodyPr>
          <a:lstStyle/>
          <a:p>
            <a:pPr defTabSz="685434" fontAlgn="base">
              <a:spcBef>
                <a:spcPct val="0"/>
              </a:spcBef>
              <a:spcAft>
                <a:spcPct val="0"/>
              </a:spcAft>
              <a:defRPr/>
            </a:pPr>
            <a:r>
              <a:rPr lang="en-US" altLang="zh-CN" sz="60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04</a:t>
            </a:r>
            <a:endParaRPr lang="zh-CN" altLang="en-US" sz="60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 name="TextBox 50">
            <a:extLst>
              <a:ext uri="{FF2B5EF4-FFF2-40B4-BE49-F238E27FC236}">
                <a16:creationId xmlns:a16="http://schemas.microsoft.com/office/drawing/2014/main" id="{B5310E01-6F15-4D2E-B754-15E8F8E6EAB9}"/>
              </a:ext>
            </a:extLst>
          </p:cNvPr>
          <p:cNvSpPr txBox="1"/>
          <p:nvPr/>
        </p:nvSpPr>
        <p:spPr>
          <a:xfrm>
            <a:off x="2166163" y="2785507"/>
            <a:ext cx="1373697" cy="307777"/>
          </a:xfrm>
          <a:prstGeom prst="rect">
            <a:avLst/>
          </a:prstGeom>
          <a:noFill/>
        </p:spPr>
        <p:txBody>
          <a:bodyPr wrap="square" rtlCol="0">
            <a:spAutoFit/>
          </a:bodyPr>
          <a:lstStyle/>
          <a:p>
            <a:pPr defTabSz="685434" fontAlgn="base">
              <a:spcBef>
                <a:spcPct val="0"/>
              </a:spcBef>
              <a:spcAft>
                <a:spcPct val="0"/>
              </a:spcAft>
              <a:defRPr/>
            </a:pPr>
            <a:r>
              <a:rPr lang="en-US" altLang="zh-CN" sz="14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CONTENTS</a:t>
            </a:r>
            <a:endParaRPr lang="zh-CN" altLang="en-US" sz="14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7" name="任意多边形 46">
            <a:extLst>
              <a:ext uri="{FF2B5EF4-FFF2-40B4-BE49-F238E27FC236}">
                <a16:creationId xmlns:a16="http://schemas.microsoft.com/office/drawing/2014/main" id="{0D5C3470-04C1-4638-AB0D-257134AE32B8}"/>
              </a:ext>
            </a:extLst>
          </p:cNvPr>
          <p:cNvSpPr/>
          <p:nvPr/>
        </p:nvSpPr>
        <p:spPr>
          <a:xfrm>
            <a:off x="1316273" y="1314986"/>
            <a:ext cx="1628824" cy="2600402"/>
          </a:xfrm>
          <a:custGeom>
            <a:avLst/>
            <a:gdLst>
              <a:gd name="connsiteX0" fmla="*/ 1689100 w 1727200"/>
              <a:gd name="connsiteY0" fmla="*/ 381000 h 2349500"/>
              <a:gd name="connsiteX1" fmla="*/ 1689100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 fmla="*/ 1689100 w 1727200"/>
              <a:gd name="connsiteY0" fmla="*/ 381000 h 2349500"/>
              <a:gd name="connsiteX1" fmla="*/ 1717675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 fmla="*/ 1720850 w 1727200"/>
              <a:gd name="connsiteY0" fmla="*/ 381000 h 2349500"/>
              <a:gd name="connsiteX1" fmla="*/ 1717675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7200" h="2349500">
                <a:moveTo>
                  <a:pt x="1720850" y="381000"/>
                </a:moveTo>
                <a:cubicBezTo>
                  <a:pt x="1719792" y="254000"/>
                  <a:pt x="1718733" y="127000"/>
                  <a:pt x="1717675" y="0"/>
                </a:cubicBezTo>
                <a:lnTo>
                  <a:pt x="0" y="0"/>
                </a:lnTo>
                <a:lnTo>
                  <a:pt x="0" y="2349500"/>
                </a:lnTo>
                <a:lnTo>
                  <a:pt x="1727200" y="2349500"/>
                </a:lnTo>
                <a:lnTo>
                  <a:pt x="1727200" y="1816100"/>
                </a:lnTo>
              </a:path>
            </a:pathLst>
          </a:custGeom>
          <a:noFill/>
          <a:ln w="152400" cap="flat" cmpd="sng" algn="ctr">
            <a:solidFill>
              <a:srgbClr val="439A9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 name="圆角矩形 128">
            <a:extLst>
              <a:ext uri="{FF2B5EF4-FFF2-40B4-BE49-F238E27FC236}">
                <a16:creationId xmlns:a16="http://schemas.microsoft.com/office/drawing/2014/main" id="{89C0E67F-90F9-4AE4-B125-5AA54CA08BFB}"/>
              </a:ext>
            </a:extLst>
          </p:cNvPr>
          <p:cNvSpPr/>
          <p:nvPr/>
        </p:nvSpPr>
        <p:spPr>
          <a:xfrm>
            <a:off x="3386221" y="1995966"/>
            <a:ext cx="3921395" cy="791208"/>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9" name="文本框 3">
            <a:extLst>
              <a:ext uri="{FF2B5EF4-FFF2-40B4-BE49-F238E27FC236}">
                <a16:creationId xmlns:a16="http://schemas.microsoft.com/office/drawing/2014/main" id="{789086EE-7674-4C79-A8B6-2CF9C7459BA5}"/>
              </a:ext>
            </a:extLst>
          </p:cNvPr>
          <p:cNvSpPr txBox="1">
            <a:spLocks noChangeArrowheads="1"/>
          </p:cNvSpPr>
          <p:nvPr/>
        </p:nvSpPr>
        <p:spPr bwMode="auto">
          <a:xfrm>
            <a:off x="4426903" y="2129959"/>
            <a:ext cx="1840030" cy="523219"/>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教学反思</a:t>
            </a:r>
            <a:endParaRPr lang="zh-CN" altLang="zh-CN"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359448942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6" name="圆角矩形 128">
            <a:extLst>
              <a:ext uri="{FF2B5EF4-FFF2-40B4-BE49-F238E27FC236}">
                <a16:creationId xmlns:a16="http://schemas.microsoft.com/office/drawing/2014/main" id="{9FF2481A-A465-4593-B60A-D721CC0BEDE0}"/>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7" name="文本框 3">
            <a:extLst>
              <a:ext uri="{FF2B5EF4-FFF2-40B4-BE49-F238E27FC236}">
                <a16:creationId xmlns:a16="http://schemas.microsoft.com/office/drawing/2014/main" id="{B1115A3F-36FE-41A5-8B74-3345733C76F7}"/>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教学反思</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102" name="组合 101">
            <a:extLst>
              <a:ext uri="{FF2B5EF4-FFF2-40B4-BE49-F238E27FC236}">
                <a16:creationId xmlns:a16="http://schemas.microsoft.com/office/drawing/2014/main" id="{3B6CF359-04B2-4A50-83B2-0C6618B31E53}"/>
              </a:ext>
            </a:extLst>
          </p:cNvPr>
          <p:cNvGrpSpPr/>
          <p:nvPr/>
        </p:nvGrpSpPr>
        <p:grpSpPr>
          <a:xfrm>
            <a:off x="5341620" y="1249680"/>
            <a:ext cx="673100" cy="674688"/>
            <a:chOff x="7562850" y="1152525"/>
            <a:chExt cx="673100" cy="674688"/>
          </a:xfrm>
        </p:grpSpPr>
        <p:sp>
          <p:nvSpPr>
            <p:cNvPr id="103" name="Freeform 12">
              <a:extLst>
                <a:ext uri="{FF2B5EF4-FFF2-40B4-BE49-F238E27FC236}">
                  <a16:creationId xmlns:a16="http://schemas.microsoft.com/office/drawing/2014/main" id="{C8B0225D-357B-4D3C-845F-877C1EE228AB}"/>
                </a:ext>
              </a:extLst>
            </p:cNvPr>
            <p:cNvSpPr>
              <a:spLocks/>
            </p:cNvSpPr>
            <p:nvPr/>
          </p:nvSpPr>
          <p:spPr bwMode="auto">
            <a:xfrm>
              <a:off x="7562850" y="1152525"/>
              <a:ext cx="673100" cy="674688"/>
            </a:xfrm>
            <a:custGeom>
              <a:avLst/>
              <a:gdLst>
                <a:gd name="T0" fmla="*/ 32 w 262"/>
                <a:gd name="T1" fmla="*/ 188 h 262"/>
                <a:gd name="T2" fmla="*/ 74 w 262"/>
                <a:gd name="T3" fmla="*/ 31 h 262"/>
                <a:gd name="T4" fmla="*/ 230 w 262"/>
                <a:gd name="T5" fmla="*/ 73 h 262"/>
                <a:gd name="T6" fmla="*/ 189 w 262"/>
                <a:gd name="T7" fmla="*/ 230 h 262"/>
                <a:gd name="T8" fmla="*/ 32 w 262"/>
                <a:gd name="T9" fmla="*/ 188 h 262"/>
              </a:gdLst>
              <a:ahLst/>
              <a:cxnLst>
                <a:cxn ang="0">
                  <a:pos x="T0" y="T1"/>
                </a:cxn>
                <a:cxn ang="0">
                  <a:pos x="T2" y="T3"/>
                </a:cxn>
                <a:cxn ang="0">
                  <a:pos x="T4" y="T5"/>
                </a:cxn>
                <a:cxn ang="0">
                  <a:pos x="T6" y="T7"/>
                </a:cxn>
                <a:cxn ang="0">
                  <a:pos x="T8" y="T9"/>
                </a:cxn>
              </a:cxnLst>
              <a:rect l="0" t="0" r="r" b="b"/>
              <a:pathLst>
                <a:path w="262" h="262">
                  <a:moveTo>
                    <a:pt x="32" y="188"/>
                  </a:moveTo>
                  <a:cubicBezTo>
                    <a:pt x="0" y="133"/>
                    <a:pt x="19" y="63"/>
                    <a:pt x="74" y="31"/>
                  </a:cubicBezTo>
                  <a:cubicBezTo>
                    <a:pt x="128" y="0"/>
                    <a:pt x="199" y="18"/>
                    <a:pt x="230" y="73"/>
                  </a:cubicBezTo>
                  <a:cubicBezTo>
                    <a:pt x="262" y="129"/>
                    <a:pt x="243" y="198"/>
                    <a:pt x="189" y="230"/>
                  </a:cubicBezTo>
                  <a:cubicBezTo>
                    <a:pt x="133" y="262"/>
                    <a:pt x="64" y="243"/>
                    <a:pt x="32" y="188"/>
                  </a:cubicBezTo>
                </a:path>
              </a:pathLst>
            </a:custGeom>
            <a:solidFill>
              <a:srgbClr val="E58C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dirty="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4" name="Freeform 13">
              <a:extLst>
                <a:ext uri="{FF2B5EF4-FFF2-40B4-BE49-F238E27FC236}">
                  <a16:creationId xmlns:a16="http://schemas.microsoft.com/office/drawing/2014/main" id="{C9B1C0EC-4BF1-43C6-B635-DC311DE498FE}"/>
                </a:ext>
              </a:extLst>
            </p:cNvPr>
            <p:cNvSpPr>
              <a:spLocks noEditPoints="1"/>
            </p:cNvSpPr>
            <p:nvPr/>
          </p:nvSpPr>
          <p:spPr bwMode="auto">
            <a:xfrm>
              <a:off x="7907338" y="1341438"/>
              <a:ext cx="287338" cy="444500"/>
            </a:xfrm>
            <a:custGeom>
              <a:avLst/>
              <a:gdLst>
                <a:gd name="T0" fmla="*/ 11 w 112"/>
                <a:gd name="T1" fmla="*/ 172 h 173"/>
                <a:gd name="T2" fmla="*/ 0 w 112"/>
                <a:gd name="T3" fmla="*/ 173 h 173"/>
                <a:gd name="T4" fmla="*/ 0 w 112"/>
                <a:gd name="T5" fmla="*/ 173 h 173"/>
                <a:gd name="T6" fmla="*/ 11 w 112"/>
                <a:gd name="T7" fmla="*/ 172 h 173"/>
                <a:gd name="T8" fmla="*/ 96 w 112"/>
                <a:gd name="T9" fmla="*/ 0 h 173"/>
                <a:gd name="T10" fmla="*/ 96 w 112"/>
                <a:gd name="T11" fmla="*/ 0 h 173"/>
                <a:gd name="T12" fmla="*/ 112 w 112"/>
                <a:gd name="T13" fmla="*/ 58 h 173"/>
                <a:gd name="T14" fmla="*/ 96 w 112"/>
                <a:gd name="T15" fmla="*/ 0 h 173"/>
                <a:gd name="T16" fmla="*/ 96 w 112"/>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73">
                  <a:moveTo>
                    <a:pt x="11" y="172"/>
                  </a:moveTo>
                  <a:cubicBezTo>
                    <a:pt x="8" y="172"/>
                    <a:pt x="4" y="172"/>
                    <a:pt x="0" y="173"/>
                  </a:cubicBezTo>
                  <a:cubicBezTo>
                    <a:pt x="0" y="173"/>
                    <a:pt x="0" y="173"/>
                    <a:pt x="0" y="173"/>
                  </a:cubicBezTo>
                  <a:cubicBezTo>
                    <a:pt x="4" y="173"/>
                    <a:pt x="8" y="172"/>
                    <a:pt x="11" y="172"/>
                  </a:cubicBezTo>
                  <a:moveTo>
                    <a:pt x="96" y="0"/>
                  </a:moveTo>
                  <a:cubicBezTo>
                    <a:pt x="96" y="0"/>
                    <a:pt x="96" y="0"/>
                    <a:pt x="96" y="0"/>
                  </a:cubicBezTo>
                  <a:cubicBezTo>
                    <a:pt x="107" y="18"/>
                    <a:pt x="112" y="38"/>
                    <a:pt x="112" y="58"/>
                  </a:cubicBezTo>
                  <a:cubicBezTo>
                    <a:pt x="112" y="38"/>
                    <a:pt x="107" y="18"/>
                    <a:pt x="96" y="0"/>
                  </a:cubicBezTo>
                  <a:cubicBezTo>
                    <a:pt x="96" y="0"/>
                    <a:pt x="96" y="0"/>
                    <a:pt x="96"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5" name="Freeform 15">
              <a:extLst>
                <a:ext uri="{FF2B5EF4-FFF2-40B4-BE49-F238E27FC236}">
                  <a16:creationId xmlns:a16="http://schemas.microsoft.com/office/drawing/2014/main" id="{8F0132B4-A485-4105-8D9A-013120307758}"/>
                </a:ext>
              </a:extLst>
            </p:cNvPr>
            <p:cNvSpPr>
              <a:spLocks noEditPoints="1"/>
            </p:cNvSpPr>
            <p:nvPr/>
          </p:nvSpPr>
          <p:spPr bwMode="auto">
            <a:xfrm>
              <a:off x="7745413" y="1343025"/>
              <a:ext cx="307975" cy="290513"/>
            </a:xfrm>
            <a:custGeom>
              <a:avLst/>
              <a:gdLst>
                <a:gd name="T0" fmla="*/ 176 w 194"/>
                <a:gd name="T1" fmla="*/ 175 h 183"/>
                <a:gd name="T2" fmla="*/ 100 w 194"/>
                <a:gd name="T3" fmla="*/ 23 h 183"/>
                <a:gd name="T4" fmla="*/ 111 w 194"/>
                <a:gd name="T5" fmla="*/ 0 h 183"/>
                <a:gd name="T6" fmla="*/ 107 w 194"/>
                <a:gd name="T7" fmla="*/ 0 h 183"/>
                <a:gd name="T8" fmla="*/ 99 w 194"/>
                <a:gd name="T9" fmla="*/ 18 h 183"/>
                <a:gd name="T10" fmla="*/ 97 w 194"/>
                <a:gd name="T11" fmla="*/ 20 h 183"/>
                <a:gd name="T12" fmla="*/ 95 w 194"/>
                <a:gd name="T13" fmla="*/ 18 h 183"/>
                <a:gd name="T14" fmla="*/ 94 w 194"/>
                <a:gd name="T15" fmla="*/ 15 h 183"/>
                <a:gd name="T16" fmla="*/ 87 w 194"/>
                <a:gd name="T17" fmla="*/ 0 h 183"/>
                <a:gd name="T18" fmla="*/ 82 w 194"/>
                <a:gd name="T19" fmla="*/ 0 h 183"/>
                <a:gd name="T20" fmla="*/ 94 w 194"/>
                <a:gd name="T21" fmla="*/ 23 h 183"/>
                <a:gd name="T22" fmla="*/ 18 w 194"/>
                <a:gd name="T23" fmla="*/ 175 h 183"/>
                <a:gd name="T24" fmla="*/ 0 w 194"/>
                <a:gd name="T25" fmla="*/ 175 h 183"/>
                <a:gd name="T26" fmla="*/ 0 w 194"/>
                <a:gd name="T27" fmla="*/ 183 h 183"/>
                <a:gd name="T28" fmla="*/ 194 w 194"/>
                <a:gd name="T29" fmla="*/ 183 h 183"/>
                <a:gd name="T30" fmla="*/ 194 w 194"/>
                <a:gd name="T31" fmla="*/ 175 h 183"/>
                <a:gd name="T32" fmla="*/ 176 w 194"/>
                <a:gd name="T33" fmla="*/ 175 h 183"/>
                <a:gd name="T34" fmla="*/ 73 w 194"/>
                <a:gd name="T35" fmla="*/ 175 h 183"/>
                <a:gd name="T36" fmla="*/ 94 w 194"/>
                <a:gd name="T37" fmla="*/ 130 h 183"/>
                <a:gd name="T38" fmla="*/ 97 w 194"/>
                <a:gd name="T39" fmla="*/ 125 h 183"/>
                <a:gd name="T40" fmla="*/ 123 w 194"/>
                <a:gd name="T41" fmla="*/ 175 h 183"/>
                <a:gd name="T42" fmla="*/ 73 w 194"/>
                <a:gd name="T43" fmla="*/ 17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4" h="183">
                  <a:moveTo>
                    <a:pt x="176" y="175"/>
                  </a:moveTo>
                  <a:lnTo>
                    <a:pt x="100" y="23"/>
                  </a:lnTo>
                  <a:lnTo>
                    <a:pt x="111" y="0"/>
                  </a:lnTo>
                  <a:lnTo>
                    <a:pt x="107" y="0"/>
                  </a:lnTo>
                  <a:lnTo>
                    <a:pt x="99" y="18"/>
                  </a:lnTo>
                  <a:lnTo>
                    <a:pt x="97" y="20"/>
                  </a:lnTo>
                  <a:lnTo>
                    <a:pt x="95" y="18"/>
                  </a:lnTo>
                  <a:lnTo>
                    <a:pt x="94" y="15"/>
                  </a:lnTo>
                  <a:lnTo>
                    <a:pt x="87" y="0"/>
                  </a:lnTo>
                  <a:lnTo>
                    <a:pt x="82" y="0"/>
                  </a:lnTo>
                  <a:lnTo>
                    <a:pt x="94" y="23"/>
                  </a:lnTo>
                  <a:lnTo>
                    <a:pt x="18" y="175"/>
                  </a:lnTo>
                  <a:lnTo>
                    <a:pt x="0" y="175"/>
                  </a:lnTo>
                  <a:lnTo>
                    <a:pt x="0" y="183"/>
                  </a:lnTo>
                  <a:lnTo>
                    <a:pt x="194" y="183"/>
                  </a:lnTo>
                  <a:lnTo>
                    <a:pt x="194" y="175"/>
                  </a:lnTo>
                  <a:lnTo>
                    <a:pt x="176" y="175"/>
                  </a:lnTo>
                  <a:close/>
                  <a:moveTo>
                    <a:pt x="73" y="175"/>
                  </a:moveTo>
                  <a:lnTo>
                    <a:pt x="94" y="130"/>
                  </a:lnTo>
                  <a:lnTo>
                    <a:pt x="97" y="125"/>
                  </a:lnTo>
                  <a:lnTo>
                    <a:pt x="123" y="175"/>
                  </a:lnTo>
                  <a:lnTo>
                    <a:pt x="73" y="175"/>
                  </a:ln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6" name="Freeform 16">
              <a:extLst>
                <a:ext uri="{FF2B5EF4-FFF2-40B4-BE49-F238E27FC236}">
                  <a16:creationId xmlns:a16="http://schemas.microsoft.com/office/drawing/2014/main" id="{1D41DE19-C522-4730-91A9-A086B1B7834D}"/>
                </a:ext>
              </a:extLst>
            </p:cNvPr>
            <p:cNvSpPr>
              <a:spLocks noEditPoints="1"/>
            </p:cNvSpPr>
            <p:nvPr/>
          </p:nvSpPr>
          <p:spPr bwMode="auto">
            <a:xfrm>
              <a:off x="7578725" y="1165225"/>
              <a:ext cx="641350" cy="646113"/>
            </a:xfrm>
            <a:custGeom>
              <a:avLst/>
              <a:gdLst>
                <a:gd name="T0" fmla="*/ 154 w 250"/>
                <a:gd name="T1" fmla="*/ 244 h 251"/>
                <a:gd name="T2" fmla="*/ 134 w 250"/>
                <a:gd name="T3" fmla="*/ 251 h 251"/>
                <a:gd name="T4" fmla="*/ 92 w 250"/>
                <a:gd name="T5" fmla="*/ 247 h 251"/>
                <a:gd name="T6" fmla="*/ 114 w 250"/>
                <a:gd name="T7" fmla="*/ 247 h 251"/>
                <a:gd name="T8" fmla="*/ 92 w 250"/>
                <a:gd name="T9" fmla="*/ 247 h 251"/>
                <a:gd name="T10" fmla="*/ 190 w 250"/>
                <a:gd name="T11" fmla="*/ 228 h 251"/>
                <a:gd name="T12" fmla="*/ 174 w 250"/>
                <a:gd name="T13" fmla="*/ 241 h 251"/>
                <a:gd name="T14" fmla="*/ 55 w 250"/>
                <a:gd name="T15" fmla="*/ 230 h 251"/>
                <a:gd name="T16" fmla="*/ 75 w 250"/>
                <a:gd name="T17" fmla="*/ 236 h 251"/>
                <a:gd name="T18" fmla="*/ 55 w 250"/>
                <a:gd name="T19" fmla="*/ 230 h 251"/>
                <a:gd name="T20" fmla="*/ 190 w 250"/>
                <a:gd name="T21" fmla="*/ 228 h 251"/>
                <a:gd name="T22" fmla="*/ 221 w 250"/>
                <a:gd name="T23" fmla="*/ 201 h 251"/>
                <a:gd name="T24" fmla="*/ 209 w 250"/>
                <a:gd name="T25" fmla="*/ 219 h 251"/>
                <a:gd name="T26" fmla="*/ 25 w 250"/>
                <a:gd name="T27" fmla="*/ 201 h 251"/>
                <a:gd name="T28" fmla="*/ 41 w 250"/>
                <a:gd name="T29" fmla="*/ 214 h 251"/>
                <a:gd name="T30" fmla="*/ 25 w 250"/>
                <a:gd name="T31" fmla="*/ 201 h 251"/>
                <a:gd name="T32" fmla="*/ 240 w 250"/>
                <a:gd name="T33" fmla="*/ 165 h 251"/>
                <a:gd name="T34" fmla="*/ 235 w 250"/>
                <a:gd name="T35" fmla="*/ 186 h 251"/>
                <a:gd name="T36" fmla="*/ 6 w 250"/>
                <a:gd name="T37" fmla="*/ 164 h 251"/>
                <a:gd name="T38" fmla="*/ 17 w 250"/>
                <a:gd name="T39" fmla="*/ 182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2 h 251"/>
                <a:gd name="T58" fmla="*/ 2 w 250"/>
                <a:gd name="T59" fmla="*/ 102 h 251"/>
                <a:gd name="T60" fmla="*/ 12 w 250"/>
                <a:gd name="T61" fmla="*/ 84 h 251"/>
                <a:gd name="T62" fmla="*/ 2 w 250"/>
                <a:gd name="T63" fmla="*/ 102 h 251"/>
                <a:gd name="T64" fmla="*/ 227 w 250"/>
                <a:gd name="T65" fmla="*/ 53 h 251"/>
                <a:gd name="T66" fmla="*/ 234 w 250"/>
                <a:gd name="T67" fmla="*/ 73 h 251"/>
                <a:gd name="T68" fmla="*/ 17 w 250"/>
                <a:gd name="T69" fmla="*/ 63 h 251"/>
                <a:gd name="T70" fmla="*/ 32 w 250"/>
                <a:gd name="T71" fmla="*/ 49 h 251"/>
                <a:gd name="T72" fmla="*/ 17 w 250"/>
                <a:gd name="T73" fmla="*/ 63 h 251"/>
                <a:gd name="T74" fmla="*/ 195 w 250"/>
                <a:gd name="T75" fmla="*/ 27 h 251"/>
                <a:gd name="T76" fmla="*/ 214 w 250"/>
                <a:gd name="T77" fmla="*/ 37 h 251"/>
                <a:gd name="T78" fmla="*/ 195 w 250"/>
                <a:gd name="T79" fmla="*/ 27 h 251"/>
                <a:gd name="T80" fmla="*/ 60 w 250"/>
                <a:gd name="T81" fmla="*/ 19 h 251"/>
                <a:gd name="T82" fmla="*/ 46 w 250"/>
                <a:gd name="T83" fmla="*/ 34 h 251"/>
                <a:gd name="T84" fmla="*/ 159 w 250"/>
                <a:gd name="T85" fmla="*/ 10 h 251"/>
                <a:gd name="T86" fmla="*/ 179 w 250"/>
                <a:gd name="T87" fmla="*/ 13 h 251"/>
                <a:gd name="T88" fmla="*/ 159 w 250"/>
                <a:gd name="T89" fmla="*/ 10 h 251"/>
                <a:gd name="T90" fmla="*/ 98 w 250"/>
                <a:gd name="T91" fmla="*/ 3 h 251"/>
                <a:gd name="T92" fmla="*/ 80 w 250"/>
                <a:gd name="T93" fmla="*/ 13 h 251"/>
                <a:gd name="T94" fmla="*/ 125 w 250"/>
                <a:gd name="T95" fmla="*/ 5 h 251"/>
                <a:gd name="T96" fmla="*/ 119 w 250"/>
                <a:gd name="T97" fmla="*/ 1 h 251"/>
                <a:gd name="T98" fmla="*/ 140 w 250"/>
                <a:gd name="T99" fmla="*/ 1 h 251"/>
                <a:gd name="T100" fmla="*/ 125 w 250"/>
                <a:gd name="T101"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7"/>
                  </a:moveTo>
                  <a:cubicBezTo>
                    <a:pt x="141" y="246"/>
                    <a:pt x="147" y="245"/>
                    <a:pt x="154" y="244"/>
                  </a:cubicBezTo>
                  <a:cubicBezTo>
                    <a:pt x="155" y="247"/>
                    <a:pt x="155" y="247"/>
                    <a:pt x="155" y="247"/>
                  </a:cubicBezTo>
                  <a:cubicBezTo>
                    <a:pt x="148" y="250"/>
                    <a:pt x="141" y="250"/>
                    <a:pt x="134" y="251"/>
                  </a:cubicBezTo>
                  <a:lnTo>
                    <a:pt x="134" y="247"/>
                  </a:lnTo>
                  <a:close/>
                  <a:moveTo>
                    <a:pt x="92" y="247"/>
                  </a:moveTo>
                  <a:cubicBezTo>
                    <a:pt x="94" y="243"/>
                    <a:pt x="94" y="243"/>
                    <a:pt x="94" y="243"/>
                  </a:cubicBezTo>
                  <a:cubicBezTo>
                    <a:pt x="100" y="245"/>
                    <a:pt x="107" y="246"/>
                    <a:pt x="114" y="247"/>
                  </a:cubicBezTo>
                  <a:cubicBezTo>
                    <a:pt x="113" y="250"/>
                    <a:pt x="113" y="250"/>
                    <a:pt x="113" y="250"/>
                  </a:cubicBezTo>
                  <a:cubicBezTo>
                    <a:pt x="106" y="250"/>
                    <a:pt x="99" y="249"/>
                    <a:pt x="92" y="247"/>
                  </a:cubicBezTo>
                  <a:close/>
                  <a:moveTo>
                    <a:pt x="173" y="237"/>
                  </a:moveTo>
                  <a:cubicBezTo>
                    <a:pt x="179" y="235"/>
                    <a:pt x="185" y="232"/>
                    <a:pt x="190" y="228"/>
                  </a:cubicBezTo>
                  <a:cubicBezTo>
                    <a:pt x="193" y="231"/>
                    <a:pt x="193" y="231"/>
                    <a:pt x="193" y="231"/>
                  </a:cubicBezTo>
                  <a:cubicBezTo>
                    <a:pt x="187" y="235"/>
                    <a:pt x="181" y="238"/>
                    <a:pt x="174" y="241"/>
                  </a:cubicBezTo>
                  <a:lnTo>
                    <a:pt x="173" y="237"/>
                  </a:lnTo>
                  <a:close/>
                  <a:moveTo>
                    <a:pt x="55" y="230"/>
                  </a:moveTo>
                  <a:cubicBezTo>
                    <a:pt x="57" y="226"/>
                    <a:pt x="57" y="226"/>
                    <a:pt x="57" y="226"/>
                  </a:cubicBezTo>
                  <a:cubicBezTo>
                    <a:pt x="62" y="230"/>
                    <a:pt x="68" y="233"/>
                    <a:pt x="75" y="236"/>
                  </a:cubicBezTo>
                  <a:cubicBezTo>
                    <a:pt x="73" y="240"/>
                    <a:pt x="73" y="240"/>
                    <a:pt x="73" y="240"/>
                  </a:cubicBezTo>
                  <a:cubicBezTo>
                    <a:pt x="67" y="237"/>
                    <a:pt x="60" y="234"/>
                    <a:pt x="55" y="230"/>
                  </a:cubicBezTo>
                  <a:close/>
                  <a:moveTo>
                    <a:pt x="190" y="228"/>
                  </a:moveTo>
                  <a:cubicBezTo>
                    <a:pt x="190" y="228"/>
                    <a:pt x="190" y="228"/>
                    <a:pt x="190" y="228"/>
                  </a:cubicBezTo>
                  <a:moveTo>
                    <a:pt x="207" y="216"/>
                  </a:moveTo>
                  <a:cubicBezTo>
                    <a:pt x="211" y="211"/>
                    <a:pt x="216" y="206"/>
                    <a:pt x="221" y="201"/>
                  </a:cubicBezTo>
                  <a:cubicBezTo>
                    <a:pt x="223" y="203"/>
                    <a:pt x="223" y="203"/>
                    <a:pt x="223" y="203"/>
                  </a:cubicBezTo>
                  <a:cubicBezTo>
                    <a:pt x="219" y="209"/>
                    <a:pt x="215" y="214"/>
                    <a:pt x="209" y="219"/>
                  </a:cubicBezTo>
                  <a:lnTo>
                    <a:pt x="207" y="216"/>
                  </a:lnTo>
                  <a:close/>
                  <a:moveTo>
                    <a:pt x="25" y="201"/>
                  </a:moveTo>
                  <a:cubicBezTo>
                    <a:pt x="28" y="198"/>
                    <a:pt x="28" y="198"/>
                    <a:pt x="28" y="198"/>
                  </a:cubicBezTo>
                  <a:cubicBezTo>
                    <a:pt x="32" y="204"/>
                    <a:pt x="37" y="209"/>
                    <a:pt x="41" y="214"/>
                  </a:cubicBezTo>
                  <a:cubicBezTo>
                    <a:pt x="39" y="216"/>
                    <a:pt x="39" y="216"/>
                    <a:pt x="39" y="216"/>
                  </a:cubicBezTo>
                  <a:cubicBezTo>
                    <a:pt x="34" y="211"/>
                    <a:pt x="29" y="207"/>
                    <a:pt x="25" y="201"/>
                  </a:cubicBezTo>
                  <a:close/>
                  <a:moveTo>
                    <a:pt x="231" y="184"/>
                  </a:moveTo>
                  <a:cubicBezTo>
                    <a:pt x="234" y="178"/>
                    <a:pt x="237" y="172"/>
                    <a:pt x="240" y="165"/>
                  </a:cubicBezTo>
                  <a:cubicBezTo>
                    <a:pt x="244" y="167"/>
                    <a:pt x="244" y="167"/>
                    <a:pt x="244" y="167"/>
                  </a:cubicBezTo>
                  <a:cubicBezTo>
                    <a:pt x="241" y="174"/>
                    <a:pt x="238" y="180"/>
                    <a:pt x="235" y="186"/>
                  </a:cubicBezTo>
                  <a:lnTo>
                    <a:pt x="231" y="184"/>
                  </a:lnTo>
                  <a:close/>
                  <a:moveTo>
                    <a:pt x="6" y="164"/>
                  </a:moveTo>
                  <a:cubicBezTo>
                    <a:pt x="10" y="163"/>
                    <a:pt x="10" y="163"/>
                    <a:pt x="10" y="163"/>
                  </a:cubicBezTo>
                  <a:cubicBezTo>
                    <a:pt x="12" y="169"/>
                    <a:pt x="14" y="176"/>
                    <a:pt x="17" y="182"/>
                  </a:cubicBezTo>
                  <a:cubicBezTo>
                    <a:pt x="14" y="183"/>
                    <a:pt x="14" y="183"/>
                    <a:pt x="14" y="183"/>
                  </a:cubicBezTo>
                  <a:cubicBezTo>
                    <a:pt x="11" y="177"/>
                    <a:pt x="8" y="171"/>
                    <a:pt x="6" y="164"/>
                  </a:cubicBezTo>
                  <a:close/>
                  <a:moveTo>
                    <a:pt x="245" y="146"/>
                  </a:moveTo>
                  <a:cubicBezTo>
                    <a:pt x="246" y="140"/>
                    <a:pt x="246" y="133"/>
                    <a:pt x="246" y="126"/>
                  </a:cubicBezTo>
                  <a:cubicBezTo>
                    <a:pt x="250" y="126"/>
                    <a:pt x="250" y="126"/>
                    <a:pt x="250" y="126"/>
                  </a:cubicBezTo>
                  <a:cubicBezTo>
                    <a:pt x="250" y="133"/>
                    <a:pt x="250" y="140"/>
                    <a:pt x="249" y="147"/>
                  </a:cubicBezTo>
                  <a:lnTo>
                    <a:pt x="245" y="146"/>
                  </a:lnTo>
                  <a:close/>
                  <a:moveTo>
                    <a:pt x="0" y="126"/>
                  </a:moveTo>
                  <a:cubicBezTo>
                    <a:pt x="0" y="125"/>
                    <a:pt x="0" y="124"/>
                    <a:pt x="0" y="123"/>
                  </a:cubicBezTo>
                  <a:cubicBezTo>
                    <a:pt x="4" y="123"/>
                    <a:pt x="4" y="123"/>
                    <a:pt x="4" y="123"/>
                  </a:cubicBezTo>
                  <a:cubicBezTo>
                    <a:pt x="4" y="124"/>
                    <a:pt x="4" y="125"/>
                    <a:pt x="4" y="126"/>
                  </a:cubicBezTo>
                  <a:cubicBezTo>
                    <a:pt x="4" y="132"/>
                    <a:pt x="4" y="137"/>
                    <a:pt x="5" y="143"/>
                  </a:cubicBezTo>
                  <a:cubicBezTo>
                    <a:pt x="1" y="144"/>
                    <a:pt x="1" y="144"/>
                    <a:pt x="1" y="144"/>
                  </a:cubicBezTo>
                  <a:cubicBezTo>
                    <a:pt x="0" y="138"/>
                    <a:pt x="0" y="132"/>
                    <a:pt x="0" y="126"/>
                  </a:cubicBezTo>
                  <a:close/>
                  <a:moveTo>
                    <a:pt x="241" y="92"/>
                  </a:moveTo>
                  <a:cubicBezTo>
                    <a:pt x="246" y="90"/>
                    <a:pt x="246" y="90"/>
                    <a:pt x="246" y="90"/>
                  </a:cubicBezTo>
                  <a:cubicBezTo>
                    <a:pt x="247" y="97"/>
                    <a:pt x="249" y="104"/>
                    <a:pt x="250" y="111"/>
                  </a:cubicBezTo>
                  <a:cubicBezTo>
                    <a:pt x="246" y="112"/>
                    <a:pt x="246" y="112"/>
                    <a:pt x="246" y="112"/>
                  </a:cubicBezTo>
                  <a:cubicBezTo>
                    <a:pt x="245" y="105"/>
                    <a:pt x="243" y="98"/>
                    <a:pt x="241" y="92"/>
                  </a:cubicBezTo>
                  <a:close/>
                  <a:moveTo>
                    <a:pt x="2" y="102"/>
                  </a:moveTo>
                  <a:cubicBezTo>
                    <a:pt x="3" y="95"/>
                    <a:pt x="5" y="88"/>
                    <a:pt x="8" y="82"/>
                  </a:cubicBezTo>
                  <a:cubicBezTo>
                    <a:pt x="12" y="84"/>
                    <a:pt x="12" y="84"/>
                    <a:pt x="12" y="84"/>
                  </a:cubicBezTo>
                  <a:cubicBezTo>
                    <a:pt x="9" y="90"/>
                    <a:pt x="7" y="96"/>
                    <a:pt x="6" y="103"/>
                  </a:cubicBezTo>
                  <a:lnTo>
                    <a:pt x="2" y="102"/>
                  </a:lnTo>
                  <a:close/>
                  <a:moveTo>
                    <a:pt x="224" y="55"/>
                  </a:moveTo>
                  <a:cubicBezTo>
                    <a:pt x="227" y="53"/>
                    <a:pt x="227" y="53"/>
                    <a:pt x="227" y="53"/>
                  </a:cubicBezTo>
                  <a:cubicBezTo>
                    <a:pt x="231" y="59"/>
                    <a:pt x="234" y="65"/>
                    <a:pt x="238" y="71"/>
                  </a:cubicBezTo>
                  <a:cubicBezTo>
                    <a:pt x="234" y="73"/>
                    <a:pt x="234" y="73"/>
                    <a:pt x="234" y="73"/>
                  </a:cubicBezTo>
                  <a:cubicBezTo>
                    <a:pt x="231" y="67"/>
                    <a:pt x="228" y="61"/>
                    <a:pt x="224" y="55"/>
                  </a:cubicBezTo>
                  <a:close/>
                  <a:moveTo>
                    <a:pt x="17" y="63"/>
                  </a:moveTo>
                  <a:cubicBezTo>
                    <a:pt x="20" y="57"/>
                    <a:pt x="24" y="52"/>
                    <a:pt x="28" y="46"/>
                  </a:cubicBezTo>
                  <a:cubicBezTo>
                    <a:pt x="32" y="49"/>
                    <a:pt x="32" y="49"/>
                    <a:pt x="32" y="49"/>
                  </a:cubicBezTo>
                  <a:cubicBezTo>
                    <a:pt x="27" y="54"/>
                    <a:pt x="24" y="60"/>
                    <a:pt x="20" y="65"/>
                  </a:cubicBezTo>
                  <a:lnTo>
                    <a:pt x="17" y="63"/>
                  </a:lnTo>
                  <a:close/>
                  <a:moveTo>
                    <a:pt x="195" y="27"/>
                  </a:moveTo>
                  <a:cubicBezTo>
                    <a:pt x="195" y="27"/>
                    <a:pt x="195" y="27"/>
                    <a:pt x="195" y="27"/>
                  </a:cubicBezTo>
                  <a:cubicBezTo>
                    <a:pt x="198" y="24"/>
                    <a:pt x="198" y="24"/>
                    <a:pt x="198" y="24"/>
                  </a:cubicBezTo>
                  <a:cubicBezTo>
                    <a:pt x="203" y="28"/>
                    <a:pt x="209" y="32"/>
                    <a:pt x="214" y="37"/>
                  </a:cubicBezTo>
                  <a:cubicBezTo>
                    <a:pt x="211" y="40"/>
                    <a:pt x="211" y="40"/>
                    <a:pt x="211" y="40"/>
                  </a:cubicBezTo>
                  <a:cubicBezTo>
                    <a:pt x="206" y="35"/>
                    <a:pt x="201" y="31"/>
                    <a:pt x="195" y="27"/>
                  </a:cubicBezTo>
                  <a:close/>
                  <a:moveTo>
                    <a:pt x="43" y="31"/>
                  </a:moveTo>
                  <a:cubicBezTo>
                    <a:pt x="48" y="26"/>
                    <a:pt x="54" y="23"/>
                    <a:pt x="60" y="19"/>
                  </a:cubicBezTo>
                  <a:cubicBezTo>
                    <a:pt x="62" y="23"/>
                    <a:pt x="62" y="23"/>
                    <a:pt x="62" y="23"/>
                  </a:cubicBezTo>
                  <a:cubicBezTo>
                    <a:pt x="56" y="26"/>
                    <a:pt x="51" y="30"/>
                    <a:pt x="46" y="34"/>
                  </a:cubicBezTo>
                  <a:lnTo>
                    <a:pt x="43" y="31"/>
                  </a:lnTo>
                  <a:close/>
                  <a:moveTo>
                    <a:pt x="159" y="10"/>
                  </a:moveTo>
                  <a:cubicBezTo>
                    <a:pt x="160" y="6"/>
                    <a:pt x="160" y="6"/>
                    <a:pt x="160" y="6"/>
                  </a:cubicBezTo>
                  <a:cubicBezTo>
                    <a:pt x="167" y="8"/>
                    <a:pt x="174" y="10"/>
                    <a:pt x="179" y="13"/>
                  </a:cubicBezTo>
                  <a:cubicBezTo>
                    <a:pt x="178" y="17"/>
                    <a:pt x="178" y="17"/>
                    <a:pt x="178" y="17"/>
                  </a:cubicBezTo>
                  <a:cubicBezTo>
                    <a:pt x="172" y="14"/>
                    <a:pt x="166" y="12"/>
                    <a:pt x="159" y="10"/>
                  </a:cubicBezTo>
                  <a:close/>
                  <a:moveTo>
                    <a:pt x="79" y="10"/>
                  </a:moveTo>
                  <a:cubicBezTo>
                    <a:pt x="85" y="7"/>
                    <a:pt x="92" y="5"/>
                    <a:pt x="98" y="3"/>
                  </a:cubicBezTo>
                  <a:cubicBezTo>
                    <a:pt x="99" y="7"/>
                    <a:pt x="99" y="7"/>
                    <a:pt x="99" y="7"/>
                  </a:cubicBezTo>
                  <a:cubicBezTo>
                    <a:pt x="92" y="9"/>
                    <a:pt x="86" y="11"/>
                    <a:pt x="80" y="13"/>
                  </a:cubicBezTo>
                  <a:lnTo>
                    <a:pt x="79" y="10"/>
                  </a:lnTo>
                  <a:close/>
                  <a:moveTo>
                    <a:pt x="125" y="5"/>
                  </a:moveTo>
                  <a:cubicBezTo>
                    <a:pt x="123" y="5"/>
                    <a:pt x="121" y="5"/>
                    <a:pt x="120" y="5"/>
                  </a:cubicBezTo>
                  <a:cubicBezTo>
                    <a:pt x="119" y="1"/>
                    <a:pt x="119" y="1"/>
                    <a:pt x="119" y="1"/>
                  </a:cubicBezTo>
                  <a:cubicBezTo>
                    <a:pt x="121" y="1"/>
                    <a:pt x="123" y="0"/>
                    <a:pt x="125" y="0"/>
                  </a:cubicBezTo>
                  <a:cubicBezTo>
                    <a:pt x="130" y="0"/>
                    <a:pt x="135" y="1"/>
                    <a:pt x="140" y="1"/>
                  </a:cubicBezTo>
                  <a:cubicBezTo>
                    <a:pt x="140" y="6"/>
                    <a:pt x="140" y="6"/>
                    <a:pt x="140" y="6"/>
                  </a:cubicBezTo>
                  <a:cubicBezTo>
                    <a:pt x="135" y="5"/>
                    <a:pt x="130" y="5"/>
                    <a:pt x="125" y="5"/>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07" name="组合 106">
            <a:extLst>
              <a:ext uri="{FF2B5EF4-FFF2-40B4-BE49-F238E27FC236}">
                <a16:creationId xmlns:a16="http://schemas.microsoft.com/office/drawing/2014/main" id="{9B43BA4D-681F-4CC6-91F0-8E5E2858E6EF}"/>
              </a:ext>
            </a:extLst>
          </p:cNvPr>
          <p:cNvGrpSpPr/>
          <p:nvPr/>
        </p:nvGrpSpPr>
        <p:grpSpPr>
          <a:xfrm>
            <a:off x="5357495" y="3435033"/>
            <a:ext cx="641350" cy="646113"/>
            <a:chOff x="7578725" y="3941763"/>
            <a:chExt cx="641350" cy="646113"/>
          </a:xfrm>
        </p:grpSpPr>
        <p:sp>
          <p:nvSpPr>
            <p:cNvPr id="108" name="Oval 22">
              <a:extLst>
                <a:ext uri="{FF2B5EF4-FFF2-40B4-BE49-F238E27FC236}">
                  <a16:creationId xmlns:a16="http://schemas.microsoft.com/office/drawing/2014/main" id="{4091C25D-C877-428F-A8CC-C296062F158E}"/>
                </a:ext>
              </a:extLst>
            </p:cNvPr>
            <p:cNvSpPr>
              <a:spLocks noChangeArrowheads="1"/>
            </p:cNvSpPr>
            <p:nvPr/>
          </p:nvSpPr>
          <p:spPr bwMode="auto">
            <a:xfrm>
              <a:off x="7607300" y="3970338"/>
              <a:ext cx="590550" cy="590550"/>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9" name="Freeform 23">
              <a:extLst>
                <a:ext uri="{FF2B5EF4-FFF2-40B4-BE49-F238E27FC236}">
                  <a16:creationId xmlns:a16="http://schemas.microsoft.com/office/drawing/2014/main" id="{F88C470F-2543-406B-809B-7B3A943AAE68}"/>
                </a:ext>
              </a:extLst>
            </p:cNvPr>
            <p:cNvSpPr>
              <a:spLocks/>
            </p:cNvSpPr>
            <p:nvPr/>
          </p:nvSpPr>
          <p:spPr bwMode="auto">
            <a:xfrm>
              <a:off x="7908925" y="3970338"/>
              <a:ext cx="128588" cy="33338"/>
            </a:xfrm>
            <a:custGeom>
              <a:avLst/>
              <a:gdLst>
                <a:gd name="T0" fmla="*/ 0 w 50"/>
                <a:gd name="T1" fmla="*/ 0 h 13"/>
                <a:gd name="T2" fmla="*/ 0 w 50"/>
                <a:gd name="T3" fmla="*/ 0 h 13"/>
                <a:gd name="T4" fmla="*/ 50 w 50"/>
                <a:gd name="T5" fmla="*/ 13 h 13"/>
                <a:gd name="T6" fmla="*/ 0 w 50"/>
                <a:gd name="T7" fmla="*/ 0 h 13"/>
              </a:gdLst>
              <a:ahLst/>
              <a:cxnLst>
                <a:cxn ang="0">
                  <a:pos x="T0" y="T1"/>
                </a:cxn>
                <a:cxn ang="0">
                  <a:pos x="T2" y="T3"/>
                </a:cxn>
                <a:cxn ang="0">
                  <a:pos x="T4" y="T5"/>
                </a:cxn>
                <a:cxn ang="0">
                  <a:pos x="T6" y="T7"/>
                </a:cxn>
              </a:cxnLst>
              <a:rect l="0" t="0" r="r" b="b"/>
              <a:pathLst>
                <a:path w="50" h="13">
                  <a:moveTo>
                    <a:pt x="0" y="0"/>
                  </a:moveTo>
                  <a:cubicBezTo>
                    <a:pt x="0" y="0"/>
                    <a:pt x="0" y="0"/>
                    <a:pt x="0" y="0"/>
                  </a:cubicBezTo>
                  <a:cubicBezTo>
                    <a:pt x="18" y="0"/>
                    <a:pt x="35" y="5"/>
                    <a:pt x="50" y="13"/>
                  </a:cubicBezTo>
                  <a:cubicBezTo>
                    <a:pt x="34" y="5"/>
                    <a:pt x="17" y="0"/>
                    <a:pt x="0"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0" name="Freeform 25">
              <a:extLst>
                <a:ext uri="{FF2B5EF4-FFF2-40B4-BE49-F238E27FC236}">
                  <a16:creationId xmlns:a16="http://schemas.microsoft.com/office/drawing/2014/main" id="{750F974A-041D-4C55-BDFA-A8D5F0BBFB91}"/>
                </a:ext>
              </a:extLst>
            </p:cNvPr>
            <p:cNvSpPr>
              <a:spLocks/>
            </p:cNvSpPr>
            <p:nvPr/>
          </p:nvSpPr>
          <p:spPr bwMode="auto">
            <a:xfrm>
              <a:off x="7742238" y="4111625"/>
              <a:ext cx="203200" cy="282575"/>
            </a:xfrm>
            <a:custGeom>
              <a:avLst/>
              <a:gdLst>
                <a:gd name="T0" fmla="*/ 21 w 79"/>
                <a:gd name="T1" fmla="*/ 45 h 110"/>
                <a:gd name="T2" fmla="*/ 17 w 79"/>
                <a:gd name="T3" fmla="*/ 15 h 110"/>
                <a:gd name="T4" fmla="*/ 51 w 79"/>
                <a:gd name="T5" fmla="*/ 22 h 110"/>
                <a:gd name="T6" fmla="*/ 46 w 79"/>
                <a:gd name="T7" fmla="*/ 64 h 110"/>
                <a:gd name="T8" fmla="*/ 60 w 79"/>
                <a:gd name="T9" fmla="*/ 101 h 110"/>
                <a:gd name="T10" fmla="*/ 35 w 79"/>
                <a:gd name="T11" fmla="*/ 69 h 110"/>
                <a:gd name="T12" fmla="*/ 21 w 79"/>
                <a:gd name="T13" fmla="*/ 45 h 110"/>
              </a:gdLst>
              <a:ahLst/>
              <a:cxnLst>
                <a:cxn ang="0">
                  <a:pos x="T0" y="T1"/>
                </a:cxn>
                <a:cxn ang="0">
                  <a:pos x="T2" y="T3"/>
                </a:cxn>
                <a:cxn ang="0">
                  <a:pos x="T4" y="T5"/>
                </a:cxn>
                <a:cxn ang="0">
                  <a:pos x="T6" y="T7"/>
                </a:cxn>
                <a:cxn ang="0">
                  <a:pos x="T8" y="T9"/>
                </a:cxn>
                <a:cxn ang="0">
                  <a:pos x="T10" y="T11"/>
                </a:cxn>
                <a:cxn ang="0">
                  <a:pos x="T12" y="T13"/>
                </a:cxn>
              </a:cxnLst>
              <a:rect l="0" t="0" r="r" b="b"/>
              <a:pathLst>
                <a:path w="79" h="110">
                  <a:moveTo>
                    <a:pt x="21" y="45"/>
                  </a:moveTo>
                  <a:cubicBezTo>
                    <a:pt x="21" y="45"/>
                    <a:pt x="0" y="29"/>
                    <a:pt x="17" y="15"/>
                  </a:cubicBezTo>
                  <a:cubicBezTo>
                    <a:pt x="35" y="0"/>
                    <a:pt x="64" y="4"/>
                    <a:pt x="51" y="22"/>
                  </a:cubicBezTo>
                  <a:cubicBezTo>
                    <a:pt x="39" y="40"/>
                    <a:pt x="35" y="55"/>
                    <a:pt x="46" y="64"/>
                  </a:cubicBezTo>
                  <a:cubicBezTo>
                    <a:pt x="57" y="74"/>
                    <a:pt x="79" y="92"/>
                    <a:pt x="60" y="101"/>
                  </a:cubicBezTo>
                  <a:cubicBezTo>
                    <a:pt x="41" y="110"/>
                    <a:pt x="39" y="80"/>
                    <a:pt x="35" y="69"/>
                  </a:cubicBezTo>
                  <a:cubicBezTo>
                    <a:pt x="31" y="58"/>
                    <a:pt x="27" y="52"/>
                    <a:pt x="21" y="45"/>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1" name="Freeform 26">
              <a:extLst>
                <a:ext uri="{FF2B5EF4-FFF2-40B4-BE49-F238E27FC236}">
                  <a16:creationId xmlns:a16="http://schemas.microsoft.com/office/drawing/2014/main" id="{82CC29C3-29A4-4993-9950-4088EE2757B8}"/>
                </a:ext>
              </a:extLst>
            </p:cNvPr>
            <p:cNvSpPr>
              <a:spLocks/>
            </p:cNvSpPr>
            <p:nvPr/>
          </p:nvSpPr>
          <p:spPr bwMode="auto">
            <a:xfrm>
              <a:off x="7837488" y="4054475"/>
              <a:ext cx="69850" cy="68263"/>
            </a:xfrm>
            <a:custGeom>
              <a:avLst/>
              <a:gdLst>
                <a:gd name="T0" fmla="*/ 25 w 27"/>
                <a:gd name="T1" fmla="*/ 16 h 26"/>
                <a:gd name="T2" fmla="*/ 10 w 27"/>
                <a:gd name="T3" fmla="*/ 24 h 26"/>
                <a:gd name="T4" fmla="*/ 4 w 27"/>
                <a:gd name="T5" fmla="*/ 9 h 26"/>
                <a:gd name="T6" fmla="*/ 18 w 27"/>
                <a:gd name="T7" fmla="*/ 1 h 26"/>
                <a:gd name="T8" fmla="*/ 25 w 27"/>
                <a:gd name="T9" fmla="*/ 16 h 26"/>
              </a:gdLst>
              <a:ahLst/>
              <a:cxnLst>
                <a:cxn ang="0">
                  <a:pos x="T0" y="T1"/>
                </a:cxn>
                <a:cxn ang="0">
                  <a:pos x="T2" y="T3"/>
                </a:cxn>
                <a:cxn ang="0">
                  <a:pos x="T4" y="T5"/>
                </a:cxn>
                <a:cxn ang="0">
                  <a:pos x="T6" y="T7"/>
                </a:cxn>
                <a:cxn ang="0">
                  <a:pos x="T8" y="T9"/>
                </a:cxn>
              </a:cxnLst>
              <a:rect l="0" t="0" r="r" b="b"/>
              <a:pathLst>
                <a:path w="27" h="26">
                  <a:moveTo>
                    <a:pt x="25" y="16"/>
                  </a:moveTo>
                  <a:cubicBezTo>
                    <a:pt x="22" y="22"/>
                    <a:pt x="16" y="26"/>
                    <a:pt x="10" y="24"/>
                  </a:cubicBezTo>
                  <a:cubicBezTo>
                    <a:pt x="4" y="22"/>
                    <a:pt x="0" y="16"/>
                    <a:pt x="4" y="9"/>
                  </a:cubicBezTo>
                  <a:cubicBezTo>
                    <a:pt x="5" y="3"/>
                    <a:pt x="12" y="0"/>
                    <a:pt x="18" y="1"/>
                  </a:cubicBezTo>
                  <a:cubicBezTo>
                    <a:pt x="24" y="3"/>
                    <a:pt x="27" y="9"/>
                    <a:pt x="25" y="16"/>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2" name="Freeform 27">
              <a:extLst>
                <a:ext uri="{FF2B5EF4-FFF2-40B4-BE49-F238E27FC236}">
                  <a16:creationId xmlns:a16="http://schemas.microsoft.com/office/drawing/2014/main" id="{D16C04DA-AF3F-4CFA-B60B-B0C36263A593}"/>
                </a:ext>
              </a:extLst>
            </p:cNvPr>
            <p:cNvSpPr>
              <a:spLocks/>
            </p:cNvSpPr>
            <p:nvPr/>
          </p:nvSpPr>
          <p:spPr bwMode="auto">
            <a:xfrm>
              <a:off x="7808913" y="4081463"/>
              <a:ext cx="28575" cy="34925"/>
            </a:xfrm>
            <a:custGeom>
              <a:avLst/>
              <a:gdLst>
                <a:gd name="T0" fmla="*/ 11 w 11"/>
                <a:gd name="T1" fmla="*/ 7 h 14"/>
                <a:gd name="T2" fmla="*/ 7 w 11"/>
                <a:gd name="T3" fmla="*/ 13 h 14"/>
                <a:gd name="T4" fmla="*/ 1 w 11"/>
                <a:gd name="T5" fmla="*/ 7 h 14"/>
                <a:gd name="T6" fmla="*/ 5 w 11"/>
                <a:gd name="T7" fmla="*/ 1 h 14"/>
                <a:gd name="T8" fmla="*/ 11 w 11"/>
                <a:gd name="T9" fmla="*/ 7 h 14"/>
              </a:gdLst>
              <a:ahLst/>
              <a:cxnLst>
                <a:cxn ang="0">
                  <a:pos x="T0" y="T1"/>
                </a:cxn>
                <a:cxn ang="0">
                  <a:pos x="T2" y="T3"/>
                </a:cxn>
                <a:cxn ang="0">
                  <a:pos x="T4" y="T5"/>
                </a:cxn>
                <a:cxn ang="0">
                  <a:pos x="T6" y="T7"/>
                </a:cxn>
                <a:cxn ang="0">
                  <a:pos x="T8" y="T9"/>
                </a:cxn>
              </a:cxnLst>
              <a:rect l="0" t="0" r="r" b="b"/>
              <a:pathLst>
                <a:path w="11" h="14">
                  <a:moveTo>
                    <a:pt x="11" y="7"/>
                  </a:moveTo>
                  <a:cubicBezTo>
                    <a:pt x="11" y="10"/>
                    <a:pt x="9" y="13"/>
                    <a:pt x="7" y="13"/>
                  </a:cubicBezTo>
                  <a:cubicBezTo>
                    <a:pt x="4" y="14"/>
                    <a:pt x="1" y="11"/>
                    <a:pt x="1" y="7"/>
                  </a:cubicBezTo>
                  <a:cubicBezTo>
                    <a:pt x="0" y="4"/>
                    <a:pt x="2" y="1"/>
                    <a:pt x="5" y="1"/>
                  </a:cubicBezTo>
                  <a:cubicBezTo>
                    <a:pt x="8" y="0"/>
                    <a:pt x="10" y="2"/>
                    <a:pt x="11" y="7"/>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3" name="Freeform 28">
              <a:extLst>
                <a:ext uri="{FF2B5EF4-FFF2-40B4-BE49-F238E27FC236}">
                  <a16:creationId xmlns:a16="http://schemas.microsoft.com/office/drawing/2014/main" id="{FCF3CEEF-4988-4532-92C3-89CD7693B003}"/>
                </a:ext>
              </a:extLst>
            </p:cNvPr>
            <p:cNvSpPr>
              <a:spLocks/>
            </p:cNvSpPr>
            <p:nvPr/>
          </p:nvSpPr>
          <p:spPr bwMode="auto">
            <a:xfrm>
              <a:off x="7778750" y="4098925"/>
              <a:ext cx="30163" cy="30163"/>
            </a:xfrm>
            <a:custGeom>
              <a:avLst/>
              <a:gdLst>
                <a:gd name="T0" fmla="*/ 10 w 12"/>
                <a:gd name="T1" fmla="*/ 4 h 12"/>
                <a:gd name="T2" fmla="*/ 8 w 12"/>
                <a:gd name="T3" fmla="*/ 11 h 12"/>
                <a:gd name="T4" fmla="*/ 2 w 12"/>
                <a:gd name="T5" fmla="*/ 8 h 12"/>
                <a:gd name="T6" fmla="*/ 4 w 12"/>
                <a:gd name="T7" fmla="*/ 1 h 12"/>
                <a:gd name="T8" fmla="*/ 10 w 12"/>
                <a:gd name="T9" fmla="*/ 4 h 12"/>
              </a:gdLst>
              <a:ahLst/>
              <a:cxnLst>
                <a:cxn ang="0">
                  <a:pos x="T0" y="T1"/>
                </a:cxn>
                <a:cxn ang="0">
                  <a:pos x="T2" y="T3"/>
                </a:cxn>
                <a:cxn ang="0">
                  <a:pos x="T4" y="T5"/>
                </a:cxn>
                <a:cxn ang="0">
                  <a:pos x="T6" y="T7"/>
                </a:cxn>
                <a:cxn ang="0">
                  <a:pos x="T8" y="T9"/>
                </a:cxn>
              </a:cxnLst>
              <a:rect l="0" t="0" r="r" b="b"/>
              <a:pathLst>
                <a:path w="12" h="12">
                  <a:moveTo>
                    <a:pt x="10" y="4"/>
                  </a:moveTo>
                  <a:cubicBezTo>
                    <a:pt x="12" y="7"/>
                    <a:pt x="11" y="10"/>
                    <a:pt x="8" y="11"/>
                  </a:cubicBezTo>
                  <a:cubicBezTo>
                    <a:pt x="6" y="12"/>
                    <a:pt x="3" y="10"/>
                    <a:pt x="2" y="8"/>
                  </a:cubicBezTo>
                  <a:cubicBezTo>
                    <a:pt x="0" y="5"/>
                    <a:pt x="1" y="2"/>
                    <a:pt x="4" y="1"/>
                  </a:cubicBezTo>
                  <a:cubicBezTo>
                    <a:pt x="6" y="0"/>
                    <a:pt x="9" y="1"/>
                    <a:pt x="10" y="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4" name="Freeform 29">
              <a:extLst>
                <a:ext uri="{FF2B5EF4-FFF2-40B4-BE49-F238E27FC236}">
                  <a16:creationId xmlns:a16="http://schemas.microsoft.com/office/drawing/2014/main" id="{14778DD6-23BA-4A41-B561-389A37941FA8}"/>
                </a:ext>
              </a:extLst>
            </p:cNvPr>
            <p:cNvSpPr>
              <a:spLocks/>
            </p:cNvSpPr>
            <p:nvPr/>
          </p:nvSpPr>
          <p:spPr bwMode="auto">
            <a:xfrm>
              <a:off x="7754938" y="4119563"/>
              <a:ext cx="28575" cy="28575"/>
            </a:xfrm>
            <a:custGeom>
              <a:avLst/>
              <a:gdLst>
                <a:gd name="T0" fmla="*/ 10 w 11"/>
                <a:gd name="T1" fmla="*/ 3 h 11"/>
                <a:gd name="T2" fmla="*/ 8 w 11"/>
                <a:gd name="T3" fmla="*/ 10 h 11"/>
                <a:gd name="T4" fmla="*/ 1 w 11"/>
                <a:gd name="T5" fmla="*/ 7 h 11"/>
                <a:gd name="T6" fmla="*/ 3 w 11"/>
                <a:gd name="T7" fmla="*/ 1 h 11"/>
                <a:gd name="T8" fmla="*/ 10 w 11"/>
                <a:gd name="T9" fmla="*/ 3 h 11"/>
              </a:gdLst>
              <a:ahLst/>
              <a:cxnLst>
                <a:cxn ang="0">
                  <a:pos x="T0" y="T1"/>
                </a:cxn>
                <a:cxn ang="0">
                  <a:pos x="T2" y="T3"/>
                </a:cxn>
                <a:cxn ang="0">
                  <a:pos x="T4" y="T5"/>
                </a:cxn>
                <a:cxn ang="0">
                  <a:pos x="T6" y="T7"/>
                </a:cxn>
                <a:cxn ang="0">
                  <a:pos x="T8" y="T9"/>
                </a:cxn>
              </a:cxnLst>
              <a:rect l="0" t="0" r="r" b="b"/>
              <a:pathLst>
                <a:path w="11" h="11">
                  <a:moveTo>
                    <a:pt x="10" y="3"/>
                  </a:moveTo>
                  <a:cubicBezTo>
                    <a:pt x="11" y="6"/>
                    <a:pt x="10" y="9"/>
                    <a:pt x="8" y="10"/>
                  </a:cubicBezTo>
                  <a:cubicBezTo>
                    <a:pt x="6" y="11"/>
                    <a:pt x="3" y="10"/>
                    <a:pt x="1" y="7"/>
                  </a:cubicBezTo>
                  <a:cubicBezTo>
                    <a:pt x="0" y="5"/>
                    <a:pt x="1" y="2"/>
                    <a:pt x="3" y="1"/>
                  </a:cubicBezTo>
                  <a:cubicBezTo>
                    <a:pt x="5" y="0"/>
                    <a:pt x="9" y="1"/>
                    <a:pt x="10" y="3"/>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5" name="Freeform 30">
              <a:extLst>
                <a:ext uri="{FF2B5EF4-FFF2-40B4-BE49-F238E27FC236}">
                  <a16:creationId xmlns:a16="http://schemas.microsoft.com/office/drawing/2014/main" id="{EDCCFB77-CEA4-4E2C-AD3D-ADD3BE6E5771}"/>
                </a:ext>
              </a:extLst>
            </p:cNvPr>
            <p:cNvSpPr>
              <a:spLocks/>
            </p:cNvSpPr>
            <p:nvPr/>
          </p:nvSpPr>
          <p:spPr bwMode="auto">
            <a:xfrm>
              <a:off x="7740650" y="4143375"/>
              <a:ext cx="26988" cy="22225"/>
            </a:xfrm>
            <a:custGeom>
              <a:avLst/>
              <a:gdLst>
                <a:gd name="T0" fmla="*/ 8 w 11"/>
                <a:gd name="T1" fmla="*/ 2 h 9"/>
                <a:gd name="T2" fmla="*/ 9 w 11"/>
                <a:gd name="T3" fmla="*/ 8 h 9"/>
                <a:gd name="T4" fmla="*/ 3 w 11"/>
                <a:gd name="T5" fmla="*/ 7 h 9"/>
                <a:gd name="T6" fmla="*/ 2 w 11"/>
                <a:gd name="T7" fmla="*/ 2 h 9"/>
                <a:gd name="T8" fmla="*/ 8 w 11"/>
                <a:gd name="T9" fmla="*/ 2 h 9"/>
              </a:gdLst>
              <a:ahLst/>
              <a:cxnLst>
                <a:cxn ang="0">
                  <a:pos x="T0" y="T1"/>
                </a:cxn>
                <a:cxn ang="0">
                  <a:pos x="T2" y="T3"/>
                </a:cxn>
                <a:cxn ang="0">
                  <a:pos x="T4" y="T5"/>
                </a:cxn>
                <a:cxn ang="0">
                  <a:pos x="T6" y="T7"/>
                </a:cxn>
                <a:cxn ang="0">
                  <a:pos x="T8" y="T9"/>
                </a:cxn>
              </a:cxnLst>
              <a:rect l="0" t="0" r="r" b="b"/>
              <a:pathLst>
                <a:path w="11" h="9">
                  <a:moveTo>
                    <a:pt x="8" y="2"/>
                  </a:moveTo>
                  <a:cubicBezTo>
                    <a:pt x="10" y="4"/>
                    <a:pt x="11" y="6"/>
                    <a:pt x="9" y="8"/>
                  </a:cubicBezTo>
                  <a:cubicBezTo>
                    <a:pt x="8" y="9"/>
                    <a:pt x="5" y="9"/>
                    <a:pt x="3" y="7"/>
                  </a:cubicBezTo>
                  <a:cubicBezTo>
                    <a:pt x="1" y="6"/>
                    <a:pt x="0" y="3"/>
                    <a:pt x="2" y="2"/>
                  </a:cubicBezTo>
                  <a:cubicBezTo>
                    <a:pt x="3" y="0"/>
                    <a:pt x="6" y="0"/>
                    <a:pt x="8" y="2"/>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6" name="Freeform 31">
              <a:extLst>
                <a:ext uri="{FF2B5EF4-FFF2-40B4-BE49-F238E27FC236}">
                  <a16:creationId xmlns:a16="http://schemas.microsoft.com/office/drawing/2014/main" id="{62877376-2736-4308-948C-6C622A200F19}"/>
                </a:ext>
              </a:extLst>
            </p:cNvPr>
            <p:cNvSpPr>
              <a:spLocks/>
            </p:cNvSpPr>
            <p:nvPr/>
          </p:nvSpPr>
          <p:spPr bwMode="auto">
            <a:xfrm>
              <a:off x="7862888" y="4206875"/>
              <a:ext cx="195263" cy="282575"/>
            </a:xfrm>
            <a:custGeom>
              <a:avLst/>
              <a:gdLst>
                <a:gd name="T0" fmla="*/ 56 w 76"/>
                <a:gd name="T1" fmla="*/ 44 h 110"/>
                <a:gd name="T2" fmla="*/ 58 w 76"/>
                <a:gd name="T3" fmla="*/ 14 h 110"/>
                <a:gd name="T4" fmla="*/ 25 w 76"/>
                <a:gd name="T5" fmla="*/ 23 h 110"/>
                <a:gd name="T6" fmla="*/ 32 w 76"/>
                <a:gd name="T7" fmla="*/ 64 h 110"/>
                <a:gd name="T8" fmla="*/ 19 w 76"/>
                <a:gd name="T9" fmla="*/ 102 h 110"/>
                <a:gd name="T10" fmla="*/ 44 w 76"/>
                <a:gd name="T11" fmla="*/ 69 h 110"/>
                <a:gd name="T12" fmla="*/ 56 w 76"/>
                <a:gd name="T13" fmla="*/ 44 h 110"/>
              </a:gdLst>
              <a:ahLst/>
              <a:cxnLst>
                <a:cxn ang="0">
                  <a:pos x="T0" y="T1"/>
                </a:cxn>
                <a:cxn ang="0">
                  <a:pos x="T2" y="T3"/>
                </a:cxn>
                <a:cxn ang="0">
                  <a:pos x="T4" y="T5"/>
                </a:cxn>
                <a:cxn ang="0">
                  <a:pos x="T6" y="T7"/>
                </a:cxn>
                <a:cxn ang="0">
                  <a:pos x="T8" y="T9"/>
                </a:cxn>
                <a:cxn ang="0">
                  <a:pos x="T10" y="T11"/>
                </a:cxn>
                <a:cxn ang="0">
                  <a:pos x="T12" y="T13"/>
                </a:cxn>
              </a:cxnLst>
              <a:rect l="0" t="0" r="r" b="b"/>
              <a:pathLst>
                <a:path w="76" h="110">
                  <a:moveTo>
                    <a:pt x="56" y="44"/>
                  </a:moveTo>
                  <a:cubicBezTo>
                    <a:pt x="56" y="44"/>
                    <a:pt x="76" y="28"/>
                    <a:pt x="58" y="14"/>
                  </a:cubicBezTo>
                  <a:cubicBezTo>
                    <a:pt x="41" y="0"/>
                    <a:pt x="11" y="5"/>
                    <a:pt x="25" y="23"/>
                  </a:cubicBezTo>
                  <a:cubicBezTo>
                    <a:pt x="39" y="40"/>
                    <a:pt x="43" y="54"/>
                    <a:pt x="32" y="64"/>
                  </a:cubicBezTo>
                  <a:cubicBezTo>
                    <a:pt x="21" y="74"/>
                    <a:pt x="0" y="94"/>
                    <a:pt x="19" y="102"/>
                  </a:cubicBezTo>
                  <a:cubicBezTo>
                    <a:pt x="38" y="110"/>
                    <a:pt x="41" y="80"/>
                    <a:pt x="44" y="69"/>
                  </a:cubicBezTo>
                  <a:cubicBezTo>
                    <a:pt x="46" y="58"/>
                    <a:pt x="51" y="51"/>
                    <a:pt x="56" y="4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7" name="Freeform 32">
              <a:extLst>
                <a:ext uri="{FF2B5EF4-FFF2-40B4-BE49-F238E27FC236}">
                  <a16:creationId xmlns:a16="http://schemas.microsoft.com/office/drawing/2014/main" id="{3FE801B6-B4D3-4B78-8C11-BAE706C49A6B}"/>
                </a:ext>
              </a:extLst>
            </p:cNvPr>
            <p:cNvSpPr>
              <a:spLocks/>
            </p:cNvSpPr>
            <p:nvPr/>
          </p:nvSpPr>
          <p:spPr bwMode="auto">
            <a:xfrm>
              <a:off x="7888288" y="4149725"/>
              <a:ext cx="69850" cy="66675"/>
            </a:xfrm>
            <a:custGeom>
              <a:avLst/>
              <a:gdLst>
                <a:gd name="T0" fmla="*/ 3 w 27"/>
                <a:gd name="T1" fmla="*/ 17 h 26"/>
                <a:gd name="T2" fmla="*/ 18 w 27"/>
                <a:gd name="T3" fmla="*/ 24 h 26"/>
                <a:gd name="T4" fmla="*/ 24 w 27"/>
                <a:gd name="T5" fmla="*/ 9 h 26"/>
                <a:gd name="T6" fmla="*/ 9 w 27"/>
                <a:gd name="T7" fmla="*/ 2 h 26"/>
                <a:gd name="T8" fmla="*/ 3 w 27"/>
                <a:gd name="T9" fmla="*/ 17 h 26"/>
              </a:gdLst>
              <a:ahLst/>
              <a:cxnLst>
                <a:cxn ang="0">
                  <a:pos x="T0" y="T1"/>
                </a:cxn>
                <a:cxn ang="0">
                  <a:pos x="T2" y="T3"/>
                </a:cxn>
                <a:cxn ang="0">
                  <a:pos x="T4" y="T5"/>
                </a:cxn>
                <a:cxn ang="0">
                  <a:pos x="T6" y="T7"/>
                </a:cxn>
                <a:cxn ang="0">
                  <a:pos x="T8" y="T9"/>
                </a:cxn>
              </a:cxnLst>
              <a:rect l="0" t="0" r="r" b="b"/>
              <a:pathLst>
                <a:path w="27" h="26">
                  <a:moveTo>
                    <a:pt x="3" y="17"/>
                  </a:moveTo>
                  <a:cubicBezTo>
                    <a:pt x="5" y="23"/>
                    <a:pt x="12" y="26"/>
                    <a:pt x="18" y="24"/>
                  </a:cubicBezTo>
                  <a:cubicBezTo>
                    <a:pt x="24" y="22"/>
                    <a:pt x="27" y="15"/>
                    <a:pt x="24" y="9"/>
                  </a:cubicBezTo>
                  <a:cubicBezTo>
                    <a:pt x="22" y="3"/>
                    <a:pt x="15" y="0"/>
                    <a:pt x="9" y="2"/>
                  </a:cubicBezTo>
                  <a:cubicBezTo>
                    <a:pt x="3" y="4"/>
                    <a:pt x="0" y="11"/>
                    <a:pt x="3" y="17"/>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8" name="Freeform 33">
              <a:extLst>
                <a:ext uri="{FF2B5EF4-FFF2-40B4-BE49-F238E27FC236}">
                  <a16:creationId xmlns:a16="http://schemas.microsoft.com/office/drawing/2014/main" id="{665C622D-63A1-452E-8F14-7CBB4C868B54}"/>
                </a:ext>
              </a:extLst>
            </p:cNvPr>
            <p:cNvSpPr>
              <a:spLocks/>
            </p:cNvSpPr>
            <p:nvPr/>
          </p:nvSpPr>
          <p:spPr bwMode="auto">
            <a:xfrm>
              <a:off x="7958138" y="4176713"/>
              <a:ext cx="31750" cy="33338"/>
            </a:xfrm>
            <a:custGeom>
              <a:avLst/>
              <a:gdLst>
                <a:gd name="T0" fmla="*/ 1 w 12"/>
                <a:gd name="T1" fmla="*/ 6 h 13"/>
                <a:gd name="T2" fmla="*/ 6 w 12"/>
                <a:gd name="T3" fmla="*/ 13 h 13"/>
                <a:gd name="T4" fmla="*/ 12 w 12"/>
                <a:gd name="T5" fmla="*/ 7 h 13"/>
                <a:gd name="T6" fmla="*/ 7 w 12"/>
                <a:gd name="T7" fmla="*/ 0 h 13"/>
                <a:gd name="T8" fmla="*/ 1 w 12"/>
                <a:gd name="T9" fmla="*/ 6 h 13"/>
              </a:gdLst>
              <a:ahLst/>
              <a:cxnLst>
                <a:cxn ang="0">
                  <a:pos x="T0" y="T1"/>
                </a:cxn>
                <a:cxn ang="0">
                  <a:pos x="T2" y="T3"/>
                </a:cxn>
                <a:cxn ang="0">
                  <a:pos x="T4" y="T5"/>
                </a:cxn>
                <a:cxn ang="0">
                  <a:pos x="T6" y="T7"/>
                </a:cxn>
                <a:cxn ang="0">
                  <a:pos x="T8" y="T9"/>
                </a:cxn>
              </a:cxnLst>
              <a:rect l="0" t="0" r="r" b="b"/>
              <a:pathLst>
                <a:path w="12" h="13">
                  <a:moveTo>
                    <a:pt x="1" y="6"/>
                  </a:moveTo>
                  <a:cubicBezTo>
                    <a:pt x="0" y="10"/>
                    <a:pt x="3" y="13"/>
                    <a:pt x="6" y="13"/>
                  </a:cubicBezTo>
                  <a:cubicBezTo>
                    <a:pt x="9" y="13"/>
                    <a:pt x="11" y="10"/>
                    <a:pt x="12" y="7"/>
                  </a:cubicBezTo>
                  <a:cubicBezTo>
                    <a:pt x="12" y="4"/>
                    <a:pt x="10" y="0"/>
                    <a:pt x="7" y="0"/>
                  </a:cubicBezTo>
                  <a:cubicBezTo>
                    <a:pt x="4" y="0"/>
                    <a:pt x="1" y="2"/>
                    <a:pt x="1" y="6"/>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9" name="Freeform 34">
              <a:extLst>
                <a:ext uri="{FF2B5EF4-FFF2-40B4-BE49-F238E27FC236}">
                  <a16:creationId xmlns:a16="http://schemas.microsoft.com/office/drawing/2014/main" id="{27D13703-8DD6-45EA-ACB8-D1649EEB25C7}"/>
                </a:ext>
              </a:extLst>
            </p:cNvPr>
            <p:cNvSpPr>
              <a:spLocks/>
            </p:cNvSpPr>
            <p:nvPr/>
          </p:nvSpPr>
          <p:spPr bwMode="auto">
            <a:xfrm>
              <a:off x="7991475" y="4191000"/>
              <a:ext cx="28575" cy="31750"/>
            </a:xfrm>
            <a:custGeom>
              <a:avLst/>
              <a:gdLst>
                <a:gd name="T0" fmla="*/ 1 w 11"/>
                <a:gd name="T1" fmla="*/ 4 h 12"/>
                <a:gd name="T2" fmla="*/ 4 w 11"/>
                <a:gd name="T3" fmla="*/ 11 h 12"/>
                <a:gd name="T4" fmla="*/ 10 w 11"/>
                <a:gd name="T5" fmla="*/ 7 h 12"/>
                <a:gd name="T6" fmla="*/ 7 w 11"/>
                <a:gd name="T7" fmla="*/ 1 h 12"/>
                <a:gd name="T8" fmla="*/ 1 w 11"/>
                <a:gd name="T9" fmla="*/ 4 h 12"/>
              </a:gdLst>
              <a:ahLst/>
              <a:cxnLst>
                <a:cxn ang="0">
                  <a:pos x="T0" y="T1"/>
                </a:cxn>
                <a:cxn ang="0">
                  <a:pos x="T2" y="T3"/>
                </a:cxn>
                <a:cxn ang="0">
                  <a:pos x="T4" y="T5"/>
                </a:cxn>
                <a:cxn ang="0">
                  <a:pos x="T6" y="T7"/>
                </a:cxn>
                <a:cxn ang="0">
                  <a:pos x="T8" y="T9"/>
                </a:cxn>
              </a:cxnLst>
              <a:rect l="0" t="0" r="r" b="b"/>
              <a:pathLst>
                <a:path w="11" h="12">
                  <a:moveTo>
                    <a:pt x="1" y="4"/>
                  </a:moveTo>
                  <a:cubicBezTo>
                    <a:pt x="0" y="7"/>
                    <a:pt x="1" y="10"/>
                    <a:pt x="4" y="11"/>
                  </a:cubicBezTo>
                  <a:cubicBezTo>
                    <a:pt x="6" y="12"/>
                    <a:pt x="8" y="10"/>
                    <a:pt x="10" y="7"/>
                  </a:cubicBezTo>
                  <a:cubicBezTo>
                    <a:pt x="11" y="5"/>
                    <a:pt x="10" y="2"/>
                    <a:pt x="7" y="1"/>
                  </a:cubicBezTo>
                  <a:cubicBezTo>
                    <a:pt x="5" y="0"/>
                    <a:pt x="2" y="2"/>
                    <a:pt x="1" y="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0" name="Freeform 35">
              <a:extLst>
                <a:ext uri="{FF2B5EF4-FFF2-40B4-BE49-F238E27FC236}">
                  <a16:creationId xmlns:a16="http://schemas.microsoft.com/office/drawing/2014/main" id="{3D8830A7-C5D9-472E-87D2-3418E2C48CBD}"/>
                </a:ext>
              </a:extLst>
            </p:cNvPr>
            <p:cNvSpPr>
              <a:spLocks/>
            </p:cNvSpPr>
            <p:nvPr/>
          </p:nvSpPr>
          <p:spPr bwMode="auto">
            <a:xfrm>
              <a:off x="8016875" y="4210050"/>
              <a:ext cx="26988" cy="30163"/>
            </a:xfrm>
            <a:custGeom>
              <a:avLst/>
              <a:gdLst>
                <a:gd name="T0" fmla="*/ 1 w 10"/>
                <a:gd name="T1" fmla="*/ 4 h 12"/>
                <a:gd name="T2" fmla="*/ 2 w 10"/>
                <a:gd name="T3" fmla="*/ 11 h 12"/>
                <a:gd name="T4" fmla="*/ 9 w 10"/>
                <a:gd name="T5" fmla="*/ 8 h 12"/>
                <a:gd name="T6" fmla="*/ 7 w 10"/>
                <a:gd name="T7" fmla="*/ 1 h 12"/>
                <a:gd name="T8" fmla="*/ 1 w 10"/>
                <a:gd name="T9" fmla="*/ 4 h 12"/>
              </a:gdLst>
              <a:ahLst/>
              <a:cxnLst>
                <a:cxn ang="0">
                  <a:pos x="T0" y="T1"/>
                </a:cxn>
                <a:cxn ang="0">
                  <a:pos x="T2" y="T3"/>
                </a:cxn>
                <a:cxn ang="0">
                  <a:pos x="T4" y="T5"/>
                </a:cxn>
                <a:cxn ang="0">
                  <a:pos x="T6" y="T7"/>
                </a:cxn>
                <a:cxn ang="0">
                  <a:pos x="T8" y="T9"/>
                </a:cxn>
              </a:cxnLst>
              <a:rect l="0" t="0" r="r" b="b"/>
              <a:pathLst>
                <a:path w="10" h="12">
                  <a:moveTo>
                    <a:pt x="1" y="4"/>
                  </a:moveTo>
                  <a:cubicBezTo>
                    <a:pt x="0" y="7"/>
                    <a:pt x="1" y="10"/>
                    <a:pt x="2" y="11"/>
                  </a:cubicBezTo>
                  <a:cubicBezTo>
                    <a:pt x="5" y="12"/>
                    <a:pt x="8" y="11"/>
                    <a:pt x="9" y="8"/>
                  </a:cubicBezTo>
                  <a:cubicBezTo>
                    <a:pt x="10" y="5"/>
                    <a:pt x="9" y="2"/>
                    <a:pt x="7" y="1"/>
                  </a:cubicBezTo>
                  <a:cubicBezTo>
                    <a:pt x="4" y="0"/>
                    <a:pt x="1" y="2"/>
                    <a:pt x="1" y="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1" name="Freeform 36">
              <a:extLst>
                <a:ext uri="{FF2B5EF4-FFF2-40B4-BE49-F238E27FC236}">
                  <a16:creationId xmlns:a16="http://schemas.microsoft.com/office/drawing/2014/main" id="{A5DC5D92-FC71-4079-AA85-32D1EDBF290A}"/>
                </a:ext>
              </a:extLst>
            </p:cNvPr>
            <p:cNvSpPr>
              <a:spLocks/>
            </p:cNvSpPr>
            <p:nvPr/>
          </p:nvSpPr>
          <p:spPr bwMode="auto">
            <a:xfrm>
              <a:off x="8032750" y="4235450"/>
              <a:ext cx="25400" cy="22225"/>
            </a:xfrm>
            <a:custGeom>
              <a:avLst/>
              <a:gdLst>
                <a:gd name="T0" fmla="*/ 2 w 10"/>
                <a:gd name="T1" fmla="*/ 2 h 9"/>
                <a:gd name="T2" fmla="*/ 1 w 10"/>
                <a:gd name="T3" fmla="*/ 7 h 9"/>
                <a:gd name="T4" fmla="*/ 8 w 10"/>
                <a:gd name="T5" fmla="*/ 7 h 9"/>
                <a:gd name="T6" fmla="*/ 8 w 10"/>
                <a:gd name="T7" fmla="*/ 1 h 9"/>
                <a:gd name="T8" fmla="*/ 2 w 10"/>
                <a:gd name="T9" fmla="*/ 2 h 9"/>
              </a:gdLst>
              <a:ahLst/>
              <a:cxnLst>
                <a:cxn ang="0">
                  <a:pos x="T0" y="T1"/>
                </a:cxn>
                <a:cxn ang="0">
                  <a:pos x="T2" y="T3"/>
                </a:cxn>
                <a:cxn ang="0">
                  <a:pos x="T4" y="T5"/>
                </a:cxn>
                <a:cxn ang="0">
                  <a:pos x="T6" y="T7"/>
                </a:cxn>
                <a:cxn ang="0">
                  <a:pos x="T8" y="T9"/>
                </a:cxn>
              </a:cxnLst>
              <a:rect l="0" t="0" r="r" b="b"/>
              <a:pathLst>
                <a:path w="10" h="9">
                  <a:moveTo>
                    <a:pt x="2" y="2"/>
                  </a:moveTo>
                  <a:cubicBezTo>
                    <a:pt x="0" y="4"/>
                    <a:pt x="0" y="6"/>
                    <a:pt x="1" y="7"/>
                  </a:cubicBezTo>
                  <a:cubicBezTo>
                    <a:pt x="3" y="9"/>
                    <a:pt x="6" y="9"/>
                    <a:pt x="8" y="7"/>
                  </a:cubicBezTo>
                  <a:cubicBezTo>
                    <a:pt x="9" y="5"/>
                    <a:pt x="10" y="3"/>
                    <a:pt x="8" y="1"/>
                  </a:cubicBezTo>
                  <a:cubicBezTo>
                    <a:pt x="7" y="0"/>
                    <a:pt x="4" y="0"/>
                    <a:pt x="2" y="2"/>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2" name="Freeform 37">
              <a:extLst>
                <a:ext uri="{FF2B5EF4-FFF2-40B4-BE49-F238E27FC236}">
                  <a16:creationId xmlns:a16="http://schemas.microsoft.com/office/drawing/2014/main" id="{CD0CF246-C560-4EBF-8A9E-F5475AFF5772}"/>
                </a:ext>
              </a:extLst>
            </p:cNvPr>
            <p:cNvSpPr>
              <a:spLocks noEditPoints="1"/>
            </p:cNvSpPr>
            <p:nvPr/>
          </p:nvSpPr>
          <p:spPr bwMode="auto">
            <a:xfrm>
              <a:off x="7578725" y="3941763"/>
              <a:ext cx="641350" cy="646113"/>
            </a:xfrm>
            <a:custGeom>
              <a:avLst/>
              <a:gdLst>
                <a:gd name="T0" fmla="*/ 154 w 250"/>
                <a:gd name="T1" fmla="*/ 244 h 251"/>
                <a:gd name="T2" fmla="*/ 134 w 250"/>
                <a:gd name="T3" fmla="*/ 251 h 251"/>
                <a:gd name="T4" fmla="*/ 93 w 250"/>
                <a:gd name="T5" fmla="*/ 247 h 251"/>
                <a:gd name="T6" fmla="*/ 113 w 250"/>
                <a:gd name="T7" fmla="*/ 247 h 251"/>
                <a:gd name="T8" fmla="*/ 93 w 250"/>
                <a:gd name="T9" fmla="*/ 247 h 251"/>
                <a:gd name="T10" fmla="*/ 191 w 250"/>
                <a:gd name="T11" fmla="*/ 228 h 251"/>
                <a:gd name="T12" fmla="*/ 174 w 250"/>
                <a:gd name="T13" fmla="*/ 241 h 251"/>
                <a:gd name="T14" fmla="*/ 55 w 250"/>
                <a:gd name="T15" fmla="*/ 230 h 251"/>
                <a:gd name="T16" fmla="*/ 75 w 250"/>
                <a:gd name="T17" fmla="*/ 236 h 251"/>
                <a:gd name="T18" fmla="*/ 55 w 250"/>
                <a:gd name="T19" fmla="*/ 230 h 251"/>
                <a:gd name="T20" fmla="*/ 191 w 250"/>
                <a:gd name="T21" fmla="*/ 228 h 251"/>
                <a:gd name="T22" fmla="*/ 221 w 250"/>
                <a:gd name="T23" fmla="*/ 201 h 251"/>
                <a:gd name="T24" fmla="*/ 210 w 250"/>
                <a:gd name="T25" fmla="*/ 219 h 251"/>
                <a:gd name="T26" fmla="*/ 25 w 250"/>
                <a:gd name="T27" fmla="*/ 201 h 251"/>
                <a:gd name="T28" fmla="*/ 41 w 250"/>
                <a:gd name="T29" fmla="*/ 214 h 251"/>
                <a:gd name="T30" fmla="*/ 25 w 250"/>
                <a:gd name="T31" fmla="*/ 201 h 251"/>
                <a:gd name="T32" fmla="*/ 241 w 250"/>
                <a:gd name="T33" fmla="*/ 165 h 251"/>
                <a:gd name="T34" fmla="*/ 236 w 250"/>
                <a:gd name="T35" fmla="*/ 186 h 251"/>
                <a:gd name="T36" fmla="*/ 6 w 250"/>
                <a:gd name="T37" fmla="*/ 164 h 251"/>
                <a:gd name="T38" fmla="*/ 18 w 250"/>
                <a:gd name="T39" fmla="*/ 181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1 h 251"/>
                <a:gd name="T58" fmla="*/ 2 w 250"/>
                <a:gd name="T59" fmla="*/ 102 h 251"/>
                <a:gd name="T60" fmla="*/ 12 w 250"/>
                <a:gd name="T61" fmla="*/ 84 h 251"/>
                <a:gd name="T62" fmla="*/ 2 w 250"/>
                <a:gd name="T63" fmla="*/ 102 h 251"/>
                <a:gd name="T64" fmla="*/ 228 w 250"/>
                <a:gd name="T65" fmla="*/ 53 h 251"/>
                <a:gd name="T66" fmla="*/ 235 w 250"/>
                <a:gd name="T67" fmla="*/ 73 h 251"/>
                <a:gd name="T68" fmla="*/ 17 w 250"/>
                <a:gd name="T69" fmla="*/ 63 h 251"/>
                <a:gd name="T70" fmla="*/ 32 w 250"/>
                <a:gd name="T71" fmla="*/ 49 h 251"/>
                <a:gd name="T72" fmla="*/ 17 w 250"/>
                <a:gd name="T73" fmla="*/ 63 h 251"/>
                <a:gd name="T74" fmla="*/ 196 w 250"/>
                <a:gd name="T75" fmla="*/ 27 h 251"/>
                <a:gd name="T76" fmla="*/ 214 w 250"/>
                <a:gd name="T77" fmla="*/ 37 h 251"/>
                <a:gd name="T78" fmla="*/ 196 w 250"/>
                <a:gd name="T79" fmla="*/ 27 h 251"/>
                <a:gd name="T80" fmla="*/ 60 w 250"/>
                <a:gd name="T81" fmla="*/ 19 h 251"/>
                <a:gd name="T82" fmla="*/ 46 w 250"/>
                <a:gd name="T83" fmla="*/ 34 h 251"/>
                <a:gd name="T84" fmla="*/ 160 w 250"/>
                <a:gd name="T85" fmla="*/ 9 h 251"/>
                <a:gd name="T86" fmla="*/ 180 w 250"/>
                <a:gd name="T87" fmla="*/ 13 h 251"/>
                <a:gd name="T88" fmla="*/ 160 w 250"/>
                <a:gd name="T89" fmla="*/ 9 h 251"/>
                <a:gd name="T90" fmla="*/ 99 w 250"/>
                <a:gd name="T91" fmla="*/ 3 h 251"/>
                <a:gd name="T92" fmla="*/ 80 w 250"/>
                <a:gd name="T93" fmla="*/ 13 h 251"/>
                <a:gd name="T94" fmla="*/ 125 w 250"/>
                <a:gd name="T95" fmla="*/ 4 h 251"/>
                <a:gd name="T96" fmla="*/ 119 w 250"/>
                <a:gd name="T97" fmla="*/ 0 h 251"/>
                <a:gd name="T98" fmla="*/ 140 w 250"/>
                <a:gd name="T99" fmla="*/ 1 h 251"/>
                <a:gd name="T100" fmla="*/ 125 w 250"/>
                <a:gd name="T101" fmla="*/ 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7"/>
                  </a:moveTo>
                  <a:cubicBezTo>
                    <a:pt x="141" y="246"/>
                    <a:pt x="148" y="245"/>
                    <a:pt x="154" y="244"/>
                  </a:cubicBezTo>
                  <a:cubicBezTo>
                    <a:pt x="155" y="248"/>
                    <a:pt x="155" y="248"/>
                    <a:pt x="155" y="248"/>
                  </a:cubicBezTo>
                  <a:cubicBezTo>
                    <a:pt x="148" y="249"/>
                    <a:pt x="141" y="250"/>
                    <a:pt x="134" y="251"/>
                  </a:cubicBezTo>
                  <a:lnTo>
                    <a:pt x="134" y="247"/>
                  </a:lnTo>
                  <a:close/>
                  <a:moveTo>
                    <a:pt x="93" y="247"/>
                  </a:moveTo>
                  <a:cubicBezTo>
                    <a:pt x="94" y="243"/>
                    <a:pt x="94" y="243"/>
                    <a:pt x="94" y="243"/>
                  </a:cubicBezTo>
                  <a:cubicBezTo>
                    <a:pt x="100" y="245"/>
                    <a:pt x="107" y="246"/>
                    <a:pt x="113" y="247"/>
                  </a:cubicBezTo>
                  <a:cubicBezTo>
                    <a:pt x="113" y="251"/>
                    <a:pt x="113" y="251"/>
                    <a:pt x="113" y="251"/>
                  </a:cubicBezTo>
                  <a:cubicBezTo>
                    <a:pt x="106" y="250"/>
                    <a:pt x="99" y="249"/>
                    <a:pt x="93" y="247"/>
                  </a:cubicBezTo>
                  <a:close/>
                  <a:moveTo>
                    <a:pt x="173" y="237"/>
                  </a:moveTo>
                  <a:cubicBezTo>
                    <a:pt x="179" y="234"/>
                    <a:pt x="185" y="231"/>
                    <a:pt x="191" y="228"/>
                  </a:cubicBezTo>
                  <a:cubicBezTo>
                    <a:pt x="193" y="231"/>
                    <a:pt x="193" y="231"/>
                    <a:pt x="193" y="231"/>
                  </a:cubicBezTo>
                  <a:cubicBezTo>
                    <a:pt x="187" y="235"/>
                    <a:pt x="181" y="238"/>
                    <a:pt x="174" y="241"/>
                  </a:cubicBezTo>
                  <a:lnTo>
                    <a:pt x="173" y="237"/>
                  </a:lnTo>
                  <a:close/>
                  <a:moveTo>
                    <a:pt x="55" y="230"/>
                  </a:moveTo>
                  <a:cubicBezTo>
                    <a:pt x="57" y="226"/>
                    <a:pt x="57" y="226"/>
                    <a:pt x="57" y="226"/>
                  </a:cubicBezTo>
                  <a:cubicBezTo>
                    <a:pt x="63" y="230"/>
                    <a:pt x="69" y="233"/>
                    <a:pt x="75" y="236"/>
                  </a:cubicBezTo>
                  <a:cubicBezTo>
                    <a:pt x="73" y="240"/>
                    <a:pt x="73" y="240"/>
                    <a:pt x="73" y="240"/>
                  </a:cubicBezTo>
                  <a:cubicBezTo>
                    <a:pt x="67" y="237"/>
                    <a:pt x="61" y="233"/>
                    <a:pt x="55" y="230"/>
                  </a:cubicBezTo>
                  <a:close/>
                  <a:moveTo>
                    <a:pt x="191" y="228"/>
                  </a:moveTo>
                  <a:cubicBezTo>
                    <a:pt x="191" y="228"/>
                    <a:pt x="191" y="228"/>
                    <a:pt x="191" y="228"/>
                  </a:cubicBezTo>
                  <a:moveTo>
                    <a:pt x="207" y="216"/>
                  </a:moveTo>
                  <a:cubicBezTo>
                    <a:pt x="212" y="211"/>
                    <a:pt x="217" y="206"/>
                    <a:pt x="221" y="201"/>
                  </a:cubicBezTo>
                  <a:cubicBezTo>
                    <a:pt x="224" y="203"/>
                    <a:pt x="224" y="203"/>
                    <a:pt x="224" y="203"/>
                  </a:cubicBezTo>
                  <a:cubicBezTo>
                    <a:pt x="220" y="209"/>
                    <a:pt x="215" y="214"/>
                    <a:pt x="210" y="219"/>
                  </a:cubicBezTo>
                  <a:lnTo>
                    <a:pt x="207" y="216"/>
                  </a:lnTo>
                  <a:close/>
                  <a:moveTo>
                    <a:pt x="25" y="201"/>
                  </a:moveTo>
                  <a:cubicBezTo>
                    <a:pt x="28" y="199"/>
                    <a:pt x="28" y="199"/>
                    <a:pt x="28" y="199"/>
                  </a:cubicBezTo>
                  <a:cubicBezTo>
                    <a:pt x="33" y="204"/>
                    <a:pt x="37" y="209"/>
                    <a:pt x="41" y="214"/>
                  </a:cubicBezTo>
                  <a:cubicBezTo>
                    <a:pt x="38" y="217"/>
                    <a:pt x="38" y="217"/>
                    <a:pt x="38" y="217"/>
                  </a:cubicBezTo>
                  <a:cubicBezTo>
                    <a:pt x="33" y="212"/>
                    <a:pt x="30" y="206"/>
                    <a:pt x="25" y="201"/>
                  </a:cubicBezTo>
                  <a:close/>
                  <a:moveTo>
                    <a:pt x="232" y="184"/>
                  </a:moveTo>
                  <a:cubicBezTo>
                    <a:pt x="236" y="178"/>
                    <a:pt x="238" y="172"/>
                    <a:pt x="241" y="165"/>
                  </a:cubicBezTo>
                  <a:cubicBezTo>
                    <a:pt x="244" y="167"/>
                    <a:pt x="244" y="167"/>
                    <a:pt x="244" y="167"/>
                  </a:cubicBezTo>
                  <a:cubicBezTo>
                    <a:pt x="242" y="173"/>
                    <a:pt x="239" y="180"/>
                    <a:pt x="236" y="186"/>
                  </a:cubicBezTo>
                  <a:lnTo>
                    <a:pt x="232" y="184"/>
                  </a:lnTo>
                  <a:close/>
                  <a:moveTo>
                    <a:pt x="6" y="164"/>
                  </a:moveTo>
                  <a:cubicBezTo>
                    <a:pt x="10" y="163"/>
                    <a:pt x="10" y="163"/>
                    <a:pt x="10" y="163"/>
                  </a:cubicBezTo>
                  <a:cubicBezTo>
                    <a:pt x="12" y="169"/>
                    <a:pt x="15" y="175"/>
                    <a:pt x="18" y="181"/>
                  </a:cubicBezTo>
                  <a:cubicBezTo>
                    <a:pt x="14" y="183"/>
                    <a:pt x="14" y="183"/>
                    <a:pt x="14" y="183"/>
                  </a:cubicBezTo>
                  <a:cubicBezTo>
                    <a:pt x="11" y="177"/>
                    <a:pt x="8" y="171"/>
                    <a:pt x="6" y="164"/>
                  </a:cubicBezTo>
                  <a:close/>
                  <a:moveTo>
                    <a:pt x="246" y="146"/>
                  </a:moveTo>
                  <a:cubicBezTo>
                    <a:pt x="246" y="139"/>
                    <a:pt x="246" y="132"/>
                    <a:pt x="246" y="126"/>
                  </a:cubicBezTo>
                  <a:cubicBezTo>
                    <a:pt x="250" y="126"/>
                    <a:pt x="250" y="126"/>
                    <a:pt x="250" y="126"/>
                  </a:cubicBezTo>
                  <a:cubicBezTo>
                    <a:pt x="250" y="133"/>
                    <a:pt x="250" y="140"/>
                    <a:pt x="249" y="147"/>
                  </a:cubicBezTo>
                  <a:lnTo>
                    <a:pt x="246" y="146"/>
                  </a:lnTo>
                  <a:close/>
                  <a:moveTo>
                    <a:pt x="0" y="126"/>
                  </a:moveTo>
                  <a:cubicBezTo>
                    <a:pt x="0" y="125"/>
                    <a:pt x="0" y="124"/>
                    <a:pt x="0" y="123"/>
                  </a:cubicBezTo>
                  <a:cubicBezTo>
                    <a:pt x="4" y="123"/>
                    <a:pt x="4" y="123"/>
                    <a:pt x="4" y="123"/>
                  </a:cubicBezTo>
                  <a:cubicBezTo>
                    <a:pt x="4" y="124"/>
                    <a:pt x="4" y="125"/>
                    <a:pt x="4" y="126"/>
                  </a:cubicBezTo>
                  <a:cubicBezTo>
                    <a:pt x="4" y="132"/>
                    <a:pt x="5" y="137"/>
                    <a:pt x="5" y="143"/>
                  </a:cubicBezTo>
                  <a:cubicBezTo>
                    <a:pt x="1" y="144"/>
                    <a:pt x="1" y="144"/>
                    <a:pt x="1" y="144"/>
                  </a:cubicBezTo>
                  <a:cubicBezTo>
                    <a:pt x="0" y="138"/>
                    <a:pt x="0" y="132"/>
                    <a:pt x="0" y="126"/>
                  </a:cubicBezTo>
                  <a:close/>
                  <a:moveTo>
                    <a:pt x="242" y="92"/>
                  </a:moveTo>
                  <a:cubicBezTo>
                    <a:pt x="246" y="90"/>
                    <a:pt x="246" y="90"/>
                    <a:pt x="246" y="90"/>
                  </a:cubicBezTo>
                  <a:cubicBezTo>
                    <a:pt x="247" y="97"/>
                    <a:pt x="249" y="104"/>
                    <a:pt x="250" y="111"/>
                  </a:cubicBezTo>
                  <a:cubicBezTo>
                    <a:pt x="246" y="111"/>
                    <a:pt x="246" y="111"/>
                    <a:pt x="246" y="111"/>
                  </a:cubicBezTo>
                  <a:cubicBezTo>
                    <a:pt x="246" y="105"/>
                    <a:pt x="244" y="98"/>
                    <a:pt x="242" y="92"/>
                  </a:cubicBezTo>
                  <a:close/>
                  <a:moveTo>
                    <a:pt x="2" y="102"/>
                  </a:moveTo>
                  <a:cubicBezTo>
                    <a:pt x="4" y="95"/>
                    <a:pt x="6" y="89"/>
                    <a:pt x="8" y="82"/>
                  </a:cubicBezTo>
                  <a:cubicBezTo>
                    <a:pt x="12" y="84"/>
                    <a:pt x="12" y="84"/>
                    <a:pt x="12" y="84"/>
                  </a:cubicBezTo>
                  <a:cubicBezTo>
                    <a:pt x="10" y="90"/>
                    <a:pt x="8" y="96"/>
                    <a:pt x="6" y="103"/>
                  </a:cubicBezTo>
                  <a:lnTo>
                    <a:pt x="2" y="102"/>
                  </a:lnTo>
                  <a:close/>
                  <a:moveTo>
                    <a:pt x="224" y="56"/>
                  </a:moveTo>
                  <a:cubicBezTo>
                    <a:pt x="228" y="53"/>
                    <a:pt x="228" y="53"/>
                    <a:pt x="228" y="53"/>
                  </a:cubicBezTo>
                  <a:cubicBezTo>
                    <a:pt x="232" y="59"/>
                    <a:pt x="236" y="65"/>
                    <a:pt x="239" y="71"/>
                  </a:cubicBezTo>
                  <a:cubicBezTo>
                    <a:pt x="235" y="73"/>
                    <a:pt x="235" y="73"/>
                    <a:pt x="235" y="73"/>
                  </a:cubicBezTo>
                  <a:cubicBezTo>
                    <a:pt x="232" y="67"/>
                    <a:pt x="228" y="61"/>
                    <a:pt x="224" y="56"/>
                  </a:cubicBezTo>
                  <a:close/>
                  <a:moveTo>
                    <a:pt x="17" y="63"/>
                  </a:moveTo>
                  <a:cubicBezTo>
                    <a:pt x="21" y="57"/>
                    <a:pt x="25" y="51"/>
                    <a:pt x="28" y="46"/>
                  </a:cubicBezTo>
                  <a:cubicBezTo>
                    <a:pt x="32" y="49"/>
                    <a:pt x="32" y="49"/>
                    <a:pt x="32" y="49"/>
                  </a:cubicBezTo>
                  <a:cubicBezTo>
                    <a:pt x="28" y="53"/>
                    <a:pt x="24" y="59"/>
                    <a:pt x="21" y="65"/>
                  </a:cubicBezTo>
                  <a:lnTo>
                    <a:pt x="17" y="63"/>
                  </a:lnTo>
                  <a:close/>
                  <a:moveTo>
                    <a:pt x="196" y="27"/>
                  </a:moveTo>
                  <a:cubicBezTo>
                    <a:pt x="196" y="27"/>
                    <a:pt x="196" y="27"/>
                    <a:pt x="196" y="27"/>
                  </a:cubicBezTo>
                  <a:cubicBezTo>
                    <a:pt x="198" y="24"/>
                    <a:pt x="198" y="24"/>
                    <a:pt x="198" y="24"/>
                  </a:cubicBezTo>
                  <a:cubicBezTo>
                    <a:pt x="204" y="27"/>
                    <a:pt x="209" y="32"/>
                    <a:pt x="214" y="37"/>
                  </a:cubicBezTo>
                  <a:cubicBezTo>
                    <a:pt x="211" y="40"/>
                    <a:pt x="211" y="40"/>
                    <a:pt x="211" y="40"/>
                  </a:cubicBezTo>
                  <a:cubicBezTo>
                    <a:pt x="206" y="35"/>
                    <a:pt x="201" y="31"/>
                    <a:pt x="196" y="27"/>
                  </a:cubicBezTo>
                  <a:close/>
                  <a:moveTo>
                    <a:pt x="43" y="31"/>
                  </a:moveTo>
                  <a:cubicBezTo>
                    <a:pt x="48" y="26"/>
                    <a:pt x="54" y="22"/>
                    <a:pt x="60" y="19"/>
                  </a:cubicBezTo>
                  <a:cubicBezTo>
                    <a:pt x="62" y="22"/>
                    <a:pt x="62" y="22"/>
                    <a:pt x="62" y="22"/>
                  </a:cubicBezTo>
                  <a:cubicBezTo>
                    <a:pt x="56" y="26"/>
                    <a:pt x="51" y="30"/>
                    <a:pt x="46" y="34"/>
                  </a:cubicBezTo>
                  <a:lnTo>
                    <a:pt x="43" y="31"/>
                  </a:lnTo>
                  <a:close/>
                  <a:moveTo>
                    <a:pt x="160" y="9"/>
                  </a:moveTo>
                  <a:cubicBezTo>
                    <a:pt x="161" y="5"/>
                    <a:pt x="161" y="5"/>
                    <a:pt x="161" y="5"/>
                  </a:cubicBezTo>
                  <a:cubicBezTo>
                    <a:pt x="168" y="7"/>
                    <a:pt x="173" y="10"/>
                    <a:pt x="180" y="13"/>
                  </a:cubicBezTo>
                  <a:cubicBezTo>
                    <a:pt x="178" y="17"/>
                    <a:pt x="178" y="17"/>
                    <a:pt x="178" y="17"/>
                  </a:cubicBezTo>
                  <a:cubicBezTo>
                    <a:pt x="172" y="14"/>
                    <a:pt x="167" y="11"/>
                    <a:pt x="160" y="9"/>
                  </a:cubicBezTo>
                  <a:close/>
                  <a:moveTo>
                    <a:pt x="79" y="9"/>
                  </a:moveTo>
                  <a:cubicBezTo>
                    <a:pt x="85" y="7"/>
                    <a:pt x="92" y="5"/>
                    <a:pt x="99" y="3"/>
                  </a:cubicBezTo>
                  <a:cubicBezTo>
                    <a:pt x="99" y="7"/>
                    <a:pt x="99" y="7"/>
                    <a:pt x="99" y="7"/>
                  </a:cubicBezTo>
                  <a:cubicBezTo>
                    <a:pt x="93" y="9"/>
                    <a:pt x="87" y="11"/>
                    <a:pt x="80" y="13"/>
                  </a:cubicBezTo>
                  <a:lnTo>
                    <a:pt x="79" y="9"/>
                  </a:lnTo>
                  <a:close/>
                  <a:moveTo>
                    <a:pt x="125" y="4"/>
                  </a:moveTo>
                  <a:cubicBezTo>
                    <a:pt x="123" y="4"/>
                    <a:pt x="121" y="5"/>
                    <a:pt x="119" y="5"/>
                  </a:cubicBezTo>
                  <a:cubicBezTo>
                    <a:pt x="119" y="0"/>
                    <a:pt x="119" y="0"/>
                    <a:pt x="119" y="0"/>
                  </a:cubicBezTo>
                  <a:cubicBezTo>
                    <a:pt x="121" y="0"/>
                    <a:pt x="123" y="0"/>
                    <a:pt x="125" y="0"/>
                  </a:cubicBezTo>
                  <a:cubicBezTo>
                    <a:pt x="130" y="0"/>
                    <a:pt x="135" y="1"/>
                    <a:pt x="140" y="1"/>
                  </a:cubicBezTo>
                  <a:cubicBezTo>
                    <a:pt x="140" y="5"/>
                    <a:pt x="140" y="5"/>
                    <a:pt x="140" y="5"/>
                  </a:cubicBezTo>
                  <a:cubicBezTo>
                    <a:pt x="135" y="5"/>
                    <a:pt x="130" y="4"/>
                    <a:pt x="125" y="4"/>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23" name="组合 122">
            <a:extLst>
              <a:ext uri="{FF2B5EF4-FFF2-40B4-BE49-F238E27FC236}">
                <a16:creationId xmlns:a16="http://schemas.microsoft.com/office/drawing/2014/main" id="{82E924B6-D600-4C11-BCFE-1495CFDC78E8}"/>
              </a:ext>
            </a:extLst>
          </p:cNvPr>
          <p:cNvGrpSpPr/>
          <p:nvPr/>
        </p:nvGrpSpPr>
        <p:grpSpPr>
          <a:xfrm>
            <a:off x="5357495" y="2366011"/>
            <a:ext cx="641350" cy="644525"/>
            <a:chOff x="7578725" y="2559050"/>
            <a:chExt cx="641350" cy="644525"/>
          </a:xfrm>
        </p:grpSpPr>
        <p:sp>
          <p:nvSpPr>
            <p:cNvPr id="124" name="Oval 48">
              <a:extLst>
                <a:ext uri="{FF2B5EF4-FFF2-40B4-BE49-F238E27FC236}">
                  <a16:creationId xmlns:a16="http://schemas.microsoft.com/office/drawing/2014/main" id="{49EB6D7F-F3E3-4886-9ED4-4A8FEBB8985A}"/>
                </a:ext>
              </a:extLst>
            </p:cNvPr>
            <p:cNvSpPr>
              <a:spLocks noChangeArrowheads="1"/>
            </p:cNvSpPr>
            <p:nvPr/>
          </p:nvSpPr>
          <p:spPr bwMode="auto">
            <a:xfrm>
              <a:off x="7604125" y="2587625"/>
              <a:ext cx="590550" cy="5905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5" name="Freeform 49">
              <a:extLst>
                <a:ext uri="{FF2B5EF4-FFF2-40B4-BE49-F238E27FC236}">
                  <a16:creationId xmlns:a16="http://schemas.microsoft.com/office/drawing/2014/main" id="{4DED27EC-6817-4C4F-AA93-FB82C8D65F99}"/>
                </a:ext>
              </a:extLst>
            </p:cNvPr>
            <p:cNvSpPr>
              <a:spLocks/>
            </p:cNvSpPr>
            <p:nvPr/>
          </p:nvSpPr>
          <p:spPr bwMode="auto">
            <a:xfrm>
              <a:off x="7907338" y="3157538"/>
              <a:ext cx="96838" cy="20638"/>
            </a:xfrm>
            <a:custGeom>
              <a:avLst/>
              <a:gdLst>
                <a:gd name="T0" fmla="*/ 38 w 38"/>
                <a:gd name="T1" fmla="*/ 0 h 8"/>
                <a:gd name="T2" fmla="*/ 0 w 38"/>
                <a:gd name="T3" fmla="*/ 8 h 8"/>
                <a:gd name="T4" fmla="*/ 0 w 38"/>
                <a:gd name="T5" fmla="*/ 8 h 8"/>
                <a:gd name="T6" fmla="*/ 38 w 38"/>
                <a:gd name="T7" fmla="*/ 0 h 8"/>
              </a:gdLst>
              <a:ahLst/>
              <a:cxnLst>
                <a:cxn ang="0">
                  <a:pos x="T0" y="T1"/>
                </a:cxn>
                <a:cxn ang="0">
                  <a:pos x="T2" y="T3"/>
                </a:cxn>
                <a:cxn ang="0">
                  <a:pos x="T4" y="T5"/>
                </a:cxn>
                <a:cxn ang="0">
                  <a:pos x="T6" y="T7"/>
                </a:cxn>
              </a:cxnLst>
              <a:rect l="0" t="0" r="r" b="b"/>
              <a:pathLst>
                <a:path w="38" h="8">
                  <a:moveTo>
                    <a:pt x="38" y="0"/>
                  </a:moveTo>
                  <a:cubicBezTo>
                    <a:pt x="27" y="4"/>
                    <a:pt x="14" y="7"/>
                    <a:pt x="0" y="8"/>
                  </a:cubicBezTo>
                  <a:cubicBezTo>
                    <a:pt x="0" y="8"/>
                    <a:pt x="0" y="8"/>
                    <a:pt x="0" y="8"/>
                  </a:cubicBezTo>
                  <a:cubicBezTo>
                    <a:pt x="13" y="7"/>
                    <a:pt x="26" y="5"/>
                    <a:pt x="38"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6" name="Freeform 51">
              <a:extLst>
                <a:ext uri="{FF2B5EF4-FFF2-40B4-BE49-F238E27FC236}">
                  <a16:creationId xmlns:a16="http://schemas.microsoft.com/office/drawing/2014/main" id="{DF99017D-7D2A-42BA-AFEF-09E6ED216A6C}"/>
                </a:ext>
              </a:extLst>
            </p:cNvPr>
            <p:cNvSpPr>
              <a:spLocks/>
            </p:cNvSpPr>
            <p:nvPr/>
          </p:nvSpPr>
          <p:spPr bwMode="auto">
            <a:xfrm>
              <a:off x="7694613" y="2674938"/>
              <a:ext cx="409575" cy="414338"/>
            </a:xfrm>
            <a:custGeom>
              <a:avLst/>
              <a:gdLst>
                <a:gd name="T0" fmla="*/ 141 w 160"/>
                <a:gd name="T1" fmla="*/ 77 h 161"/>
                <a:gd name="T2" fmla="*/ 141 w 160"/>
                <a:gd name="T3" fmla="*/ 67 h 161"/>
                <a:gd name="T4" fmla="*/ 131 w 160"/>
                <a:gd name="T5" fmla="*/ 67 h 161"/>
                <a:gd name="T6" fmla="*/ 131 w 160"/>
                <a:gd name="T7" fmla="*/ 71 h 161"/>
                <a:gd name="T8" fmla="*/ 117 w 160"/>
                <a:gd name="T9" fmla="*/ 64 h 161"/>
                <a:gd name="T10" fmla="*/ 117 w 160"/>
                <a:gd name="T11" fmla="*/ 55 h 161"/>
                <a:gd name="T12" fmla="*/ 107 w 160"/>
                <a:gd name="T13" fmla="*/ 55 h 161"/>
                <a:gd name="T14" fmla="*/ 107 w 160"/>
                <a:gd name="T15" fmla="*/ 59 h 161"/>
                <a:gd name="T16" fmla="*/ 89 w 160"/>
                <a:gd name="T17" fmla="*/ 49 h 161"/>
                <a:gd name="T18" fmla="*/ 89 w 160"/>
                <a:gd name="T19" fmla="*/ 18 h 161"/>
                <a:gd name="T20" fmla="*/ 81 w 160"/>
                <a:gd name="T21" fmla="*/ 0 h 161"/>
                <a:gd name="T22" fmla="*/ 80 w 160"/>
                <a:gd name="T23" fmla="*/ 0 h 161"/>
                <a:gd name="T24" fmla="*/ 79 w 160"/>
                <a:gd name="T25" fmla="*/ 0 h 161"/>
                <a:gd name="T26" fmla="*/ 71 w 160"/>
                <a:gd name="T27" fmla="*/ 18 h 161"/>
                <a:gd name="T28" fmla="*/ 71 w 160"/>
                <a:gd name="T29" fmla="*/ 49 h 161"/>
                <a:gd name="T30" fmla="*/ 53 w 160"/>
                <a:gd name="T31" fmla="*/ 59 h 161"/>
                <a:gd name="T32" fmla="*/ 53 w 160"/>
                <a:gd name="T33" fmla="*/ 55 h 161"/>
                <a:gd name="T34" fmla="*/ 44 w 160"/>
                <a:gd name="T35" fmla="*/ 55 h 161"/>
                <a:gd name="T36" fmla="*/ 44 w 160"/>
                <a:gd name="T37" fmla="*/ 64 h 161"/>
                <a:gd name="T38" fmla="*/ 30 w 160"/>
                <a:gd name="T39" fmla="*/ 72 h 161"/>
                <a:gd name="T40" fmla="*/ 30 w 160"/>
                <a:gd name="T41" fmla="*/ 67 h 161"/>
                <a:gd name="T42" fmla="*/ 20 w 160"/>
                <a:gd name="T43" fmla="*/ 67 h 161"/>
                <a:gd name="T44" fmla="*/ 20 w 160"/>
                <a:gd name="T45" fmla="*/ 77 h 161"/>
                <a:gd name="T46" fmla="*/ 0 w 160"/>
                <a:gd name="T47" fmla="*/ 88 h 161"/>
                <a:gd name="T48" fmla="*/ 0 w 160"/>
                <a:gd name="T49" fmla="*/ 97 h 161"/>
                <a:gd name="T50" fmla="*/ 48 w 160"/>
                <a:gd name="T51" fmla="*/ 81 h 161"/>
                <a:gd name="T52" fmla="*/ 71 w 160"/>
                <a:gd name="T53" fmla="*/ 81 h 161"/>
                <a:gd name="T54" fmla="*/ 71 w 160"/>
                <a:gd name="T55" fmla="*/ 87 h 161"/>
                <a:gd name="T56" fmla="*/ 76 w 160"/>
                <a:gd name="T57" fmla="*/ 131 h 161"/>
                <a:gd name="T58" fmla="*/ 51 w 160"/>
                <a:gd name="T59" fmla="*/ 149 h 161"/>
                <a:gd name="T60" fmla="*/ 51 w 160"/>
                <a:gd name="T61" fmla="*/ 157 h 161"/>
                <a:gd name="T62" fmla="*/ 79 w 160"/>
                <a:gd name="T63" fmla="*/ 147 h 161"/>
                <a:gd name="T64" fmla="*/ 79 w 160"/>
                <a:gd name="T65" fmla="*/ 161 h 161"/>
                <a:gd name="T66" fmla="*/ 82 w 160"/>
                <a:gd name="T67" fmla="*/ 161 h 161"/>
                <a:gd name="T68" fmla="*/ 82 w 160"/>
                <a:gd name="T69" fmla="*/ 147 h 161"/>
                <a:gd name="T70" fmla="*/ 110 w 160"/>
                <a:gd name="T71" fmla="*/ 156 h 161"/>
                <a:gd name="T72" fmla="*/ 110 w 160"/>
                <a:gd name="T73" fmla="*/ 149 h 161"/>
                <a:gd name="T74" fmla="*/ 85 w 160"/>
                <a:gd name="T75" fmla="*/ 131 h 161"/>
                <a:gd name="T76" fmla="*/ 89 w 160"/>
                <a:gd name="T77" fmla="*/ 87 h 161"/>
                <a:gd name="T78" fmla="*/ 89 w 160"/>
                <a:gd name="T79" fmla="*/ 81 h 161"/>
                <a:gd name="T80" fmla="*/ 113 w 160"/>
                <a:gd name="T81" fmla="*/ 81 h 161"/>
                <a:gd name="T82" fmla="*/ 160 w 160"/>
                <a:gd name="T83" fmla="*/ 97 h 161"/>
                <a:gd name="T84" fmla="*/ 160 w 160"/>
                <a:gd name="T85" fmla="*/ 88 h 161"/>
                <a:gd name="T86" fmla="*/ 141 w 160"/>
                <a:gd name="T87" fmla="*/ 7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1">
                  <a:moveTo>
                    <a:pt x="141" y="77"/>
                  </a:moveTo>
                  <a:cubicBezTo>
                    <a:pt x="141" y="67"/>
                    <a:pt x="141" y="67"/>
                    <a:pt x="141" y="67"/>
                  </a:cubicBezTo>
                  <a:cubicBezTo>
                    <a:pt x="131" y="67"/>
                    <a:pt x="131" y="67"/>
                    <a:pt x="131" y="67"/>
                  </a:cubicBezTo>
                  <a:cubicBezTo>
                    <a:pt x="131" y="71"/>
                    <a:pt x="131" y="71"/>
                    <a:pt x="131" y="71"/>
                  </a:cubicBezTo>
                  <a:cubicBezTo>
                    <a:pt x="117" y="64"/>
                    <a:pt x="117" y="64"/>
                    <a:pt x="117" y="64"/>
                  </a:cubicBezTo>
                  <a:cubicBezTo>
                    <a:pt x="117" y="55"/>
                    <a:pt x="117" y="55"/>
                    <a:pt x="117" y="55"/>
                  </a:cubicBezTo>
                  <a:cubicBezTo>
                    <a:pt x="107" y="55"/>
                    <a:pt x="107" y="55"/>
                    <a:pt x="107" y="55"/>
                  </a:cubicBezTo>
                  <a:cubicBezTo>
                    <a:pt x="107" y="59"/>
                    <a:pt x="107" y="59"/>
                    <a:pt x="107" y="59"/>
                  </a:cubicBezTo>
                  <a:cubicBezTo>
                    <a:pt x="89" y="49"/>
                    <a:pt x="89" y="49"/>
                    <a:pt x="89" y="49"/>
                  </a:cubicBezTo>
                  <a:cubicBezTo>
                    <a:pt x="89" y="18"/>
                    <a:pt x="89" y="18"/>
                    <a:pt x="89" y="18"/>
                  </a:cubicBezTo>
                  <a:cubicBezTo>
                    <a:pt x="89" y="4"/>
                    <a:pt x="82" y="1"/>
                    <a:pt x="81" y="0"/>
                  </a:cubicBezTo>
                  <a:cubicBezTo>
                    <a:pt x="80" y="0"/>
                    <a:pt x="80" y="0"/>
                    <a:pt x="80" y="0"/>
                  </a:cubicBezTo>
                  <a:cubicBezTo>
                    <a:pt x="79" y="0"/>
                    <a:pt x="79" y="0"/>
                    <a:pt x="79" y="0"/>
                  </a:cubicBezTo>
                  <a:cubicBezTo>
                    <a:pt x="78" y="1"/>
                    <a:pt x="71" y="4"/>
                    <a:pt x="71" y="18"/>
                  </a:cubicBezTo>
                  <a:cubicBezTo>
                    <a:pt x="71" y="49"/>
                    <a:pt x="71" y="49"/>
                    <a:pt x="71" y="49"/>
                  </a:cubicBezTo>
                  <a:cubicBezTo>
                    <a:pt x="53" y="59"/>
                    <a:pt x="53" y="59"/>
                    <a:pt x="53" y="59"/>
                  </a:cubicBezTo>
                  <a:cubicBezTo>
                    <a:pt x="53" y="55"/>
                    <a:pt x="53" y="55"/>
                    <a:pt x="53" y="55"/>
                  </a:cubicBezTo>
                  <a:cubicBezTo>
                    <a:pt x="44" y="55"/>
                    <a:pt x="44" y="55"/>
                    <a:pt x="44" y="55"/>
                  </a:cubicBezTo>
                  <a:cubicBezTo>
                    <a:pt x="44" y="64"/>
                    <a:pt x="44" y="64"/>
                    <a:pt x="44" y="64"/>
                  </a:cubicBezTo>
                  <a:cubicBezTo>
                    <a:pt x="30" y="72"/>
                    <a:pt x="30" y="72"/>
                    <a:pt x="30" y="72"/>
                  </a:cubicBezTo>
                  <a:cubicBezTo>
                    <a:pt x="30" y="67"/>
                    <a:pt x="30" y="67"/>
                    <a:pt x="30" y="67"/>
                  </a:cubicBezTo>
                  <a:cubicBezTo>
                    <a:pt x="20" y="67"/>
                    <a:pt x="20" y="67"/>
                    <a:pt x="20" y="67"/>
                  </a:cubicBezTo>
                  <a:cubicBezTo>
                    <a:pt x="20" y="77"/>
                    <a:pt x="20" y="77"/>
                    <a:pt x="20" y="77"/>
                  </a:cubicBezTo>
                  <a:cubicBezTo>
                    <a:pt x="0" y="88"/>
                    <a:pt x="0" y="88"/>
                    <a:pt x="0" y="88"/>
                  </a:cubicBezTo>
                  <a:cubicBezTo>
                    <a:pt x="0" y="97"/>
                    <a:pt x="0" y="97"/>
                    <a:pt x="0" y="97"/>
                  </a:cubicBezTo>
                  <a:cubicBezTo>
                    <a:pt x="48" y="81"/>
                    <a:pt x="48" y="81"/>
                    <a:pt x="48" y="81"/>
                  </a:cubicBezTo>
                  <a:cubicBezTo>
                    <a:pt x="71" y="81"/>
                    <a:pt x="71" y="81"/>
                    <a:pt x="71" y="81"/>
                  </a:cubicBezTo>
                  <a:cubicBezTo>
                    <a:pt x="71" y="85"/>
                    <a:pt x="71" y="87"/>
                    <a:pt x="71" y="87"/>
                  </a:cubicBezTo>
                  <a:cubicBezTo>
                    <a:pt x="76" y="131"/>
                    <a:pt x="76" y="131"/>
                    <a:pt x="76" y="131"/>
                  </a:cubicBezTo>
                  <a:cubicBezTo>
                    <a:pt x="51" y="149"/>
                    <a:pt x="51" y="149"/>
                    <a:pt x="51" y="149"/>
                  </a:cubicBezTo>
                  <a:cubicBezTo>
                    <a:pt x="51" y="157"/>
                    <a:pt x="51" y="157"/>
                    <a:pt x="51" y="157"/>
                  </a:cubicBezTo>
                  <a:cubicBezTo>
                    <a:pt x="79" y="147"/>
                    <a:pt x="79" y="147"/>
                    <a:pt x="79" y="147"/>
                  </a:cubicBezTo>
                  <a:cubicBezTo>
                    <a:pt x="79" y="161"/>
                    <a:pt x="79" y="161"/>
                    <a:pt x="79" y="161"/>
                  </a:cubicBezTo>
                  <a:cubicBezTo>
                    <a:pt x="82" y="161"/>
                    <a:pt x="82" y="161"/>
                    <a:pt x="82" y="161"/>
                  </a:cubicBezTo>
                  <a:cubicBezTo>
                    <a:pt x="82" y="147"/>
                    <a:pt x="82" y="147"/>
                    <a:pt x="82" y="147"/>
                  </a:cubicBezTo>
                  <a:cubicBezTo>
                    <a:pt x="110" y="156"/>
                    <a:pt x="110" y="156"/>
                    <a:pt x="110" y="156"/>
                  </a:cubicBezTo>
                  <a:cubicBezTo>
                    <a:pt x="110" y="149"/>
                    <a:pt x="110" y="149"/>
                    <a:pt x="110" y="149"/>
                  </a:cubicBezTo>
                  <a:cubicBezTo>
                    <a:pt x="85" y="131"/>
                    <a:pt x="85" y="131"/>
                    <a:pt x="85" y="131"/>
                  </a:cubicBezTo>
                  <a:cubicBezTo>
                    <a:pt x="89" y="87"/>
                    <a:pt x="89" y="87"/>
                    <a:pt x="89" y="87"/>
                  </a:cubicBezTo>
                  <a:cubicBezTo>
                    <a:pt x="89" y="87"/>
                    <a:pt x="89" y="85"/>
                    <a:pt x="89" y="81"/>
                  </a:cubicBezTo>
                  <a:cubicBezTo>
                    <a:pt x="113" y="81"/>
                    <a:pt x="113" y="81"/>
                    <a:pt x="113" y="81"/>
                  </a:cubicBezTo>
                  <a:cubicBezTo>
                    <a:pt x="160" y="97"/>
                    <a:pt x="160" y="97"/>
                    <a:pt x="160" y="97"/>
                  </a:cubicBezTo>
                  <a:cubicBezTo>
                    <a:pt x="160" y="88"/>
                    <a:pt x="160" y="88"/>
                    <a:pt x="160" y="88"/>
                  </a:cubicBezTo>
                  <a:lnTo>
                    <a:pt x="141" y="77"/>
                  </a:ln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7" name="Freeform 52">
              <a:extLst>
                <a:ext uri="{FF2B5EF4-FFF2-40B4-BE49-F238E27FC236}">
                  <a16:creationId xmlns:a16="http://schemas.microsoft.com/office/drawing/2014/main" id="{A8CABA02-7480-45F9-8301-7BB129CF4DA4}"/>
                </a:ext>
              </a:extLst>
            </p:cNvPr>
            <p:cNvSpPr>
              <a:spLocks noEditPoints="1"/>
            </p:cNvSpPr>
            <p:nvPr/>
          </p:nvSpPr>
          <p:spPr bwMode="auto">
            <a:xfrm>
              <a:off x="7578725" y="2559050"/>
              <a:ext cx="641350" cy="644525"/>
            </a:xfrm>
            <a:custGeom>
              <a:avLst/>
              <a:gdLst>
                <a:gd name="T0" fmla="*/ 154 w 250"/>
                <a:gd name="T1" fmla="*/ 244 h 251"/>
                <a:gd name="T2" fmla="*/ 134 w 250"/>
                <a:gd name="T3" fmla="*/ 251 h 251"/>
                <a:gd name="T4" fmla="*/ 93 w 250"/>
                <a:gd name="T5" fmla="*/ 247 h 251"/>
                <a:gd name="T6" fmla="*/ 114 w 250"/>
                <a:gd name="T7" fmla="*/ 246 h 251"/>
                <a:gd name="T8" fmla="*/ 93 w 250"/>
                <a:gd name="T9" fmla="*/ 247 h 251"/>
                <a:gd name="T10" fmla="*/ 191 w 250"/>
                <a:gd name="T11" fmla="*/ 228 h 251"/>
                <a:gd name="T12" fmla="*/ 175 w 250"/>
                <a:gd name="T13" fmla="*/ 241 h 251"/>
                <a:gd name="T14" fmla="*/ 55 w 250"/>
                <a:gd name="T15" fmla="*/ 230 h 251"/>
                <a:gd name="T16" fmla="*/ 75 w 250"/>
                <a:gd name="T17" fmla="*/ 236 h 251"/>
                <a:gd name="T18" fmla="*/ 55 w 250"/>
                <a:gd name="T19" fmla="*/ 230 h 251"/>
                <a:gd name="T20" fmla="*/ 191 w 250"/>
                <a:gd name="T21" fmla="*/ 228 h 251"/>
                <a:gd name="T22" fmla="*/ 221 w 250"/>
                <a:gd name="T23" fmla="*/ 201 h 251"/>
                <a:gd name="T24" fmla="*/ 210 w 250"/>
                <a:gd name="T25" fmla="*/ 218 h 251"/>
                <a:gd name="T26" fmla="*/ 25 w 250"/>
                <a:gd name="T27" fmla="*/ 201 h 251"/>
                <a:gd name="T28" fmla="*/ 42 w 250"/>
                <a:gd name="T29" fmla="*/ 213 h 251"/>
                <a:gd name="T30" fmla="*/ 25 w 250"/>
                <a:gd name="T31" fmla="*/ 201 h 251"/>
                <a:gd name="T32" fmla="*/ 240 w 250"/>
                <a:gd name="T33" fmla="*/ 165 h 251"/>
                <a:gd name="T34" fmla="*/ 235 w 250"/>
                <a:gd name="T35" fmla="*/ 186 h 251"/>
                <a:gd name="T36" fmla="*/ 6 w 250"/>
                <a:gd name="T37" fmla="*/ 164 h 251"/>
                <a:gd name="T38" fmla="*/ 18 w 250"/>
                <a:gd name="T39" fmla="*/ 182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2 h 251"/>
                <a:gd name="T58" fmla="*/ 2 w 250"/>
                <a:gd name="T59" fmla="*/ 102 h 251"/>
                <a:gd name="T60" fmla="*/ 12 w 250"/>
                <a:gd name="T61" fmla="*/ 84 h 251"/>
                <a:gd name="T62" fmla="*/ 2 w 250"/>
                <a:gd name="T63" fmla="*/ 102 h 251"/>
                <a:gd name="T64" fmla="*/ 227 w 250"/>
                <a:gd name="T65" fmla="*/ 53 h 251"/>
                <a:gd name="T66" fmla="*/ 234 w 250"/>
                <a:gd name="T67" fmla="*/ 73 h 251"/>
                <a:gd name="T68" fmla="*/ 17 w 250"/>
                <a:gd name="T69" fmla="*/ 63 h 251"/>
                <a:gd name="T70" fmla="*/ 32 w 250"/>
                <a:gd name="T71" fmla="*/ 49 h 251"/>
                <a:gd name="T72" fmla="*/ 17 w 250"/>
                <a:gd name="T73" fmla="*/ 63 h 251"/>
                <a:gd name="T74" fmla="*/ 195 w 250"/>
                <a:gd name="T75" fmla="*/ 27 h 251"/>
                <a:gd name="T76" fmla="*/ 214 w 250"/>
                <a:gd name="T77" fmla="*/ 37 h 251"/>
                <a:gd name="T78" fmla="*/ 195 w 250"/>
                <a:gd name="T79" fmla="*/ 27 h 251"/>
                <a:gd name="T80" fmla="*/ 60 w 250"/>
                <a:gd name="T81" fmla="*/ 19 h 251"/>
                <a:gd name="T82" fmla="*/ 46 w 250"/>
                <a:gd name="T83" fmla="*/ 34 h 251"/>
                <a:gd name="T84" fmla="*/ 159 w 250"/>
                <a:gd name="T85" fmla="*/ 10 h 251"/>
                <a:gd name="T86" fmla="*/ 180 w 250"/>
                <a:gd name="T87" fmla="*/ 13 h 251"/>
                <a:gd name="T88" fmla="*/ 159 w 250"/>
                <a:gd name="T89" fmla="*/ 10 h 251"/>
                <a:gd name="T90" fmla="*/ 98 w 250"/>
                <a:gd name="T91" fmla="*/ 3 h 251"/>
                <a:gd name="T92" fmla="*/ 80 w 250"/>
                <a:gd name="T93" fmla="*/ 13 h 251"/>
                <a:gd name="T94" fmla="*/ 125 w 250"/>
                <a:gd name="T95" fmla="*/ 5 h 251"/>
                <a:gd name="T96" fmla="*/ 119 w 250"/>
                <a:gd name="T97" fmla="*/ 1 h 251"/>
                <a:gd name="T98" fmla="*/ 140 w 250"/>
                <a:gd name="T99" fmla="*/ 1 h 251"/>
                <a:gd name="T100" fmla="*/ 125 w 250"/>
                <a:gd name="T101"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6"/>
                  </a:moveTo>
                  <a:cubicBezTo>
                    <a:pt x="141" y="246"/>
                    <a:pt x="147" y="245"/>
                    <a:pt x="154" y="244"/>
                  </a:cubicBezTo>
                  <a:cubicBezTo>
                    <a:pt x="155" y="247"/>
                    <a:pt x="155" y="247"/>
                    <a:pt x="155" y="247"/>
                  </a:cubicBezTo>
                  <a:cubicBezTo>
                    <a:pt x="148" y="249"/>
                    <a:pt x="141" y="250"/>
                    <a:pt x="134" y="251"/>
                  </a:cubicBezTo>
                  <a:lnTo>
                    <a:pt x="134" y="246"/>
                  </a:lnTo>
                  <a:close/>
                  <a:moveTo>
                    <a:pt x="93" y="247"/>
                  </a:moveTo>
                  <a:cubicBezTo>
                    <a:pt x="94" y="243"/>
                    <a:pt x="94" y="243"/>
                    <a:pt x="94" y="243"/>
                  </a:cubicBezTo>
                  <a:cubicBezTo>
                    <a:pt x="100" y="244"/>
                    <a:pt x="107" y="246"/>
                    <a:pt x="114" y="246"/>
                  </a:cubicBezTo>
                  <a:cubicBezTo>
                    <a:pt x="113" y="250"/>
                    <a:pt x="113" y="250"/>
                    <a:pt x="113" y="250"/>
                  </a:cubicBezTo>
                  <a:cubicBezTo>
                    <a:pt x="106" y="250"/>
                    <a:pt x="99" y="248"/>
                    <a:pt x="93" y="247"/>
                  </a:cubicBezTo>
                  <a:close/>
                  <a:moveTo>
                    <a:pt x="173" y="237"/>
                  </a:moveTo>
                  <a:cubicBezTo>
                    <a:pt x="179" y="235"/>
                    <a:pt x="185" y="232"/>
                    <a:pt x="191" y="228"/>
                  </a:cubicBezTo>
                  <a:cubicBezTo>
                    <a:pt x="193" y="231"/>
                    <a:pt x="193" y="231"/>
                    <a:pt x="193" y="231"/>
                  </a:cubicBezTo>
                  <a:cubicBezTo>
                    <a:pt x="187" y="235"/>
                    <a:pt x="181" y="238"/>
                    <a:pt x="175" y="241"/>
                  </a:cubicBezTo>
                  <a:lnTo>
                    <a:pt x="173" y="237"/>
                  </a:lnTo>
                  <a:close/>
                  <a:moveTo>
                    <a:pt x="55" y="230"/>
                  </a:moveTo>
                  <a:cubicBezTo>
                    <a:pt x="57" y="226"/>
                    <a:pt x="57" y="226"/>
                    <a:pt x="57" y="226"/>
                  </a:cubicBezTo>
                  <a:cubicBezTo>
                    <a:pt x="63" y="230"/>
                    <a:pt x="69" y="233"/>
                    <a:pt x="75" y="236"/>
                  </a:cubicBezTo>
                  <a:cubicBezTo>
                    <a:pt x="73" y="240"/>
                    <a:pt x="73" y="240"/>
                    <a:pt x="73" y="240"/>
                  </a:cubicBezTo>
                  <a:cubicBezTo>
                    <a:pt x="67" y="237"/>
                    <a:pt x="60" y="234"/>
                    <a:pt x="55" y="230"/>
                  </a:cubicBezTo>
                  <a:close/>
                  <a:moveTo>
                    <a:pt x="191" y="228"/>
                  </a:moveTo>
                  <a:cubicBezTo>
                    <a:pt x="191" y="228"/>
                    <a:pt x="191" y="228"/>
                    <a:pt x="191" y="228"/>
                  </a:cubicBezTo>
                  <a:moveTo>
                    <a:pt x="207" y="216"/>
                  </a:moveTo>
                  <a:cubicBezTo>
                    <a:pt x="212" y="211"/>
                    <a:pt x="216" y="206"/>
                    <a:pt x="221" y="201"/>
                  </a:cubicBezTo>
                  <a:cubicBezTo>
                    <a:pt x="223" y="203"/>
                    <a:pt x="223" y="203"/>
                    <a:pt x="223" y="203"/>
                  </a:cubicBezTo>
                  <a:cubicBezTo>
                    <a:pt x="219" y="209"/>
                    <a:pt x="215" y="214"/>
                    <a:pt x="210" y="218"/>
                  </a:cubicBezTo>
                  <a:lnTo>
                    <a:pt x="207" y="216"/>
                  </a:lnTo>
                  <a:close/>
                  <a:moveTo>
                    <a:pt x="25" y="201"/>
                  </a:moveTo>
                  <a:cubicBezTo>
                    <a:pt x="28" y="198"/>
                    <a:pt x="28" y="198"/>
                    <a:pt x="28" y="198"/>
                  </a:cubicBezTo>
                  <a:cubicBezTo>
                    <a:pt x="32" y="204"/>
                    <a:pt x="37" y="209"/>
                    <a:pt x="42" y="213"/>
                  </a:cubicBezTo>
                  <a:cubicBezTo>
                    <a:pt x="39" y="216"/>
                    <a:pt x="39" y="216"/>
                    <a:pt x="39" y="216"/>
                  </a:cubicBezTo>
                  <a:cubicBezTo>
                    <a:pt x="34" y="212"/>
                    <a:pt x="29" y="207"/>
                    <a:pt x="25" y="201"/>
                  </a:cubicBezTo>
                  <a:close/>
                  <a:moveTo>
                    <a:pt x="231" y="184"/>
                  </a:moveTo>
                  <a:cubicBezTo>
                    <a:pt x="235" y="178"/>
                    <a:pt x="238" y="172"/>
                    <a:pt x="240" y="165"/>
                  </a:cubicBezTo>
                  <a:cubicBezTo>
                    <a:pt x="244" y="167"/>
                    <a:pt x="244" y="167"/>
                    <a:pt x="244" y="167"/>
                  </a:cubicBezTo>
                  <a:cubicBezTo>
                    <a:pt x="241" y="174"/>
                    <a:pt x="239" y="180"/>
                    <a:pt x="235" y="186"/>
                  </a:cubicBezTo>
                  <a:lnTo>
                    <a:pt x="231" y="184"/>
                  </a:lnTo>
                  <a:close/>
                  <a:moveTo>
                    <a:pt x="6" y="164"/>
                  </a:moveTo>
                  <a:cubicBezTo>
                    <a:pt x="10" y="163"/>
                    <a:pt x="10" y="163"/>
                    <a:pt x="10" y="163"/>
                  </a:cubicBezTo>
                  <a:cubicBezTo>
                    <a:pt x="12" y="169"/>
                    <a:pt x="14" y="176"/>
                    <a:pt x="18" y="182"/>
                  </a:cubicBezTo>
                  <a:cubicBezTo>
                    <a:pt x="14" y="183"/>
                    <a:pt x="14" y="183"/>
                    <a:pt x="14" y="183"/>
                  </a:cubicBezTo>
                  <a:cubicBezTo>
                    <a:pt x="11" y="177"/>
                    <a:pt x="8" y="171"/>
                    <a:pt x="6" y="164"/>
                  </a:cubicBezTo>
                  <a:close/>
                  <a:moveTo>
                    <a:pt x="245" y="146"/>
                  </a:moveTo>
                  <a:cubicBezTo>
                    <a:pt x="246" y="140"/>
                    <a:pt x="246" y="133"/>
                    <a:pt x="246" y="126"/>
                  </a:cubicBezTo>
                  <a:cubicBezTo>
                    <a:pt x="250" y="126"/>
                    <a:pt x="250" y="126"/>
                    <a:pt x="250" y="126"/>
                  </a:cubicBezTo>
                  <a:cubicBezTo>
                    <a:pt x="250" y="133"/>
                    <a:pt x="250" y="140"/>
                    <a:pt x="249" y="147"/>
                  </a:cubicBezTo>
                  <a:lnTo>
                    <a:pt x="245" y="146"/>
                  </a:lnTo>
                  <a:close/>
                  <a:moveTo>
                    <a:pt x="0" y="126"/>
                  </a:moveTo>
                  <a:cubicBezTo>
                    <a:pt x="0" y="125"/>
                    <a:pt x="0" y="124"/>
                    <a:pt x="0" y="123"/>
                  </a:cubicBezTo>
                  <a:cubicBezTo>
                    <a:pt x="4" y="123"/>
                    <a:pt x="4" y="123"/>
                    <a:pt x="4" y="123"/>
                  </a:cubicBezTo>
                  <a:cubicBezTo>
                    <a:pt x="4" y="124"/>
                    <a:pt x="4" y="125"/>
                    <a:pt x="4" y="126"/>
                  </a:cubicBezTo>
                  <a:cubicBezTo>
                    <a:pt x="4" y="132"/>
                    <a:pt x="4" y="137"/>
                    <a:pt x="5" y="143"/>
                  </a:cubicBezTo>
                  <a:cubicBezTo>
                    <a:pt x="1" y="144"/>
                    <a:pt x="1" y="144"/>
                    <a:pt x="1" y="144"/>
                  </a:cubicBezTo>
                  <a:cubicBezTo>
                    <a:pt x="1" y="138"/>
                    <a:pt x="0" y="132"/>
                    <a:pt x="0" y="126"/>
                  </a:cubicBezTo>
                  <a:close/>
                  <a:moveTo>
                    <a:pt x="242" y="92"/>
                  </a:moveTo>
                  <a:cubicBezTo>
                    <a:pt x="246" y="90"/>
                    <a:pt x="246" y="90"/>
                    <a:pt x="246" y="90"/>
                  </a:cubicBezTo>
                  <a:cubicBezTo>
                    <a:pt x="247" y="97"/>
                    <a:pt x="249" y="104"/>
                    <a:pt x="250" y="111"/>
                  </a:cubicBezTo>
                  <a:cubicBezTo>
                    <a:pt x="246" y="112"/>
                    <a:pt x="246" y="112"/>
                    <a:pt x="246" y="112"/>
                  </a:cubicBezTo>
                  <a:cubicBezTo>
                    <a:pt x="245" y="105"/>
                    <a:pt x="243" y="98"/>
                    <a:pt x="242" y="92"/>
                  </a:cubicBezTo>
                  <a:close/>
                  <a:moveTo>
                    <a:pt x="2" y="102"/>
                  </a:moveTo>
                  <a:cubicBezTo>
                    <a:pt x="3" y="95"/>
                    <a:pt x="5" y="88"/>
                    <a:pt x="8" y="82"/>
                  </a:cubicBezTo>
                  <a:cubicBezTo>
                    <a:pt x="12" y="84"/>
                    <a:pt x="12" y="84"/>
                    <a:pt x="12" y="84"/>
                  </a:cubicBezTo>
                  <a:cubicBezTo>
                    <a:pt x="9" y="90"/>
                    <a:pt x="7" y="96"/>
                    <a:pt x="6" y="103"/>
                  </a:cubicBezTo>
                  <a:lnTo>
                    <a:pt x="2" y="102"/>
                  </a:lnTo>
                  <a:close/>
                  <a:moveTo>
                    <a:pt x="224" y="56"/>
                  </a:moveTo>
                  <a:cubicBezTo>
                    <a:pt x="227" y="53"/>
                    <a:pt x="227" y="53"/>
                    <a:pt x="227" y="53"/>
                  </a:cubicBezTo>
                  <a:cubicBezTo>
                    <a:pt x="231" y="59"/>
                    <a:pt x="235" y="65"/>
                    <a:pt x="238" y="71"/>
                  </a:cubicBezTo>
                  <a:cubicBezTo>
                    <a:pt x="234" y="73"/>
                    <a:pt x="234" y="73"/>
                    <a:pt x="234" y="73"/>
                  </a:cubicBezTo>
                  <a:cubicBezTo>
                    <a:pt x="231" y="67"/>
                    <a:pt x="228" y="61"/>
                    <a:pt x="224" y="56"/>
                  </a:cubicBezTo>
                  <a:close/>
                  <a:moveTo>
                    <a:pt x="17" y="63"/>
                  </a:moveTo>
                  <a:cubicBezTo>
                    <a:pt x="20" y="57"/>
                    <a:pt x="24" y="52"/>
                    <a:pt x="28" y="46"/>
                  </a:cubicBezTo>
                  <a:cubicBezTo>
                    <a:pt x="32" y="49"/>
                    <a:pt x="32" y="49"/>
                    <a:pt x="32" y="49"/>
                  </a:cubicBezTo>
                  <a:cubicBezTo>
                    <a:pt x="28" y="54"/>
                    <a:pt x="24" y="59"/>
                    <a:pt x="20" y="65"/>
                  </a:cubicBezTo>
                  <a:lnTo>
                    <a:pt x="17" y="63"/>
                  </a:lnTo>
                  <a:close/>
                  <a:moveTo>
                    <a:pt x="195" y="27"/>
                  </a:moveTo>
                  <a:cubicBezTo>
                    <a:pt x="195" y="27"/>
                    <a:pt x="195" y="27"/>
                    <a:pt x="195" y="27"/>
                  </a:cubicBezTo>
                  <a:cubicBezTo>
                    <a:pt x="198" y="24"/>
                    <a:pt x="198" y="24"/>
                    <a:pt x="198" y="24"/>
                  </a:cubicBezTo>
                  <a:cubicBezTo>
                    <a:pt x="204" y="28"/>
                    <a:pt x="209" y="32"/>
                    <a:pt x="214" y="37"/>
                  </a:cubicBezTo>
                  <a:cubicBezTo>
                    <a:pt x="211" y="40"/>
                    <a:pt x="211" y="40"/>
                    <a:pt x="211" y="40"/>
                  </a:cubicBezTo>
                  <a:cubicBezTo>
                    <a:pt x="206" y="35"/>
                    <a:pt x="201" y="31"/>
                    <a:pt x="195" y="27"/>
                  </a:cubicBezTo>
                  <a:close/>
                  <a:moveTo>
                    <a:pt x="43" y="31"/>
                  </a:moveTo>
                  <a:cubicBezTo>
                    <a:pt x="48" y="26"/>
                    <a:pt x="54" y="23"/>
                    <a:pt x="60" y="19"/>
                  </a:cubicBezTo>
                  <a:cubicBezTo>
                    <a:pt x="62" y="23"/>
                    <a:pt x="62" y="23"/>
                    <a:pt x="62" y="23"/>
                  </a:cubicBezTo>
                  <a:cubicBezTo>
                    <a:pt x="57" y="26"/>
                    <a:pt x="51" y="30"/>
                    <a:pt x="46" y="34"/>
                  </a:cubicBezTo>
                  <a:lnTo>
                    <a:pt x="43" y="31"/>
                  </a:lnTo>
                  <a:close/>
                  <a:moveTo>
                    <a:pt x="159" y="10"/>
                  </a:moveTo>
                  <a:cubicBezTo>
                    <a:pt x="160" y="6"/>
                    <a:pt x="160" y="6"/>
                    <a:pt x="160" y="6"/>
                  </a:cubicBezTo>
                  <a:cubicBezTo>
                    <a:pt x="167" y="8"/>
                    <a:pt x="174" y="10"/>
                    <a:pt x="180" y="13"/>
                  </a:cubicBezTo>
                  <a:cubicBezTo>
                    <a:pt x="178" y="17"/>
                    <a:pt x="178" y="17"/>
                    <a:pt x="178" y="17"/>
                  </a:cubicBezTo>
                  <a:cubicBezTo>
                    <a:pt x="172" y="14"/>
                    <a:pt x="166" y="12"/>
                    <a:pt x="159" y="10"/>
                  </a:cubicBezTo>
                  <a:close/>
                  <a:moveTo>
                    <a:pt x="79" y="10"/>
                  </a:moveTo>
                  <a:cubicBezTo>
                    <a:pt x="85" y="7"/>
                    <a:pt x="91" y="5"/>
                    <a:pt x="98" y="3"/>
                  </a:cubicBezTo>
                  <a:cubicBezTo>
                    <a:pt x="99" y="7"/>
                    <a:pt x="99" y="7"/>
                    <a:pt x="99" y="7"/>
                  </a:cubicBezTo>
                  <a:cubicBezTo>
                    <a:pt x="93" y="9"/>
                    <a:pt x="87" y="11"/>
                    <a:pt x="80" y="13"/>
                  </a:cubicBezTo>
                  <a:lnTo>
                    <a:pt x="79" y="10"/>
                  </a:lnTo>
                  <a:close/>
                  <a:moveTo>
                    <a:pt x="125" y="5"/>
                  </a:moveTo>
                  <a:cubicBezTo>
                    <a:pt x="124" y="5"/>
                    <a:pt x="122" y="5"/>
                    <a:pt x="120" y="5"/>
                  </a:cubicBezTo>
                  <a:cubicBezTo>
                    <a:pt x="119" y="1"/>
                    <a:pt x="119" y="1"/>
                    <a:pt x="119" y="1"/>
                  </a:cubicBezTo>
                  <a:cubicBezTo>
                    <a:pt x="121" y="1"/>
                    <a:pt x="123" y="0"/>
                    <a:pt x="125" y="0"/>
                  </a:cubicBezTo>
                  <a:cubicBezTo>
                    <a:pt x="130" y="0"/>
                    <a:pt x="135" y="1"/>
                    <a:pt x="140" y="1"/>
                  </a:cubicBezTo>
                  <a:cubicBezTo>
                    <a:pt x="140" y="6"/>
                    <a:pt x="140" y="6"/>
                    <a:pt x="140" y="6"/>
                  </a:cubicBezTo>
                  <a:cubicBezTo>
                    <a:pt x="135" y="5"/>
                    <a:pt x="130" y="5"/>
                    <a:pt x="125" y="5"/>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28" name="组合 127">
            <a:extLst>
              <a:ext uri="{FF2B5EF4-FFF2-40B4-BE49-F238E27FC236}">
                <a16:creationId xmlns:a16="http://schemas.microsoft.com/office/drawing/2014/main" id="{2A2065B0-A05B-46C8-990C-72361C9E3D77}"/>
              </a:ext>
            </a:extLst>
          </p:cNvPr>
          <p:cNvGrpSpPr/>
          <p:nvPr/>
        </p:nvGrpSpPr>
        <p:grpSpPr>
          <a:xfrm>
            <a:off x="1425575" y="3435033"/>
            <a:ext cx="641350" cy="646113"/>
            <a:chOff x="2526665" y="3941763"/>
            <a:chExt cx="641350" cy="646113"/>
          </a:xfrm>
        </p:grpSpPr>
        <p:sp>
          <p:nvSpPr>
            <p:cNvPr id="129" name="Oval 22">
              <a:extLst>
                <a:ext uri="{FF2B5EF4-FFF2-40B4-BE49-F238E27FC236}">
                  <a16:creationId xmlns:a16="http://schemas.microsoft.com/office/drawing/2014/main" id="{A985C683-0D1E-429E-A15F-2D21B9A186EA}"/>
                </a:ext>
              </a:extLst>
            </p:cNvPr>
            <p:cNvSpPr>
              <a:spLocks noChangeArrowheads="1"/>
            </p:cNvSpPr>
            <p:nvPr/>
          </p:nvSpPr>
          <p:spPr bwMode="auto">
            <a:xfrm>
              <a:off x="2555240" y="3970338"/>
              <a:ext cx="590550" cy="5905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0" name="Freeform 37">
              <a:extLst>
                <a:ext uri="{FF2B5EF4-FFF2-40B4-BE49-F238E27FC236}">
                  <a16:creationId xmlns:a16="http://schemas.microsoft.com/office/drawing/2014/main" id="{B4F0143E-CEEC-4F53-A8EF-97AB6D1F8059}"/>
                </a:ext>
              </a:extLst>
            </p:cNvPr>
            <p:cNvSpPr>
              <a:spLocks noEditPoints="1"/>
            </p:cNvSpPr>
            <p:nvPr/>
          </p:nvSpPr>
          <p:spPr bwMode="auto">
            <a:xfrm>
              <a:off x="2526665" y="3941763"/>
              <a:ext cx="641350" cy="646113"/>
            </a:xfrm>
            <a:custGeom>
              <a:avLst/>
              <a:gdLst>
                <a:gd name="T0" fmla="*/ 154 w 250"/>
                <a:gd name="T1" fmla="*/ 244 h 251"/>
                <a:gd name="T2" fmla="*/ 134 w 250"/>
                <a:gd name="T3" fmla="*/ 251 h 251"/>
                <a:gd name="T4" fmla="*/ 93 w 250"/>
                <a:gd name="T5" fmla="*/ 247 h 251"/>
                <a:gd name="T6" fmla="*/ 113 w 250"/>
                <a:gd name="T7" fmla="*/ 247 h 251"/>
                <a:gd name="T8" fmla="*/ 93 w 250"/>
                <a:gd name="T9" fmla="*/ 247 h 251"/>
                <a:gd name="T10" fmla="*/ 191 w 250"/>
                <a:gd name="T11" fmla="*/ 228 h 251"/>
                <a:gd name="T12" fmla="*/ 174 w 250"/>
                <a:gd name="T13" fmla="*/ 241 h 251"/>
                <a:gd name="T14" fmla="*/ 55 w 250"/>
                <a:gd name="T15" fmla="*/ 230 h 251"/>
                <a:gd name="T16" fmla="*/ 75 w 250"/>
                <a:gd name="T17" fmla="*/ 236 h 251"/>
                <a:gd name="T18" fmla="*/ 55 w 250"/>
                <a:gd name="T19" fmla="*/ 230 h 251"/>
                <a:gd name="T20" fmla="*/ 191 w 250"/>
                <a:gd name="T21" fmla="*/ 228 h 251"/>
                <a:gd name="T22" fmla="*/ 221 w 250"/>
                <a:gd name="T23" fmla="*/ 201 h 251"/>
                <a:gd name="T24" fmla="*/ 210 w 250"/>
                <a:gd name="T25" fmla="*/ 219 h 251"/>
                <a:gd name="T26" fmla="*/ 25 w 250"/>
                <a:gd name="T27" fmla="*/ 201 h 251"/>
                <a:gd name="T28" fmla="*/ 41 w 250"/>
                <a:gd name="T29" fmla="*/ 214 h 251"/>
                <a:gd name="T30" fmla="*/ 25 w 250"/>
                <a:gd name="T31" fmla="*/ 201 h 251"/>
                <a:gd name="T32" fmla="*/ 241 w 250"/>
                <a:gd name="T33" fmla="*/ 165 h 251"/>
                <a:gd name="T34" fmla="*/ 236 w 250"/>
                <a:gd name="T35" fmla="*/ 186 h 251"/>
                <a:gd name="T36" fmla="*/ 6 w 250"/>
                <a:gd name="T37" fmla="*/ 164 h 251"/>
                <a:gd name="T38" fmla="*/ 18 w 250"/>
                <a:gd name="T39" fmla="*/ 181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1 h 251"/>
                <a:gd name="T58" fmla="*/ 2 w 250"/>
                <a:gd name="T59" fmla="*/ 102 h 251"/>
                <a:gd name="T60" fmla="*/ 12 w 250"/>
                <a:gd name="T61" fmla="*/ 84 h 251"/>
                <a:gd name="T62" fmla="*/ 2 w 250"/>
                <a:gd name="T63" fmla="*/ 102 h 251"/>
                <a:gd name="T64" fmla="*/ 228 w 250"/>
                <a:gd name="T65" fmla="*/ 53 h 251"/>
                <a:gd name="T66" fmla="*/ 235 w 250"/>
                <a:gd name="T67" fmla="*/ 73 h 251"/>
                <a:gd name="T68" fmla="*/ 17 w 250"/>
                <a:gd name="T69" fmla="*/ 63 h 251"/>
                <a:gd name="T70" fmla="*/ 32 w 250"/>
                <a:gd name="T71" fmla="*/ 49 h 251"/>
                <a:gd name="T72" fmla="*/ 17 w 250"/>
                <a:gd name="T73" fmla="*/ 63 h 251"/>
                <a:gd name="T74" fmla="*/ 196 w 250"/>
                <a:gd name="T75" fmla="*/ 27 h 251"/>
                <a:gd name="T76" fmla="*/ 214 w 250"/>
                <a:gd name="T77" fmla="*/ 37 h 251"/>
                <a:gd name="T78" fmla="*/ 196 w 250"/>
                <a:gd name="T79" fmla="*/ 27 h 251"/>
                <a:gd name="T80" fmla="*/ 60 w 250"/>
                <a:gd name="T81" fmla="*/ 19 h 251"/>
                <a:gd name="T82" fmla="*/ 46 w 250"/>
                <a:gd name="T83" fmla="*/ 34 h 251"/>
                <a:gd name="T84" fmla="*/ 160 w 250"/>
                <a:gd name="T85" fmla="*/ 9 h 251"/>
                <a:gd name="T86" fmla="*/ 180 w 250"/>
                <a:gd name="T87" fmla="*/ 13 h 251"/>
                <a:gd name="T88" fmla="*/ 160 w 250"/>
                <a:gd name="T89" fmla="*/ 9 h 251"/>
                <a:gd name="T90" fmla="*/ 99 w 250"/>
                <a:gd name="T91" fmla="*/ 3 h 251"/>
                <a:gd name="T92" fmla="*/ 80 w 250"/>
                <a:gd name="T93" fmla="*/ 13 h 251"/>
                <a:gd name="T94" fmla="*/ 125 w 250"/>
                <a:gd name="T95" fmla="*/ 4 h 251"/>
                <a:gd name="T96" fmla="*/ 119 w 250"/>
                <a:gd name="T97" fmla="*/ 0 h 251"/>
                <a:gd name="T98" fmla="*/ 140 w 250"/>
                <a:gd name="T99" fmla="*/ 1 h 251"/>
                <a:gd name="T100" fmla="*/ 125 w 250"/>
                <a:gd name="T101" fmla="*/ 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7"/>
                  </a:moveTo>
                  <a:cubicBezTo>
                    <a:pt x="141" y="246"/>
                    <a:pt x="148" y="245"/>
                    <a:pt x="154" y="244"/>
                  </a:cubicBezTo>
                  <a:cubicBezTo>
                    <a:pt x="155" y="248"/>
                    <a:pt x="155" y="248"/>
                    <a:pt x="155" y="248"/>
                  </a:cubicBezTo>
                  <a:cubicBezTo>
                    <a:pt x="148" y="249"/>
                    <a:pt x="141" y="250"/>
                    <a:pt x="134" y="251"/>
                  </a:cubicBezTo>
                  <a:lnTo>
                    <a:pt x="134" y="247"/>
                  </a:lnTo>
                  <a:close/>
                  <a:moveTo>
                    <a:pt x="93" y="247"/>
                  </a:moveTo>
                  <a:cubicBezTo>
                    <a:pt x="94" y="243"/>
                    <a:pt x="94" y="243"/>
                    <a:pt x="94" y="243"/>
                  </a:cubicBezTo>
                  <a:cubicBezTo>
                    <a:pt x="100" y="245"/>
                    <a:pt x="107" y="246"/>
                    <a:pt x="113" y="247"/>
                  </a:cubicBezTo>
                  <a:cubicBezTo>
                    <a:pt x="113" y="251"/>
                    <a:pt x="113" y="251"/>
                    <a:pt x="113" y="251"/>
                  </a:cubicBezTo>
                  <a:cubicBezTo>
                    <a:pt x="106" y="250"/>
                    <a:pt x="99" y="249"/>
                    <a:pt x="93" y="247"/>
                  </a:cubicBezTo>
                  <a:close/>
                  <a:moveTo>
                    <a:pt x="173" y="237"/>
                  </a:moveTo>
                  <a:cubicBezTo>
                    <a:pt x="179" y="234"/>
                    <a:pt x="185" y="231"/>
                    <a:pt x="191" y="228"/>
                  </a:cubicBezTo>
                  <a:cubicBezTo>
                    <a:pt x="193" y="231"/>
                    <a:pt x="193" y="231"/>
                    <a:pt x="193" y="231"/>
                  </a:cubicBezTo>
                  <a:cubicBezTo>
                    <a:pt x="187" y="235"/>
                    <a:pt x="181" y="238"/>
                    <a:pt x="174" y="241"/>
                  </a:cubicBezTo>
                  <a:lnTo>
                    <a:pt x="173" y="237"/>
                  </a:lnTo>
                  <a:close/>
                  <a:moveTo>
                    <a:pt x="55" y="230"/>
                  </a:moveTo>
                  <a:cubicBezTo>
                    <a:pt x="57" y="226"/>
                    <a:pt x="57" y="226"/>
                    <a:pt x="57" y="226"/>
                  </a:cubicBezTo>
                  <a:cubicBezTo>
                    <a:pt x="63" y="230"/>
                    <a:pt x="69" y="233"/>
                    <a:pt x="75" y="236"/>
                  </a:cubicBezTo>
                  <a:cubicBezTo>
                    <a:pt x="73" y="240"/>
                    <a:pt x="73" y="240"/>
                    <a:pt x="73" y="240"/>
                  </a:cubicBezTo>
                  <a:cubicBezTo>
                    <a:pt x="67" y="237"/>
                    <a:pt x="61" y="233"/>
                    <a:pt x="55" y="230"/>
                  </a:cubicBezTo>
                  <a:close/>
                  <a:moveTo>
                    <a:pt x="191" y="228"/>
                  </a:moveTo>
                  <a:cubicBezTo>
                    <a:pt x="191" y="228"/>
                    <a:pt x="191" y="228"/>
                    <a:pt x="191" y="228"/>
                  </a:cubicBezTo>
                  <a:moveTo>
                    <a:pt x="207" y="216"/>
                  </a:moveTo>
                  <a:cubicBezTo>
                    <a:pt x="212" y="211"/>
                    <a:pt x="217" y="206"/>
                    <a:pt x="221" y="201"/>
                  </a:cubicBezTo>
                  <a:cubicBezTo>
                    <a:pt x="224" y="203"/>
                    <a:pt x="224" y="203"/>
                    <a:pt x="224" y="203"/>
                  </a:cubicBezTo>
                  <a:cubicBezTo>
                    <a:pt x="220" y="209"/>
                    <a:pt x="215" y="214"/>
                    <a:pt x="210" y="219"/>
                  </a:cubicBezTo>
                  <a:lnTo>
                    <a:pt x="207" y="216"/>
                  </a:lnTo>
                  <a:close/>
                  <a:moveTo>
                    <a:pt x="25" y="201"/>
                  </a:moveTo>
                  <a:cubicBezTo>
                    <a:pt x="28" y="199"/>
                    <a:pt x="28" y="199"/>
                    <a:pt x="28" y="199"/>
                  </a:cubicBezTo>
                  <a:cubicBezTo>
                    <a:pt x="33" y="204"/>
                    <a:pt x="37" y="209"/>
                    <a:pt x="41" y="214"/>
                  </a:cubicBezTo>
                  <a:cubicBezTo>
                    <a:pt x="38" y="217"/>
                    <a:pt x="38" y="217"/>
                    <a:pt x="38" y="217"/>
                  </a:cubicBezTo>
                  <a:cubicBezTo>
                    <a:pt x="33" y="212"/>
                    <a:pt x="30" y="206"/>
                    <a:pt x="25" y="201"/>
                  </a:cubicBezTo>
                  <a:close/>
                  <a:moveTo>
                    <a:pt x="232" y="184"/>
                  </a:moveTo>
                  <a:cubicBezTo>
                    <a:pt x="236" y="178"/>
                    <a:pt x="238" y="172"/>
                    <a:pt x="241" y="165"/>
                  </a:cubicBezTo>
                  <a:cubicBezTo>
                    <a:pt x="244" y="167"/>
                    <a:pt x="244" y="167"/>
                    <a:pt x="244" y="167"/>
                  </a:cubicBezTo>
                  <a:cubicBezTo>
                    <a:pt x="242" y="173"/>
                    <a:pt x="239" y="180"/>
                    <a:pt x="236" y="186"/>
                  </a:cubicBezTo>
                  <a:lnTo>
                    <a:pt x="232" y="184"/>
                  </a:lnTo>
                  <a:close/>
                  <a:moveTo>
                    <a:pt x="6" y="164"/>
                  </a:moveTo>
                  <a:cubicBezTo>
                    <a:pt x="10" y="163"/>
                    <a:pt x="10" y="163"/>
                    <a:pt x="10" y="163"/>
                  </a:cubicBezTo>
                  <a:cubicBezTo>
                    <a:pt x="12" y="169"/>
                    <a:pt x="15" y="175"/>
                    <a:pt x="18" y="181"/>
                  </a:cubicBezTo>
                  <a:cubicBezTo>
                    <a:pt x="14" y="183"/>
                    <a:pt x="14" y="183"/>
                    <a:pt x="14" y="183"/>
                  </a:cubicBezTo>
                  <a:cubicBezTo>
                    <a:pt x="11" y="177"/>
                    <a:pt x="8" y="171"/>
                    <a:pt x="6" y="164"/>
                  </a:cubicBezTo>
                  <a:close/>
                  <a:moveTo>
                    <a:pt x="246" y="146"/>
                  </a:moveTo>
                  <a:cubicBezTo>
                    <a:pt x="246" y="139"/>
                    <a:pt x="246" y="132"/>
                    <a:pt x="246" y="126"/>
                  </a:cubicBezTo>
                  <a:cubicBezTo>
                    <a:pt x="250" y="126"/>
                    <a:pt x="250" y="126"/>
                    <a:pt x="250" y="126"/>
                  </a:cubicBezTo>
                  <a:cubicBezTo>
                    <a:pt x="250" y="133"/>
                    <a:pt x="250" y="140"/>
                    <a:pt x="249" y="147"/>
                  </a:cubicBezTo>
                  <a:lnTo>
                    <a:pt x="246" y="146"/>
                  </a:lnTo>
                  <a:close/>
                  <a:moveTo>
                    <a:pt x="0" y="126"/>
                  </a:moveTo>
                  <a:cubicBezTo>
                    <a:pt x="0" y="125"/>
                    <a:pt x="0" y="124"/>
                    <a:pt x="0" y="123"/>
                  </a:cubicBezTo>
                  <a:cubicBezTo>
                    <a:pt x="4" y="123"/>
                    <a:pt x="4" y="123"/>
                    <a:pt x="4" y="123"/>
                  </a:cubicBezTo>
                  <a:cubicBezTo>
                    <a:pt x="4" y="124"/>
                    <a:pt x="4" y="125"/>
                    <a:pt x="4" y="126"/>
                  </a:cubicBezTo>
                  <a:cubicBezTo>
                    <a:pt x="4" y="132"/>
                    <a:pt x="5" y="137"/>
                    <a:pt x="5" y="143"/>
                  </a:cubicBezTo>
                  <a:cubicBezTo>
                    <a:pt x="1" y="144"/>
                    <a:pt x="1" y="144"/>
                    <a:pt x="1" y="144"/>
                  </a:cubicBezTo>
                  <a:cubicBezTo>
                    <a:pt x="0" y="138"/>
                    <a:pt x="0" y="132"/>
                    <a:pt x="0" y="126"/>
                  </a:cubicBezTo>
                  <a:close/>
                  <a:moveTo>
                    <a:pt x="242" y="92"/>
                  </a:moveTo>
                  <a:cubicBezTo>
                    <a:pt x="246" y="90"/>
                    <a:pt x="246" y="90"/>
                    <a:pt x="246" y="90"/>
                  </a:cubicBezTo>
                  <a:cubicBezTo>
                    <a:pt x="247" y="97"/>
                    <a:pt x="249" y="104"/>
                    <a:pt x="250" y="111"/>
                  </a:cubicBezTo>
                  <a:cubicBezTo>
                    <a:pt x="246" y="111"/>
                    <a:pt x="246" y="111"/>
                    <a:pt x="246" y="111"/>
                  </a:cubicBezTo>
                  <a:cubicBezTo>
                    <a:pt x="246" y="105"/>
                    <a:pt x="244" y="98"/>
                    <a:pt x="242" y="92"/>
                  </a:cubicBezTo>
                  <a:close/>
                  <a:moveTo>
                    <a:pt x="2" y="102"/>
                  </a:moveTo>
                  <a:cubicBezTo>
                    <a:pt x="4" y="95"/>
                    <a:pt x="6" y="89"/>
                    <a:pt x="8" y="82"/>
                  </a:cubicBezTo>
                  <a:cubicBezTo>
                    <a:pt x="12" y="84"/>
                    <a:pt x="12" y="84"/>
                    <a:pt x="12" y="84"/>
                  </a:cubicBezTo>
                  <a:cubicBezTo>
                    <a:pt x="10" y="90"/>
                    <a:pt x="8" y="96"/>
                    <a:pt x="6" y="103"/>
                  </a:cubicBezTo>
                  <a:lnTo>
                    <a:pt x="2" y="102"/>
                  </a:lnTo>
                  <a:close/>
                  <a:moveTo>
                    <a:pt x="224" y="56"/>
                  </a:moveTo>
                  <a:cubicBezTo>
                    <a:pt x="228" y="53"/>
                    <a:pt x="228" y="53"/>
                    <a:pt x="228" y="53"/>
                  </a:cubicBezTo>
                  <a:cubicBezTo>
                    <a:pt x="232" y="59"/>
                    <a:pt x="236" y="65"/>
                    <a:pt x="239" y="71"/>
                  </a:cubicBezTo>
                  <a:cubicBezTo>
                    <a:pt x="235" y="73"/>
                    <a:pt x="235" y="73"/>
                    <a:pt x="235" y="73"/>
                  </a:cubicBezTo>
                  <a:cubicBezTo>
                    <a:pt x="232" y="67"/>
                    <a:pt x="228" y="61"/>
                    <a:pt x="224" y="56"/>
                  </a:cubicBezTo>
                  <a:close/>
                  <a:moveTo>
                    <a:pt x="17" y="63"/>
                  </a:moveTo>
                  <a:cubicBezTo>
                    <a:pt x="21" y="57"/>
                    <a:pt x="25" y="51"/>
                    <a:pt x="28" y="46"/>
                  </a:cubicBezTo>
                  <a:cubicBezTo>
                    <a:pt x="32" y="49"/>
                    <a:pt x="32" y="49"/>
                    <a:pt x="32" y="49"/>
                  </a:cubicBezTo>
                  <a:cubicBezTo>
                    <a:pt x="28" y="53"/>
                    <a:pt x="24" y="59"/>
                    <a:pt x="21" y="65"/>
                  </a:cubicBezTo>
                  <a:lnTo>
                    <a:pt x="17" y="63"/>
                  </a:lnTo>
                  <a:close/>
                  <a:moveTo>
                    <a:pt x="196" y="27"/>
                  </a:moveTo>
                  <a:cubicBezTo>
                    <a:pt x="196" y="27"/>
                    <a:pt x="196" y="27"/>
                    <a:pt x="196" y="27"/>
                  </a:cubicBezTo>
                  <a:cubicBezTo>
                    <a:pt x="198" y="24"/>
                    <a:pt x="198" y="24"/>
                    <a:pt x="198" y="24"/>
                  </a:cubicBezTo>
                  <a:cubicBezTo>
                    <a:pt x="204" y="27"/>
                    <a:pt x="209" y="32"/>
                    <a:pt x="214" y="37"/>
                  </a:cubicBezTo>
                  <a:cubicBezTo>
                    <a:pt x="211" y="40"/>
                    <a:pt x="211" y="40"/>
                    <a:pt x="211" y="40"/>
                  </a:cubicBezTo>
                  <a:cubicBezTo>
                    <a:pt x="206" y="35"/>
                    <a:pt x="201" y="31"/>
                    <a:pt x="196" y="27"/>
                  </a:cubicBezTo>
                  <a:close/>
                  <a:moveTo>
                    <a:pt x="43" y="31"/>
                  </a:moveTo>
                  <a:cubicBezTo>
                    <a:pt x="48" y="26"/>
                    <a:pt x="54" y="22"/>
                    <a:pt x="60" y="19"/>
                  </a:cubicBezTo>
                  <a:cubicBezTo>
                    <a:pt x="62" y="22"/>
                    <a:pt x="62" y="22"/>
                    <a:pt x="62" y="22"/>
                  </a:cubicBezTo>
                  <a:cubicBezTo>
                    <a:pt x="56" y="26"/>
                    <a:pt x="51" y="30"/>
                    <a:pt x="46" y="34"/>
                  </a:cubicBezTo>
                  <a:lnTo>
                    <a:pt x="43" y="31"/>
                  </a:lnTo>
                  <a:close/>
                  <a:moveTo>
                    <a:pt x="160" y="9"/>
                  </a:moveTo>
                  <a:cubicBezTo>
                    <a:pt x="161" y="5"/>
                    <a:pt x="161" y="5"/>
                    <a:pt x="161" y="5"/>
                  </a:cubicBezTo>
                  <a:cubicBezTo>
                    <a:pt x="168" y="7"/>
                    <a:pt x="173" y="10"/>
                    <a:pt x="180" y="13"/>
                  </a:cubicBezTo>
                  <a:cubicBezTo>
                    <a:pt x="178" y="17"/>
                    <a:pt x="178" y="17"/>
                    <a:pt x="178" y="17"/>
                  </a:cubicBezTo>
                  <a:cubicBezTo>
                    <a:pt x="172" y="14"/>
                    <a:pt x="167" y="11"/>
                    <a:pt x="160" y="9"/>
                  </a:cubicBezTo>
                  <a:close/>
                  <a:moveTo>
                    <a:pt x="79" y="9"/>
                  </a:moveTo>
                  <a:cubicBezTo>
                    <a:pt x="85" y="7"/>
                    <a:pt x="92" y="5"/>
                    <a:pt x="99" y="3"/>
                  </a:cubicBezTo>
                  <a:cubicBezTo>
                    <a:pt x="99" y="7"/>
                    <a:pt x="99" y="7"/>
                    <a:pt x="99" y="7"/>
                  </a:cubicBezTo>
                  <a:cubicBezTo>
                    <a:pt x="93" y="9"/>
                    <a:pt x="87" y="11"/>
                    <a:pt x="80" y="13"/>
                  </a:cubicBezTo>
                  <a:lnTo>
                    <a:pt x="79" y="9"/>
                  </a:lnTo>
                  <a:close/>
                  <a:moveTo>
                    <a:pt x="125" y="4"/>
                  </a:moveTo>
                  <a:cubicBezTo>
                    <a:pt x="123" y="4"/>
                    <a:pt x="121" y="5"/>
                    <a:pt x="119" y="5"/>
                  </a:cubicBezTo>
                  <a:cubicBezTo>
                    <a:pt x="119" y="0"/>
                    <a:pt x="119" y="0"/>
                    <a:pt x="119" y="0"/>
                  </a:cubicBezTo>
                  <a:cubicBezTo>
                    <a:pt x="121" y="0"/>
                    <a:pt x="123" y="0"/>
                    <a:pt x="125" y="0"/>
                  </a:cubicBezTo>
                  <a:cubicBezTo>
                    <a:pt x="130" y="0"/>
                    <a:pt x="135" y="1"/>
                    <a:pt x="140" y="1"/>
                  </a:cubicBezTo>
                  <a:cubicBezTo>
                    <a:pt x="140" y="5"/>
                    <a:pt x="140" y="5"/>
                    <a:pt x="140" y="5"/>
                  </a:cubicBezTo>
                  <a:cubicBezTo>
                    <a:pt x="135" y="5"/>
                    <a:pt x="130" y="4"/>
                    <a:pt x="125" y="4"/>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1" name="Freeform 20">
              <a:extLst>
                <a:ext uri="{FF2B5EF4-FFF2-40B4-BE49-F238E27FC236}">
                  <a16:creationId xmlns:a16="http://schemas.microsoft.com/office/drawing/2014/main" id="{4FB57D4A-D813-49BC-A062-45C809E243BB}"/>
                </a:ext>
              </a:extLst>
            </p:cNvPr>
            <p:cNvSpPr>
              <a:spLocks noEditPoints="1"/>
            </p:cNvSpPr>
            <p:nvPr/>
          </p:nvSpPr>
          <p:spPr bwMode="auto">
            <a:xfrm>
              <a:off x="2711608" y="4124325"/>
              <a:ext cx="311150" cy="280988"/>
            </a:xfrm>
            <a:custGeom>
              <a:avLst/>
              <a:gdLst>
                <a:gd name="T0" fmla="*/ 25 w 121"/>
                <a:gd name="T1" fmla="*/ 55 h 109"/>
                <a:gd name="T2" fmla="*/ 39 w 121"/>
                <a:gd name="T3" fmla="*/ 41 h 109"/>
                <a:gd name="T4" fmla="*/ 25 w 121"/>
                <a:gd name="T5" fmla="*/ 28 h 109"/>
                <a:gd name="T6" fmla="*/ 12 w 121"/>
                <a:gd name="T7" fmla="*/ 41 h 109"/>
                <a:gd name="T8" fmla="*/ 25 w 121"/>
                <a:gd name="T9" fmla="*/ 55 h 109"/>
                <a:gd name="T10" fmla="*/ 47 w 121"/>
                <a:gd name="T11" fmla="*/ 41 h 109"/>
                <a:gd name="T12" fmla="*/ 60 w 121"/>
                <a:gd name="T13" fmla="*/ 55 h 109"/>
                <a:gd name="T14" fmla="*/ 74 w 121"/>
                <a:gd name="T15" fmla="*/ 41 h 109"/>
                <a:gd name="T16" fmla="*/ 60 w 121"/>
                <a:gd name="T17" fmla="*/ 28 h 109"/>
                <a:gd name="T18" fmla="*/ 47 w 121"/>
                <a:gd name="T19" fmla="*/ 41 h 109"/>
                <a:gd name="T20" fmla="*/ 44 w 121"/>
                <a:gd name="T21" fmla="*/ 27 h 109"/>
                <a:gd name="T22" fmla="*/ 58 w 121"/>
                <a:gd name="T23" fmla="*/ 13 h 109"/>
                <a:gd name="T24" fmla="*/ 44 w 121"/>
                <a:gd name="T25" fmla="*/ 0 h 109"/>
                <a:gd name="T26" fmla="*/ 31 w 121"/>
                <a:gd name="T27" fmla="*/ 13 h 109"/>
                <a:gd name="T28" fmla="*/ 44 w 121"/>
                <a:gd name="T29" fmla="*/ 27 h 109"/>
                <a:gd name="T30" fmla="*/ 120 w 121"/>
                <a:gd name="T31" fmla="*/ 63 h 109"/>
                <a:gd name="T32" fmla="*/ 114 w 121"/>
                <a:gd name="T33" fmla="*/ 59 h 109"/>
                <a:gd name="T34" fmla="*/ 9 w 121"/>
                <a:gd name="T35" fmla="*/ 59 h 109"/>
                <a:gd name="T36" fmla="*/ 2 w 121"/>
                <a:gd name="T37" fmla="*/ 63 h 109"/>
                <a:gd name="T38" fmla="*/ 2 w 121"/>
                <a:gd name="T39" fmla="*/ 71 h 109"/>
                <a:gd name="T40" fmla="*/ 21 w 121"/>
                <a:gd name="T41" fmla="*/ 105 h 109"/>
                <a:gd name="T42" fmla="*/ 28 w 121"/>
                <a:gd name="T43" fmla="*/ 109 h 109"/>
                <a:gd name="T44" fmla="*/ 94 w 121"/>
                <a:gd name="T45" fmla="*/ 109 h 109"/>
                <a:gd name="T46" fmla="*/ 101 w 121"/>
                <a:gd name="T47" fmla="*/ 105 h 109"/>
                <a:gd name="T48" fmla="*/ 120 w 121"/>
                <a:gd name="T49" fmla="*/ 71 h 109"/>
                <a:gd name="T50" fmla="*/ 120 w 121"/>
                <a:gd name="T51" fmla="*/ 63 h 109"/>
                <a:gd name="T52" fmla="*/ 83 w 121"/>
                <a:gd name="T53" fmla="*/ 41 h 109"/>
                <a:gd name="T54" fmla="*/ 96 w 121"/>
                <a:gd name="T55" fmla="*/ 55 h 109"/>
                <a:gd name="T56" fmla="*/ 110 w 121"/>
                <a:gd name="T57" fmla="*/ 41 h 109"/>
                <a:gd name="T58" fmla="*/ 96 w 121"/>
                <a:gd name="T59" fmla="*/ 28 h 109"/>
                <a:gd name="T60" fmla="*/ 83 w 121"/>
                <a:gd name="T61" fmla="*/ 41 h 109"/>
                <a:gd name="T62" fmla="*/ 79 w 121"/>
                <a:gd name="T63" fmla="*/ 27 h 109"/>
                <a:gd name="T64" fmla="*/ 93 w 121"/>
                <a:gd name="T65" fmla="*/ 13 h 109"/>
                <a:gd name="T66" fmla="*/ 79 w 121"/>
                <a:gd name="T67" fmla="*/ 0 h 109"/>
                <a:gd name="T68" fmla="*/ 65 w 121"/>
                <a:gd name="T69" fmla="*/ 13 h 109"/>
                <a:gd name="T70" fmla="*/ 79 w 121"/>
                <a:gd name="T71" fmla="*/ 2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09">
                  <a:moveTo>
                    <a:pt x="25" y="55"/>
                  </a:moveTo>
                  <a:cubicBezTo>
                    <a:pt x="33" y="55"/>
                    <a:pt x="39" y="49"/>
                    <a:pt x="39" y="41"/>
                  </a:cubicBezTo>
                  <a:cubicBezTo>
                    <a:pt x="39" y="34"/>
                    <a:pt x="33" y="28"/>
                    <a:pt x="25" y="28"/>
                  </a:cubicBezTo>
                  <a:cubicBezTo>
                    <a:pt x="18" y="28"/>
                    <a:pt x="12" y="34"/>
                    <a:pt x="12" y="41"/>
                  </a:cubicBezTo>
                  <a:cubicBezTo>
                    <a:pt x="12" y="49"/>
                    <a:pt x="18" y="55"/>
                    <a:pt x="25" y="55"/>
                  </a:cubicBezTo>
                  <a:close/>
                  <a:moveTo>
                    <a:pt x="47" y="41"/>
                  </a:moveTo>
                  <a:cubicBezTo>
                    <a:pt x="47" y="49"/>
                    <a:pt x="53" y="54"/>
                    <a:pt x="60" y="55"/>
                  </a:cubicBezTo>
                  <a:cubicBezTo>
                    <a:pt x="68" y="55"/>
                    <a:pt x="74" y="49"/>
                    <a:pt x="74" y="41"/>
                  </a:cubicBezTo>
                  <a:cubicBezTo>
                    <a:pt x="74" y="34"/>
                    <a:pt x="68" y="28"/>
                    <a:pt x="60" y="28"/>
                  </a:cubicBezTo>
                  <a:cubicBezTo>
                    <a:pt x="53" y="28"/>
                    <a:pt x="47" y="34"/>
                    <a:pt x="47" y="41"/>
                  </a:cubicBezTo>
                  <a:close/>
                  <a:moveTo>
                    <a:pt x="44" y="27"/>
                  </a:moveTo>
                  <a:cubicBezTo>
                    <a:pt x="52" y="27"/>
                    <a:pt x="58" y="21"/>
                    <a:pt x="58" y="13"/>
                  </a:cubicBezTo>
                  <a:cubicBezTo>
                    <a:pt x="58" y="6"/>
                    <a:pt x="52" y="0"/>
                    <a:pt x="44" y="0"/>
                  </a:cubicBezTo>
                  <a:cubicBezTo>
                    <a:pt x="37" y="0"/>
                    <a:pt x="31" y="6"/>
                    <a:pt x="31" y="13"/>
                  </a:cubicBezTo>
                  <a:cubicBezTo>
                    <a:pt x="31" y="21"/>
                    <a:pt x="37" y="27"/>
                    <a:pt x="44" y="27"/>
                  </a:cubicBezTo>
                  <a:close/>
                  <a:moveTo>
                    <a:pt x="120" y="63"/>
                  </a:moveTo>
                  <a:cubicBezTo>
                    <a:pt x="118" y="61"/>
                    <a:pt x="117" y="59"/>
                    <a:pt x="114" y="59"/>
                  </a:cubicBezTo>
                  <a:cubicBezTo>
                    <a:pt x="9" y="59"/>
                    <a:pt x="9" y="59"/>
                    <a:pt x="9" y="59"/>
                  </a:cubicBezTo>
                  <a:cubicBezTo>
                    <a:pt x="5" y="59"/>
                    <a:pt x="3" y="61"/>
                    <a:pt x="2" y="63"/>
                  </a:cubicBezTo>
                  <a:cubicBezTo>
                    <a:pt x="0" y="66"/>
                    <a:pt x="0" y="69"/>
                    <a:pt x="2" y="71"/>
                  </a:cubicBezTo>
                  <a:cubicBezTo>
                    <a:pt x="21" y="105"/>
                    <a:pt x="21" y="105"/>
                    <a:pt x="21" y="105"/>
                  </a:cubicBezTo>
                  <a:cubicBezTo>
                    <a:pt x="23" y="107"/>
                    <a:pt x="25" y="109"/>
                    <a:pt x="28" y="109"/>
                  </a:cubicBezTo>
                  <a:cubicBezTo>
                    <a:pt x="94" y="109"/>
                    <a:pt x="94" y="109"/>
                    <a:pt x="94" y="109"/>
                  </a:cubicBezTo>
                  <a:cubicBezTo>
                    <a:pt x="97" y="109"/>
                    <a:pt x="99" y="107"/>
                    <a:pt x="101" y="105"/>
                  </a:cubicBezTo>
                  <a:cubicBezTo>
                    <a:pt x="120" y="71"/>
                    <a:pt x="120" y="71"/>
                    <a:pt x="120" y="71"/>
                  </a:cubicBezTo>
                  <a:cubicBezTo>
                    <a:pt x="121" y="69"/>
                    <a:pt x="121" y="66"/>
                    <a:pt x="120" y="63"/>
                  </a:cubicBezTo>
                  <a:close/>
                  <a:moveTo>
                    <a:pt x="83" y="41"/>
                  </a:moveTo>
                  <a:cubicBezTo>
                    <a:pt x="83" y="49"/>
                    <a:pt x="89" y="55"/>
                    <a:pt x="96" y="55"/>
                  </a:cubicBezTo>
                  <a:cubicBezTo>
                    <a:pt x="104" y="55"/>
                    <a:pt x="110" y="49"/>
                    <a:pt x="110" y="41"/>
                  </a:cubicBezTo>
                  <a:cubicBezTo>
                    <a:pt x="110" y="34"/>
                    <a:pt x="104" y="28"/>
                    <a:pt x="96" y="28"/>
                  </a:cubicBezTo>
                  <a:cubicBezTo>
                    <a:pt x="89" y="28"/>
                    <a:pt x="83" y="34"/>
                    <a:pt x="83" y="41"/>
                  </a:cubicBezTo>
                  <a:close/>
                  <a:moveTo>
                    <a:pt x="79" y="27"/>
                  </a:moveTo>
                  <a:cubicBezTo>
                    <a:pt x="87" y="27"/>
                    <a:pt x="93" y="21"/>
                    <a:pt x="93" y="13"/>
                  </a:cubicBezTo>
                  <a:cubicBezTo>
                    <a:pt x="93" y="6"/>
                    <a:pt x="87" y="0"/>
                    <a:pt x="79" y="0"/>
                  </a:cubicBezTo>
                  <a:cubicBezTo>
                    <a:pt x="72" y="0"/>
                    <a:pt x="65" y="6"/>
                    <a:pt x="65" y="13"/>
                  </a:cubicBezTo>
                  <a:cubicBezTo>
                    <a:pt x="65" y="21"/>
                    <a:pt x="72" y="27"/>
                    <a:pt x="79" y="27"/>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32" name="组合 131">
            <a:extLst>
              <a:ext uri="{FF2B5EF4-FFF2-40B4-BE49-F238E27FC236}">
                <a16:creationId xmlns:a16="http://schemas.microsoft.com/office/drawing/2014/main" id="{7C0CD0B5-336F-4D68-A42A-2DBC4A9992DA}"/>
              </a:ext>
            </a:extLst>
          </p:cNvPr>
          <p:cNvGrpSpPr/>
          <p:nvPr/>
        </p:nvGrpSpPr>
        <p:grpSpPr>
          <a:xfrm>
            <a:off x="1425575" y="2366011"/>
            <a:ext cx="641350" cy="644525"/>
            <a:chOff x="2526665" y="2559050"/>
            <a:chExt cx="641350" cy="644525"/>
          </a:xfrm>
        </p:grpSpPr>
        <p:sp>
          <p:nvSpPr>
            <p:cNvPr id="133" name="Oval 48">
              <a:extLst>
                <a:ext uri="{FF2B5EF4-FFF2-40B4-BE49-F238E27FC236}">
                  <a16:creationId xmlns:a16="http://schemas.microsoft.com/office/drawing/2014/main" id="{B88A7BA1-55BA-4018-A76C-5BC8F6FD89E0}"/>
                </a:ext>
              </a:extLst>
            </p:cNvPr>
            <p:cNvSpPr>
              <a:spLocks noChangeArrowheads="1"/>
            </p:cNvSpPr>
            <p:nvPr/>
          </p:nvSpPr>
          <p:spPr bwMode="auto">
            <a:xfrm>
              <a:off x="2552065" y="2587625"/>
              <a:ext cx="590550" cy="5905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4" name="Freeform 49">
              <a:extLst>
                <a:ext uri="{FF2B5EF4-FFF2-40B4-BE49-F238E27FC236}">
                  <a16:creationId xmlns:a16="http://schemas.microsoft.com/office/drawing/2014/main" id="{CFD8E460-EBC3-492D-806D-A6C2D81CF89A}"/>
                </a:ext>
              </a:extLst>
            </p:cNvPr>
            <p:cNvSpPr>
              <a:spLocks/>
            </p:cNvSpPr>
            <p:nvPr/>
          </p:nvSpPr>
          <p:spPr bwMode="auto">
            <a:xfrm>
              <a:off x="2855278" y="3157538"/>
              <a:ext cx="96838" cy="20638"/>
            </a:xfrm>
            <a:custGeom>
              <a:avLst/>
              <a:gdLst>
                <a:gd name="T0" fmla="*/ 38 w 38"/>
                <a:gd name="T1" fmla="*/ 0 h 8"/>
                <a:gd name="T2" fmla="*/ 0 w 38"/>
                <a:gd name="T3" fmla="*/ 8 h 8"/>
                <a:gd name="T4" fmla="*/ 0 w 38"/>
                <a:gd name="T5" fmla="*/ 8 h 8"/>
                <a:gd name="T6" fmla="*/ 38 w 38"/>
                <a:gd name="T7" fmla="*/ 0 h 8"/>
              </a:gdLst>
              <a:ahLst/>
              <a:cxnLst>
                <a:cxn ang="0">
                  <a:pos x="T0" y="T1"/>
                </a:cxn>
                <a:cxn ang="0">
                  <a:pos x="T2" y="T3"/>
                </a:cxn>
                <a:cxn ang="0">
                  <a:pos x="T4" y="T5"/>
                </a:cxn>
                <a:cxn ang="0">
                  <a:pos x="T6" y="T7"/>
                </a:cxn>
              </a:cxnLst>
              <a:rect l="0" t="0" r="r" b="b"/>
              <a:pathLst>
                <a:path w="38" h="8">
                  <a:moveTo>
                    <a:pt x="38" y="0"/>
                  </a:moveTo>
                  <a:cubicBezTo>
                    <a:pt x="27" y="4"/>
                    <a:pt x="14" y="7"/>
                    <a:pt x="0" y="8"/>
                  </a:cubicBezTo>
                  <a:cubicBezTo>
                    <a:pt x="0" y="8"/>
                    <a:pt x="0" y="8"/>
                    <a:pt x="0" y="8"/>
                  </a:cubicBezTo>
                  <a:cubicBezTo>
                    <a:pt x="13" y="7"/>
                    <a:pt x="26" y="5"/>
                    <a:pt x="38"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5" name="Freeform 52">
              <a:extLst>
                <a:ext uri="{FF2B5EF4-FFF2-40B4-BE49-F238E27FC236}">
                  <a16:creationId xmlns:a16="http://schemas.microsoft.com/office/drawing/2014/main" id="{0E0F874A-7EEF-4861-BA6F-247955DEE4D0}"/>
                </a:ext>
              </a:extLst>
            </p:cNvPr>
            <p:cNvSpPr>
              <a:spLocks noEditPoints="1"/>
            </p:cNvSpPr>
            <p:nvPr/>
          </p:nvSpPr>
          <p:spPr bwMode="auto">
            <a:xfrm>
              <a:off x="2526665" y="2559050"/>
              <a:ext cx="641350" cy="644525"/>
            </a:xfrm>
            <a:custGeom>
              <a:avLst/>
              <a:gdLst>
                <a:gd name="T0" fmla="*/ 154 w 250"/>
                <a:gd name="T1" fmla="*/ 244 h 251"/>
                <a:gd name="T2" fmla="*/ 134 w 250"/>
                <a:gd name="T3" fmla="*/ 251 h 251"/>
                <a:gd name="T4" fmla="*/ 93 w 250"/>
                <a:gd name="T5" fmla="*/ 247 h 251"/>
                <a:gd name="T6" fmla="*/ 114 w 250"/>
                <a:gd name="T7" fmla="*/ 246 h 251"/>
                <a:gd name="T8" fmla="*/ 93 w 250"/>
                <a:gd name="T9" fmla="*/ 247 h 251"/>
                <a:gd name="T10" fmla="*/ 191 w 250"/>
                <a:gd name="T11" fmla="*/ 228 h 251"/>
                <a:gd name="T12" fmla="*/ 175 w 250"/>
                <a:gd name="T13" fmla="*/ 241 h 251"/>
                <a:gd name="T14" fmla="*/ 55 w 250"/>
                <a:gd name="T15" fmla="*/ 230 h 251"/>
                <a:gd name="T16" fmla="*/ 75 w 250"/>
                <a:gd name="T17" fmla="*/ 236 h 251"/>
                <a:gd name="T18" fmla="*/ 55 w 250"/>
                <a:gd name="T19" fmla="*/ 230 h 251"/>
                <a:gd name="T20" fmla="*/ 191 w 250"/>
                <a:gd name="T21" fmla="*/ 228 h 251"/>
                <a:gd name="T22" fmla="*/ 221 w 250"/>
                <a:gd name="T23" fmla="*/ 201 h 251"/>
                <a:gd name="T24" fmla="*/ 210 w 250"/>
                <a:gd name="T25" fmla="*/ 218 h 251"/>
                <a:gd name="T26" fmla="*/ 25 w 250"/>
                <a:gd name="T27" fmla="*/ 201 h 251"/>
                <a:gd name="T28" fmla="*/ 42 w 250"/>
                <a:gd name="T29" fmla="*/ 213 h 251"/>
                <a:gd name="T30" fmla="*/ 25 w 250"/>
                <a:gd name="T31" fmla="*/ 201 h 251"/>
                <a:gd name="T32" fmla="*/ 240 w 250"/>
                <a:gd name="T33" fmla="*/ 165 h 251"/>
                <a:gd name="T34" fmla="*/ 235 w 250"/>
                <a:gd name="T35" fmla="*/ 186 h 251"/>
                <a:gd name="T36" fmla="*/ 6 w 250"/>
                <a:gd name="T37" fmla="*/ 164 h 251"/>
                <a:gd name="T38" fmla="*/ 18 w 250"/>
                <a:gd name="T39" fmla="*/ 182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2 h 251"/>
                <a:gd name="T58" fmla="*/ 2 w 250"/>
                <a:gd name="T59" fmla="*/ 102 h 251"/>
                <a:gd name="T60" fmla="*/ 12 w 250"/>
                <a:gd name="T61" fmla="*/ 84 h 251"/>
                <a:gd name="T62" fmla="*/ 2 w 250"/>
                <a:gd name="T63" fmla="*/ 102 h 251"/>
                <a:gd name="T64" fmla="*/ 227 w 250"/>
                <a:gd name="T65" fmla="*/ 53 h 251"/>
                <a:gd name="T66" fmla="*/ 234 w 250"/>
                <a:gd name="T67" fmla="*/ 73 h 251"/>
                <a:gd name="T68" fmla="*/ 17 w 250"/>
                <a:gd name="T69" fmla="*/ 63 h 251"/>
                <a:gd name="T70" fmla="*/ 32 w 250"/>
                <a:gd name="T71" fmla="*/ 49 h 251"/>
                <a:gd name="T72" fmla="*/ 17 w 250"/>
                <a:gd name="T73" fmla="*/ 63 h 251"/>
                <a:gd name="T74" fmla="*/ 195 w 250"/>
                <a:gd name="T75" fmla="*/ 27 h 251"/>
                <a:gd name="T76" fmla="*/ 214 w 250"/>
                <a:gd name="T77" fmla="*/ 37 h 251"/>
                <a:gd name="T78" fmla="*/ 195 w 250"/>
                <a:gd name="T79" fmla="*/ 27 h 251"/>
                <a:gd name="T80" fmla="*/ 60 w 250"/>
                <a:gd name="T81" fmla="*/ 19 h 251"/>
                <a:gd name="T82" fmla="*/ 46 w 250"/>
                <a:gd name="T83" fmla="*/ 34 h 251"/>
                <a:gd name="T84" fmla="*/ 159 w 250"/>
                <a:gd name="T85" fmla="*/ 10 h 251"/>
                <a:gd name="T86" fmla="*/ 180 w 250"/>
                <a:gd name="T87" fmla="*/ 13 h 251"/>
                <a:gd name="T88" fmla="*/ 159 w 250"/>
                <a:gd name="T89" fmla="*/ 10 h 251"/>
                <a:gd name="T90" fmla="*/ 98 w 250"/>
                <a:gd name="T91" fmla="*/ 3 h 251"/>
                <a:gd name="T92" fmla="*/ 80 w 250"/>
                <a:gd name="T93" fmla="*/ 13 h 251"/>
                <a:gd name="T94" fmla="*/ 125 w 250"/>
                <a:gd name="T95" fmla="*/ 5 h 251"/>
                <a:gd name="T96" fmla="*/ 119 w 250"/>
                <a:gd name="T97" fmla="*/ 1 h 251"/>
                <a:gd name="T98" fmla="*/ 140 w 250"/>
                <a:gd name="T99" fmla="*/ 1 h 251"/>
                <a:gd name="T100" fmla="*/ 125 w 250"/>
                <a:gd name="T101"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6"/>
                  </a:moveTo>
                  <a:cubicBezTo>
                    <a:pt x="141" y="246"/>
                    <a:pt x="147" y="245"/>
                    <a:pt x="154" y="244"/>
                  </a:cubicBezTo>
                  <a:cubicBezTo>
                    <a:pt x="155" y="247"/>
                    <a:pt x="155" y="247"/>
                    <a:pt x="155" y="247"/>
                  </a:cubicBezTo>
                  <a:cubicBezTo>
                    <a:pt x="148" y="249"/>
                    <a:pt x="141" y="250"/>
                    <a:pt x="134" y="251"/>
                  </a:cubicBezTo>
                  <a:lnTo>
                    <a:pt x="134" y="246"/>
                  </a:lnTo>
                  <a:close/>
                  <a:moveTo>
                    <a:pt x="93" y="247"/>
                  </a:moveTo>
                  <a:cubicBezTo>
                    <a:pt x="94" y="243"/>
                    <a:pt x="94" y="243"/>
                    <a:pt x="94" y="243"/>
                  </a:cubicBezTo>
                  <a:cubicBezTo>
                    <a:pt x="100" y="244"/>
                    <a:pt x="107" y="246"/>
                    <a:pt x="114" y="246"/>
                  </a:cubicBezTo>
                  <a:cubicBezTo>
                    <a:pt x="113" y="250"/>
                    <a:pt x="113" y="250"/>
                    <a:pt x="113" y="250"/>
                  </a:cubicBezTo>
                  <a:cubicBezTo>
                    <a:pt x="106" y="250"/>
                    <a:pt x="99" y="248"/>
                    <a:pt x="93" y="247"/>
                  </a:cubicBezTo>
                  <a:close/>
                  <a:moveTo>
                    <a:pt x="173" y="237"/>
                  </a:moveTo>
                  <a:cubicBezTo>
                    <a:pt x="179" y="235"/>
                    <a:pt x="185" y="232"/>
                    <a:pt x="191" y="228"/>
                  </a:cubicBezTo>
                  <a:cubicBezTo>
                    <a:pt x="193" y="231"/>
                    <a:pt x="193" y="231"/>
                    <a:pt x="193" y="231"/>
                  </a:cubicBezTo>
                  <a:cubicBezTo>
                    <a:pt x="187" y="235"/>
                    <a:pt x="181" y="238"/>
                    <a:pt x="175" y="241"/>
                  </a:cubicBezTo>
                  <a:lnTo>
                    <a:pt x="173" y="237"/>
                  </a:lnTo>
                  <a:close/>
                  <a:moveTo>
                    <a:pt x="55" y="230"/>
                  </a:moveTo>
                  <a:cubicBezTo>
                    <a:pt x="57" y="226"/>
                    <a:pt x="57" y="226"/>
                    <a:pt x="57" y="226"/>
                  </a:cubicBezTo>
                  <a:cubicBezTo>
                    <a:pt x="63" y="230"/>
                    <a:pt x="69" y="233"/>
                    <a:pt x="75" y="236"/>
                  </a:cubicBezTo>
                  <a:cubicBezTo>
                    <a:pt x="73" y="240"/>
                    <a:pt x="73" y="240"/>
                    <a:pt x="73" y="240"/>
                  </a:cubicBezTo>
                  <a:cubicBezTo>
                    <a:pt x="67" y="237"/>
                    <a:pt x="60" y="234"/>
                    <a:pt x="55" y="230"/>
                  </a:cubicBezTo>
                  <a:close/>
                  <a:moveTo>
                    <a:pt x="191" y="228"/>
                  </a:moveTo>
                  <a:cubicBezTo>
                    <a:pt x="191" y="228"/>
                    <a:pt x="191" y="228"/>
                    <a:pt x="191" y="228"/>
                  </a:cubicBezTo>
                  <a:moveTo>
                    <a:pt x="207" y="216"/>
                  </a:moveTo>
                  <a:cubicBezTo>
                    <a:pt x="212" y="211"/>
                    <a:pt x="216" y="206"/>
                    <a:pt x="221" y="201"/>
                  </a:cubicBezTo>
                  <a:cubicBezTo>
                    <a:pt x="223" y="203"/>
                    <a:pt x="223" y="203"/>
                    <a:pt x="223" y="203"/>
                  </a:cubicBezTo>
                  <a:cubicBezTo>
                    <a:pt x="219" y="209"/>
                    <a:pt x="215" y="214"/>
                    <a:pt x="210" y="218"/>
                  </a:cubicBezTo>
                  <a:lnTo>
                    <a:pt x="207" y="216"/>
                  </a:lnTo>
                  <a:close/>
                  <a:moveTo>
                    <a:pt x="25" y="201"/>
                  </a:moveTo>
                  <a:cubicBezTo>
                    <a:pt x="28" y="198"/>
                    <a:pt x="28" y="198"/>
                    <a:pt x="28" y="198"/>
                  </a:cubicBezTo>
                  <a:cubicBezTo>
                    <a:pt x="32" y="204"/>
                    <a:pt x="37" y="209"/>
                    <a:pt x="42" y="213"/>
                  </a:cubicBezTo>
                  <a:cubicBezTo>
                    <a:pt x="39" y="216"/>
                    <a:pt x="39" y="216"/>
                    <a:pt x="39" y="216"/>
                  </a:cubicBezTo>
                  <a:cubicBezTo>
                    <a:pt x="34" y="212"/>
                    <a:pt x="29" y="207"/>
                    <a:pt x="25" y="201"/>
                  </a:cubicBezTo>
                  <a:close/>
                  <a:moveTo>
                    <a:pt x="231" y="184"/>
                  </a:moveTo>
                  <a:cubicBezTo>
                    <a:pt x="235" y="178"/>
                    <a:pt x="238" y="172"/>
                    <a:pt x="240" y="165"/>
                  </a:cubicBezTo>
                  <a:cubicBezTo>
                    <a:pt x="244" y="167"/>
                    <a:pt x="244" y="167"/>
                    <a:pt x="244" y="167"/>
                  </a:cubicBezTo>
                  <a:cubicBezTo>
                    <a:pt x="241" y="174"/>
                    <a:pt x="239" y="180"/>
                    <a:pt x="235" y="186"/>
                  </a:cubicBezTo>
                  <a:lnTo>
                    <a:pt x="231" y="184"/>
                  </a:lnTo>
                  <a:close/>
                  <a:moveTo>
                    <a:pt x="6" y="164"/>
                  </a:moveTo>
                  <a:cubicBezTo>
                    <a:pt x="10" y="163"/>
                    <a:pt x="10" y="163"/>
                    <a:pt x="10" y="163"/>
                  </a:cubicBezTo>
                  <a:cubicBezTo>
                    <a:pt x="12" y="169"/>
                    <a:pt x="14" y="176"/>
                    <a:pt x="18" y="182"/>
                  </a:cubicBezTo>
                  <a:cubicBezTo>
                    <a:pt x="14" y="183"/>
                    <a:pt x="14" y="183"/>
                    <a:pt x="14" y="183"/>
                  </a:cubicBezTo>
                  <a:cubicBezTo>
                    <a:pt x="11" y="177"/>
                    <a:pt x="8" y="171"/>
                    <a:pt x="6" y="164"/>
                  </a:cubicBezTo>
                  <a:close/>
                  <a:moveTo>
                    <a:pt x="245" y="146"/>
                  </a:moveTo>
                  <a:cubicBezTo>
                    <a:pt x="246" y="140"/>
                    <a:pt x="246" y="133"/>
                    <a:pt x="246" y="126"/>
                  </a:cubicBezTo>
                  <a:cubicBezTo>
                    <a:pt x="250" y="126"/>
                    <a:pt x="250" y="126"/>
                    <a:pt x="250" y="126"/>
                  </a:cubicBezTo>
                  <a:cubicBezTo>
                    <a:pt x="250" y="133"/>
                    <a:pt x="250" y="140"/>
                    <a:pt x="249" y="147"/>
                  </a:cubicBezTo>
                  <a:lnTo>
                    <a:pt x="245" y="146"/>
                  </a:lnTo>
                  <a:close/>
                  <a:moveTo>
                    <a:pt x="0" y="126"/>
                  </a:moveTo>
                  <a:cubicBezTo>
                    <a:pt x="0" y="125"/>
                    <a:pt x="0" y="124"/>
                    <a:pt x="0" y="123"/>
                  </a:cubicBezTo>
                  <a:cubicBezTo>
                    <a:pt x="4" y="123"/>
                    <a:pt x="4" y="123"/>
                    <a:pt x="4" y="123"/>
                  </a:cubicBezTo>
                  <a:cubicBezTo>
                    <a:pt x="4" y="124"/>
                    <a:pt x="4" y="125"/>
                    <a:pt x="4" y="126"/>
                  </a:cubicBezTo>
                  <a:cubicBezTo>
                    <a:pt x="4" y="132"/>
                    <a:pt x="4" y="137"/>
                    <a:pt x="5" y="143"/>
                  </a:cubicBezTo>
                  <a:cubicBezTo>
                    <a:pt x="1" y="144"/>
                    <a:pt x="1" y="144"/>
                    <a:pt x="1" y="144"/>
                  </a:cubicBezTo>
                  <a:cubicBezTo>
                    <a:pt x="1" y="138"/>
                    <a:pt x="0" y="132"/>
                    <a:pt x="0" y="126"/>
                  </a:cubicBezTo>
                  <a:close/>
                  <a:moveTo>
                    <a:pt x="242" y="92"/>
                  </a:moveTo>
                  <a:cubicBezTo>
                    <a:pt x="246" y="90"/>
                    <a:pt x="246" y="90"/>
                    <a:pt x="246" y="90"/>
                  </a:cubicBezTo>
                  <a:cubicBezTo>
                    <a:pt x="247" y="97"/>
                    <a:pt x="249" y="104"/>
                    <a:pt x="250" y="111"/>
                  </a:cubicBezTo>
                  <a:cubicBezTo>
                    <a:pt x="246" y="112"/>
                    <a:pt x="246" y="112"/>
                    <a:pt x="246" y="112"/>
                  </a:cubicBezTo>
                  <a:cubicBezTo>
                    <a:pt x="245" y="105"/>
                    <a:pt x="243" y="98"/>
                    <a:pt x="242" y="92"/>
                  </a:cubicBezTo>
                  <a:close/>
                  <a:moveTo>
                    <a:pt x="2" y="102"/>
                  </a:moveTo>
                  <a:cubicBezTo>
                    <a:pt x="3" y="95"/>
                    <a:pt x="5" y="88"/>
                    <a:pt x="8" y="82"/>
                  </a:cubicBezTo>
                  <a:cubicBezTo>
                    <a:pt x="12" y="84"/>
                    <a:pt x="12" y="84"/>
                    <a:pt x="12" y="84"/>
                  </a:cubicBezTo>
                  <a:cubicBezTo>
                    <a:pt x="9" y="90"/>
                    <a:pt x="7" y="96"/>
                    <a:pt x="6" y="103"/>
                  </a:cubicBezTo>
                  <a:lnTo>
                    <a:pt x="2" y="102"/>
                  </a:lnTo>
                  <a:close/>
                  <a:moveTo>
                    <a:pt x="224" y="56"/>
                  </a:moveTo>
                  <a:cubicBezTo>
                    <a:pt x="227" y="53"/>
                    <a:pt x="227" y="53"/>
                    <a:pt x="227" y="53"/>
                  </a:cubicBezTo>
                  <a:cubicBezTo>
                    <a:pt x="231" y="59"/>
                    <a:pt x="235" y="65"/>
                    <a:pt x="238" y="71"/>
                  </a:cubicBezTo>
                  <a:cubicBezTo>
                    <a:pt x="234" y="73"/>
                    <a:pt x="234" y="73"/>
                    <a:pt x="234" y="73"/>
                  </a:cubicBezTo>
                  <a:cubicBezTo>
                    <a:pt x="231" y="67"/>
                    <a:pt x="228" y="61"/>
                    <a:pt x="224" y="56"/>
                  </a:cubicBezTo>
                  <a:close/>
                  <a:moveTo>
                    <a:pt x="17" y="63"/>
                  </a:moveTo>
                  <a:cubicBezTo>
                    <a:pt x="20" y="57"/>
                    <a:pt x="24" y="52"/>
                    <a:pt x="28" y="46"/>
                  </a:cubicBezTo>
                  <a:cubicBezTo>
                    <a:pt x="32" y="49"/>
                    <a:pt x="32" y="49"/>
                    <a:pt x="32" y="49"/>
                  </a:cubicBezTo>
                  <a:cubicBezTo>
                    <a:pt x="28" y="54"/>
                    <a:pt x="24" y="59"/>
                    <a:pt x="20" y="65"/>
                  </a:cubicBezTo>
                  <a:lnTo>
                    <a:pt x="17" y="63"/>
                  </a:lnTo>
                  <a:close/>
                  <a:moveTo>
                    <a:pt x="195" y="27"/>
                  </a:moveTo>
                  <a:cubicBezTo>
                    <a:pt x="195" y="27"/>
                    <a:pt x="195" y="27"/>
                    <a:pt x="195" y="27"/>
                  </a:cubicBezTo>
                  <a:cubicBezTo>
                    <a:pt x="198" y="24"/>
                    <a:pt x="198" y="24"/>
                    <a:pt x="198" y="24"/>
                  </a:cubicBezTo>
                  <a:cubicBezTo>
                    <a:pt x="204" y="28"/>
                    <a:pt x="209" y="32"/>
                    <a:pt x="214" y="37"/>
                  </a:cubicBezTo>
                  <a:cubicBezTo>
                    <a:pt x="211" y="40"/>
                    <a:pt x="211" y="40"/>
                    <a:pt x="211" y="40"/>
                  </a:cubicBezTo>
                  <a:cubicBezTo>
                    <a:pt x="206" y="35"/>
                    <a:pt x="201" y="31"/>
                    <a:pt x="195" y="27"/>
                  </a:cubicBezTo>
                  <a:close/>
                  <a:moveTo>
                    <a:pt x="43" y="31"/>
                  </a:moveTo>
                  <a:cubicBezTo>
                    <a:pt x="48" y="26"/>
                    <a:pt x="54" y="23"/>
                    <a:pt x="60" y="19"/>
                  </a:cubicBezTo>
                  <a:cubicBezTo>
                    <a:pt x="62" y="23"/>
                    <a:pt x="62" y="23"/>
                    <a:pt x="62" y="23"/>
                  </a:cubicBezTo>
                  <a:cubicBezTo>
                    <a:pt x="57" y="26"/>
                    <a:pt x="51" y="30"/>
                    <a:pt x="46" y="34"/>
                  </a:cubicBezTo>
                  <a:lnTo>
                    <a:pt x="43" y="31"/>
                  </a:lnTo>
                  <a:close/>
                  <a:moveTo>
                    <a:pt x="159" y="10"/>
                  </a:moveTo>
                  <a:cubicBezTo>
                    <a:pt x="160" y="6"/>
                    <a:pt x="160" y="6"/>
                    <a:pt x="160" y="6"/>
                  </a:cubicBezTo>
                  <a:cubicBezTo>
                    <a:pt x="167" y="8"/>
                    <a:pt x="174" y="10"/>
                    <a:pt x="180" y="13"/>
                  </a:cubicBezTo>
                  <a:cubicBezTo>
                    <a:pt x="178" y="17"/>
                    <a:pt x="178" y="17"/>
                    <a:pt x="178" y="17"/>
                  </a:cubicBezTo>
                  <a:cubicBezTo>
                    <a:pt x="172" y="14"/>
                    <a:pt x="166" y="12"/>
                    <a:pt x="159" y="10"/>
                  </a:cubicBezTo>
                  <a:close/>
                  <a:moveTo>
                    <a:pt x="79" y="10"/>
                  </a:moveTo>
                  <a:cubicBezTo>
                    <a:pt x="85" y="7"/>
                    <a:pt x="91" y="5"/>
                    <a:pt x="98" y="3"/>
                  </a:cubicBezTo>
                  <a:cubicBezTo>
                    <a:pt x="99" y="7"/>
                    <a:pt x="99" y="7"/>
                    <a:pt x="99" y="7"/>
                  </a:cubicBezTo>
                  <a:cubicBezTo>
                    <a:pt x="93" y="9"/>
                    <a:pt x="87" y="11"/>
                    <a:pt x="80" y="13"/>
                  </a:cubicBezTo>
                  <a:lnTo>
                    <a:pt x="79" y="10"/>
                  </a:lnTo>
                  <a:close/>
                  <a:moveTo>
                    <a:pt x="125" y="5"/>
                  </a:moveTo>
                  <a:cubicBezTo>
                    <a:pt x="124" y="5"/>
                    <a:pt x="122" y="5"/>
                    <a:pt x="120" y="5"/>
                  </a:cubicBezTo>
                  <a:cubicBezTo>
                    <a:pt x="119" y="1"/>
                    <a:pt x="119" y="1"/>
                    <a:pt x="119" y="1"/>
                  </a:cubicBezTo>
                  <a:cubicBezTo>
                    <a:pt x="121" y="1"/>
                    <a:pt x="123" y="0"/>
                    <a:pt x="125" y="0"/>
                  </a:cubicBezTo>
                  <a:cubicBezTo>
                    <a:pt x="130" y="0"/>
                    <a:pt x="135" y="1"/>
                    <a:pt x="140" y="1"/>
                  </a:cubicBezTo>
                  <a:cubicBezTo>
                    <a:pt x="140" y="6"/>
                    <a:pt x="140" y="6"/>
                    <a:pt x="140" y="6"/>
                  </a:cubicBezTo>
                  <a:cubicBezTo>
                    <a:pt x="135" y="5"/>
                    <a:pt x="130" y="5"/>
                    <a:pt x="125" y="5"/>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136" name="组合 135">
              <a:extLst>
                <a:ext uri="{FF2B5EF4-FFF2-40B4-BE49-F238E27FC236}">
                  <a16:creationId xmlns:a16="http://schemas.microsoft.com/office/drawing/2014/main" id="{F727E82F-BEC9-4E24-855A-01D0A3D8E1D8}"/>
                </a:ext>
              </a:extLst>
            </p:cNvPr>
            <p:cNvGrpSpPr/>
            <p:nvPr/>
          </p:nvGrpSpPr>
          <p:grpSpPr>
            <a:xfrm>
              <a:off x="2682560" y="2749551"/>
              <a:ext cx="312738" cy="285750"/>
              <a:chOff x="1631950" y="2814638"/>
              <a:chExt cx="312738" cy="285750"/>
            </a:xfrm>
          </p:grpSpPr>
          <p:sp>
            <p:nvSpPr>
              <p:cNvPr id="137" name="Freeform 41">
                <a:extLst>
                  <a:ext uri="{FF2B5EF4-FFF2-40B4-BE49-F238E27FC236}">
                    <a16:creationId xmlns:a16="http://schemas.microsoft.com/office/drawing/2014/main" id="{FCEA8FB7-DA5A-4AD8-A382-1615658A80D7}"/>
                  </a:ext>
                </a:extLst>
              </p:cNvPr>
              <p:cNvSpPr>
                <a:spLocks/>
              </p:cNvSpPr>
              <p:nvPr/>
            </p:nvSpPr>
            <p:spPr bwMode="auto">
              <a:xfrm>
                <a:off x="1844675" y="2889250"/>
                <a:ext cx="73025" cy="69850"/>
              </a:xfrm>
              <a:custGeom>
                <a:avLst/>
                <a:gdLst>
                  <a:gd name="T0" fmla="*/ 17 w 28"/>
                  <a:gd name="T1" fmla="*/ 26 h 27"/>
                  <a:gd name="T2" fmla="*/ 9 w 28"/>
                  <a:gd name="T3" fmla="*/ 26 h 27"/>
                  <a:gd name="T4" fmla="*/ 8 w 28"/>
                  <a:gd name="T5" fmla="*/ 25 h 27"/>
                  <a:gd name="T6" fmla="*/ 5 w 28"/>
                  <a:gd name="T7" fmla="*/ 23 h 27"/>
                  <a:gd name="T8" fmla="*/ 4 w 28"/>
                  <a:gd name="T9" fmla="*/ 22 h 27"/>
                  <a:gd name="T10" fmla="*/ 3 w 28"/>
                  <a:gd name="T11" fmla="*/ 21 h 27"/>
                  <a:gd name="T12" fmla="*/ 2 w 28"/>
                  <a:gd name="T13" fmla="*/ 20 h 27"/>
                  <a:gd name="T14" fmla="*/ 2 w 28"/>
                  <a:gd name="T15" fmla="*/ 18 h 27"/>
                  <a:gd name="T16" fmla="*/ 1 w 28"/>
                  <a:gd name="T17" fmla="*/ 17 h 27"/>
                  <a:gd name="T18" fmla="*/ 1 w 28"/>
                  <a:gd name="T19" fmla="*/ 15 h 27"/>
                  <a:gd name="T20" fmla="*/ 0 w 28"/>
                  <a:gd name="T21" fmla="*/ 14 h 27"/>
                  <a:gd name="T22" fmla="*/ 12 w 28"/>
                  <a:gd name="T23" fmla="*/ 4 h 27"/>
                  <a:gd name="T24" fmla="*/ 1 w 28"/>
                  <a:gd name="T25" fmla="*/ 10 h 27"/>
                  <a:gd name="T26" fmla="*/ 7 w 28"/>
                  <a:gd name="T27" fmla="*/ 3 h 27"/>
                  <a:gd name="T28" fmla="*/ 4 w 28"/>
                  <a:gd name="T29" fmla="*/ 4 h 27"/>
                  <a:gd name="T30" fmla="*/ 4 w 28"/>
                  <a:gd name="T31" fmla="*/ 3 h 27"/>
                  <a:gd name="T32" fmla="*/ 12 w 28"/>
                  <a:gd name="T33" fmla="*/ 0 h 27"/>
                  <a:gd name="T34" fmla="*/ 6 w 28"/>
                  <a:gd name="T35" fmla="*/ 6 h 27"/>
                  <a:gd name="T36" fmla="*/ 17 w 28"/>
                  <a:gd name="T37" fmla="*/ 0 h 27"/>
                  <a:gd name="T38" fmla="*/ 17 w 28"/>
                  <a:gd name="T39" fmla="*/ 1 h 27"/>
                  <a:gd name="T40" fmla="*/ 21 w 28"/>
                  <a:gd name="T41" fmla="*/ 2 h 27"/>
                  <a:gd name="T42" fmla="*/ 22 w 28"/>
                  <a:gd name="T43" fmla="*/ 2 h 27"/>
                  <a:gd name="T44" fmla="*/ 9 w 28"/>
                  <a:gd name="T45" fmla="*/ 13 h 27"/>
                  <a:gd name="T46" fmla="*/ 24 w 28"/>
                  <a:gd name="T47" fmla="*/ 4 h 27"/>
                  <a:gd name="T48" fmla="*/ 25 w 28"/>
                  <a:gd name="T49" fmla="*/ 4 h 27"/>
                  <a:gd name="T50" fmla="*/ 13 w 28"/>
                  <a:gd name="T51" fmla="*/ 13 h 27"/>
                  <a:gd name="T52" fmla="*/ 26 w 28"/>
                  <a:gd name="T53" fmla="*/ 6 h 27"/>
                  <a:gd name="T54" fmla="*/ 12 w 28"/>
                  <a:gd name="T55" fmla="*/ 18 h 27"/>
                  <a:gd name="T56" fmla="*/ 28 w 28"/>
                  <a:gd name="T57" fmla="*/ 10 h 27"/>
                  <a:gd name="T58" fmla="*/ 14 w 28"/>
                  <a:gd name="T59" fmla="*/ 22 h 27"/>
                  <a:gd name="T60" fmla="*/ 28 w 28"/>
                  <a:gd name="T61" fmla="*/ 15 h 27"/>
                  <a:gd name="T62" fmla="*/ 20 w 28"/>
                  <a:gd name="T63" fmla="*/ 24 h 27"/>
                  <a:gd name="T64" fmla="*/ 24 w 28"/>
                  <a:gd name="T65" fmla="*/ 22 h 27"/>
                  <a:gd name="T66" fmla="*/ 17 w 28"/>
                  <a:gd name="T6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 h="27">
                    <a:moveTo>
                      <a:pt x="17" y="27"/>
                    </a:moveTo>
                    <a:cubicBezTo>
                      <a:pt x="16" y="27"/>
                      <a:pt x="16" y="26"/>
                      <a:pt x="17" y="26"/>
                    </a:cubicBezTo>
                    <a:cubicBezTo>
                      <a:pt x="24" y="17"/>
                      <a:pt x="24" y="17"/>
                      <a:pt x="24" y="17"/>
                    </a:cubicBezTo>
                    <a:cubicBezTo>
                      <a:pt x="9" y="26"/>
                      <a:pt x="9" y="26"/>
                      <a:pt x="9" y="26"/>
                    </a:cubicBezTo>
                    <a:cubicBezTo>
                      <a:pt x="9" y="27"/>
                      <a:pt x="9" y="27"/>
                      <a:pt x="8" y="26"/>
                    </a:cubicBezTo>
                    <a:cubicBezTo>
                      <a:pt x="8" y="26"/>
                      <a:pt x="8" y="25"/>
                      <a:pt x="8" y="25"/>
                    </a:cubicBezTo>
                    <a:cubicBezTo>
                      <a:pt x="22" y="14"/>
                      <a:pt x="22" y="14"/>
                      <a:pt x="22" y="14"/>
                    </a:cubicBezTo>
                    <a:cubicBezTo>
                      <a:pt x="5" y="23"/>
                      <a:pt x="5" y="23"/>
                      <a:pt x="5" y="23"/>
                    </a:cubicBezTo>
                    <a:cubicBezTo>
                      <a:pt x="4" y="23"/>
                      <a:pt x="4" y="23"/>
                      <a:pt x="4" y="23"/>
                    </a:cubicBezTo>
                    <a:cubicBezTo>
                      <a:pt x="4" y="23"/>
                      <a:pt x="4" y="23"/>
                      <a:pt x="4" y="22"/>
                    </a:cubicBezTo>
                    <a:cubicBezTo>
                      <a:pt x="19" y="11"/>
                      <a:pt x="19" y="11"/>
                      <a:pt x="19" y="11"/>
                    </a:cubicBezTo>
                    <a:cubicBezTo>
                      <a:pt x="3" y="21"/>
                      <a:pt x="3" y="21"/>
                      <a:pt x="3" y="21"/>
                    </a:cubicBezTo>
                    <a:cubicBezTo>
                      <a:pt x="3" y="21"/>
                      <a:pt x="2" y="21"/>
                      <a:pt x="2" y="20"/>
                    </a:cubicBezTo>
                    <a:cubicBezTo>
                      <a:pt x="2" y="20"/>
                      <a:pt x="2" y="20"/>
                      <a:pt x="2" y="20"/>
                    </a:cubicBezTo>
                    <a:cubicBezTo>
                      <a:pt x="14" y="11"/>
                      <a:pt x="14" y="11"/>
                      <a:pt x="14" y="11"/>
                    </a:cubicBezTo>
                    <a:cubicBezTo>
                      <a:pt x="2" y="18"/>
                      <a:pt x="2" y="18"/>
                      <a:pt x="2" y="18"/>
                    </a:cubicBezTo>
                    <a:cubicBezTo>
                      <a:pt x="1" y="18"/>
                      <a:pt x="1" y="18"/>
                      <a:pt x="1" y="18"/>
                    </a:cubicBezTo>
                    <a:cubicBezTo>
                      <a:pt x="1" y="17"/>
                      <a:pt x="1" y="17"/>
                      <a:pt x="1" y="17"/>
                    </a:cubicBezTo>
                    <a:cubicBezTo>
                      <a:pt x="14" y="8"/>
                      <a:pt x="14" y="8"/>
                      <a:pt x="14" y="8"/>
                    </a:cubicBezTo>
                    <a:cubicBezTo>
                      <a:pt x="1" y="15"/>
                      <a:pt x="1" y="15"/>
                      <a:pt x="1" y="15"/>
                    </a:cubicBezTo>
                    <a:cubicBezTo>
                      <a:pt x="0" y="15"/>
                      <a:pt x="0" y="15"/>
                      <a:pt x="0" y="15"/>
                    </a:cubicBezTo>
                    <a:cubicBezTo>
                      <a:pt x="0" y="14"/>
                      <a:pt x="0" y="14"/>
                      <a:pt x="0" y="14"/>
                    </a:cubicBezTo>
                    <a:cubicBezTo>
                      <a:pt x="0" y="14"/>
                      <a:pt x="0" y="14"/>
                      <a:pt x="0" y="14"/>
                    </a:cubicBezTo>
                    <a:cubicBezTo>
                      <a:pt x="12" y="4"/>
                      <a:pt x="12" y="4"/>
                      <a:pt x="12" y="4"/>
                    </a:cubicBezTo>
                    <a:cubicBezTo>
                      <a:pt x="1" y="10"/>
                      <a:pt x="1" y="10"/>
                      <a:pt x="1" y="10"/>
                    </a:cubicBezTo>
                    <a:cubicBezTo>
                      <a:pt x="1" y="10"/>
                      <a:pt x="1" y="10"/>
                      <a:pt x="1" y="10"/>
                    </a:cubicBezTo>
                    <a:cubicBezTo>
                      <a:pt x="1" y="9"/>
                      <a:pt x="1" y="9"/>
                      <a:pt x="1" y="9"/>
                    </a:cubicBezTo>
                    <a:cubicBezTo>
                      <a:pt x="7" y="3"/>
                      <a:pt x="7" y="3"/>
                      <a:pt x="7" y="3"/>
                    </a:cubicBezTo>
                    <a:cubicBezTo>
                      <a:pt x="5" y="4"/>
                      <a:pt x="5" y="4"/>
                      <a:pt x="5" y="4"/>
                    </a:cubicBezTo>
                    <a:cubicBezTo>
                      <a:pt x="4" y="4"/>
                      <a:pt x="4" y="4"/>
                      <a:pt x="4" y="4"/>
                    </a:cubicBezTo>
                    <a:cubicBezTo>
                      <a:pt x="4" y="4"/>
                      <a:pt x="4" y="4"/>
                      <a:pt x="4" y="4"/>
                    </a:cubicBezTo>
                    <a:cubicBezTo>
                      <a:pt x="4" y="3"/>
                      <a:pt x="4" y="3"/>
                      <a:pt x="4" y="3"/>
                    </a:cubicBezTo>
                    <a:cubicBezTo>
                      <a:pt x="10" y="0"/>
                      <a:pt x="10" y="0"/>
                      <a:pt x="10" y="0"/>
                    </a:cubicBezTo>
                    <a:cubicBezTo>
                      <a:pt x="12" y="0"/>
                      <a:pt x="12" y="0"/>
                      <a:pt x="12" y="0"/>
                    </a:cubicBezTo>
                    <a:cubicBezTo>
                      <a:pt x="12" y="0"/>
                      <a:pt x="12" y="1"/>
                      <a:pt x="12" y="1"/>
                    </a:cubicBezTo>
                    <a:cubicBezTo>
                      <a:pt x="6" y="6"/>
                      <a:pt x="6" y="6"/>
                      <a:pt x="6" y="6"/>
                    </a:cubicBezTo>
                    <a:cubicBezTo>
                      <a:pt x="16" y="0"/>
                      <a:pt x="16" y="0"/>
                      <a:pt x="16" y="0"/>
                    </a:cubicBezTo>
                    <a:cubicBezTo>
                      <a:pt x="17" y="0"/>
                      <a:pt x="17" y="0"/>
                      <a:pt x="17" y="0"/>
                    </a:cubicBezTo>
                    <a:cubicBezTo>
                      <a:pt x="17" y="0"/>
                      <a:pt x="17" y="0"/>
                      <a:pt x="17" y="0"/>
                    </a:cubicBezTo>
                    <a:cubicBezTo>
                      <a:pt x="17" y="1"/>
                      <a:pt x="17" y="1"/>
                      <a:pt x="17" y="1"/>
                    </a:cubicBezTo>
                    <a:cubicBezTo>
                      <a:pt x="6" y="10"/>
                      <a:pt x="6" y="10"/>
                      <a:pt x="6" y="10"/>
                    </a:cubicBezTo>
                    <a:cubicBezTo>
                      <a:pt x="21" y="2"/>
                      <a:pt x="21" y="2"/>
                      <a:pt x="21" y="2"/>
                    </a:cubicBezTo>
                    <a:cubicBezTo>
                      <a:pt x="22" y="2"/>
                      <a:pt x="22" y="2"/>
                      <a:pt x="22" y="2"/>
                    </a:cubicBezTo>
                    <a:cubicBezTo>
                      <a:pt x="22" y="2"/>
                      <a:pt x="22" y="2"/>
                      <a:pt x="22" y="2"/>
                    </a:cubicBezTo>
                    <a:cubicBezTo>
                      <a:pt x="22" y="3"/>
                      <a:pt x="22" y="3"/>
                      <a:pt x="22" y="3"/>
                    </a:cubicBezTo>
                    <a:cubicBezTo>
                      <a:pt x="9" y="13"/>
                      <a:pt x="9" y="13"/>
                      <a:pt x="9" y="13"/>
                    </a:cubicBezTo>
                    <a:cubicBezTo>
                      <a:pt x="24" y="4"/>
                      <a:pt x="24" y="4"/>
                      <a:pt x="24" y="4"/>
                    </a:cubicBezTo>
                    <a:cubicBezTo>
                      <a:pt x="24" y="4"/>
                      <a:pt x="24" y="4"/>
                      <a:pt x="24" y="4"/>
                    </a:cubicBezTo>
                    <a:cubicBezTo>
                      <a:pt x="25" y="4"/>
                      <a:pt x="25" y="4"/>
                      <a:pt x="25" y="4"/>
                    </a:cubicBezTo>
                    <a:cubicBezTo>
                      <a:pt x="25" y="4"/>
                      <a:pt x="25" y="4"/>
                      <a:pt x="25" y="4"/>
                    </a:cubicBezTo>
                    <a:cubicBezTo>
                      <a:pt x="24" y="5"/>
                      <a:pt x="24" y="5"/>
                      <a:pt x="24" y="5"/>
                    </a:cubicBezTo>
                    <a:cubicBezTo>
                      <a:pt x="13" y="13"/>
                      <a:pt x="13" y="13"/>
                      <a:pt x="13" y="13"/>
                    </a:cubicBezTo>
                    <a:cubicBezTo>
                      <a:pt x="26" y="6"/>
                      <a:pt x="26" y="6"/>
                      <a:pt x="26" y="6"/>
                    </a:cubicBezTo>
                    <a:cubicBezTo>
                      <a:pt x="26" y="6"/>
                      <a:pt x="26" y="6"/>
                      <a:pt x="26" y="6"/>
                    </a:cubicBezTo>
                    <a:cubicBezTo>
                      <a:pt x="27" y="7"/>
                      <a:pt x="27" y="7"/>
                      <a:pt x="26" y="7"/>
                    </a:cubicBezTo>
                    <a:cubicBezTo>
                      <a:pt x="12" y="18"/>
                      <a:pt x="12" y="18"/>
                      <a:pt x="12" y="18"/>
                    </a:cubicBezTo>
                    <a:cubicBezTo>
                      <a:pt x="27" y="10"/>
                      <a:pt x="27" y="10"/>
                      <a:pt x="27" y="10"/>
                    </a:cubicBezTo>
                    <a:cubicBezTo>
                      <a:pt x="28" y="10"/>
                      <a:pt x="28" y="10"/>
                      <a:pt x="28" y="10"/>
                    </a:cubicBezTo>
                    <a:cubicBezTo>
                      <a:pt x="28" y="10"/>
                      <a:pt x="28" y="10"/>
                      <a:pt x="28" y="10"/>
                    </a:cubicBezTo>
                    <a:cubicBezTo>
                      <a:pt x="14" y="22"/>
                      <a:pt x="14" y="22"/>
                      <a:pt x="14" y="22"/>
                    </a:cubicBezTo>
                    <a:cubicBezTo>
                      <a:pt x="27" y="15"/>
                      <a:pt x="27" y="15"/>
                      <a:pt x="27" y="15"/>
                    </a:cubicBezTo>
                    <a:cubicBezTo>
                      <a:pt x="27" y="14"/>
                      <a:pt x="28" y="14"/>
                      <a:pt x="28" y="15"/>
                    </a:cubicBezTo>
                    <a:cubicBezTo>
                      <a:pt x="28" y="15"/>
                      <a:pt x="28" y="15"/>
                      <a:pt x="28" y="15"/>
                    </a:cubicBezTo>
                    <a:cubicBezTo>
                      <a:pt x="20" y="24"/>
                      <a:pt x="20" y="24"/>
                      <a:pt x="20" y="24"/>
                    </a:cubicBezTo>
                    <a:cubicBezTo>
                      <a:pt x="23" y="22"/>
                      <a:pt x="23" y="22"/>
                      <a:pt x="23" y="22"/>
                    </a:cubicBezTo>
                    <a:cubicBezTo>
                      <a:pt x="24" y="22"/>
                      <a:pt x="24" y="22"/>
                      <a:pt x="24" y="22"/>
                    </a:cubicBezTo>
                    <a:cubicBezTo>
                      <a:pt x="24" y="22"/>
                      <a:pt x="24" y="23"/>
                      <a:pt x="24" y="23"/>
                    </a:cubicBezTo>
                    <a:cubicBezTo>
                      <a:pt x="17" y="27"/>
                      <a:pt x="17" y="27"/>
                      <a:pt x="17" y="27"/>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8" name="Freeform 42">
                <a:extLst>
                  <a:ext uri="{FF2B5EF4-FFF2-40B4-BE49-F238E27FC236}">
                    <a16:creationId xmlns:a16="http://schemas.microsoft.com/office/drawing/2014/main" id="{CB8251DE-4A22-4D70-86BC-C14FD7347EE6}"/>
                  </a:ext>
                </a:extLst>
              </p:cNvPr>
              <p:cNvSpPr>
                <a:spLocks/>
              </p:cNvSpPr>
              <p:nvPr/>
            </p:nvSpPr>
            <p:spPr bwMode="auto">
              <a:xfrm>
                <a:off x="1631950" y="2970213"/>
                <a:ext cx="312738" cy="130175"/>
              </a:xfrm>
              <a:custGeom>
                <a:avLst/>
                <a:gdLst>
                  <a:gd name="T0" fmla="*/ 66 w 122"/>
                  <a:gd name="T1" fmla="*/ 51 h 51"/>
                  <a:gd name="T2" fmla="*/ 60 w 122"/>
                  <a:gd name="T3" fmla="*/ 51 h 51"/>
                  <a:gd name="T4" fmla="*/ 55 w 122"/>
                  <a:gd name="T5" fmla="*/ 51 h 51"/>
                  <a:gd name="T6" fmla="*/ 103 w 122"/>
                  <a:gd name="T7" fmla="*/ 18 h 51"/>
                  <a:gd name="T8" fmla="*/ 45 w 122"/>
                  <a:gd name="T9" fmla="*/ 50 h 51"/>
                  <a:gd name="T10" fmla="*/ 36 w 122"/>
                  <a:gd name="T11" fmla="*/ 50 h 51"/>
                  <a:gd name="T12" fmla="*/ 26 w 122"/>
                  <a:gd name="T13" fmla="*/ 50 h 51"/>
                  <a:gd name="T14" fmla="*/ 22 w 122"/>
                  <a:gd name="T15" fmla="*/ 49 h 51"/>
                  <a:gd name="T16" fmla="*/ 20 w 122"/>
                  <a:gd name="T17" fmla="*/ 45 h 51"/>
                  <a:gd name="T18" fmla="*/ 68 w 122"/>
                  <a:gd name="T19" fmla="*/ 13 h 51"/>
                  <a:gd name="T20" fmla="*/ 17 w 122"/>
                  <a:gd name="T21" fmla="*/ 41 h 51"/>
                  <a:gd name="T22" fmla="*/ 15 w 122"/>
                  <a:gd name="T23" fmla="*/ 38 h 51"/>
                  <a:gd name="T24" fmla="*/ 14 w 122"/>
                  <a:gd name="T25" fmla="*/ 35 h 51"/>
                  <a:gd name="T26" fmla="*/ 13 w 122"/>
                  <a:gd name="T27" fmla="*/ 33 h 51"/>
                  <a:gd name="T28" fmla="*/ 11 w 122"/>
                  <a:gd name="T29" fmla="*/ 29 h 51"/>
                  <a:gd name="T30" fmla="*/ 38 w 122"/>
                  <a:gd name="T31" fmla="*/ 8 h 51"/>
                  <a:gd name="T32" fmla="*/ 31 w 122"/>
                  <a:gd name="T33" fmla="*/ 8 h 51"/>
                  <a:gd name="T34" fmla="*/ 6 w 122"/>
                  <a:gd name="T35" fmla="*/ 21 h 51"/>
                  <a:gd name="T36" fmla="*/ 5 w 122"/>
                  <a:gd name="T37" fmla="*/ 19 h 51"/>
                  <a:gd name="T38" fmla="*/ 3 w 122"/>
                  <a:gd name="T39" fmla="*/ 16 h 51"/>
                  <a:gd name="T40" fmla="*/ 2 w 122"/>
                  <a:gd name="T41" fmla="*/ 14 h 51"/>
                  <a:gd name="T42" fmla="*/ 1 w 122"/>
                  <a:gd name="T43" fmla="*/ 11 h 51"/>
                  <a:gd name="T44" fmla="*/ 2 w 122"/>
                  <a:gd name="T45" fmla="*/ 5 h 51"/>
                  <a:gd name="T46" fmla="*/ 7 w 122"/>
                  <a:gd name="T47" fmla="*/ 0 h 51"/>
                  <a:gd name="T48" fmla="*/ 17 w 122"/>
                  <a:gd name="T49" fmla="*/ 0 h 51"/>
                  <a:gd name="T50" fmla="*/ 25 w 122"/>
                  <a:gd name="T51" fmla="*/ 0 h 51"/>
                  <a:gd name="T52" fmla="*/ 30 w 122"/>
                  <a:gd name="T53" fmla="*/ 0 h 51"/>
                  <a:gd name="T54" fmla="*/ 15 w 122"/>
                  <a:gd name="T55" fmla="*/ 13 h 51"/>
                  <a:gd name="T56" fmla="*/ 22 w 122"/>
                  <a:gd name="T57" fmla="*/ 12 h 51"/>
                  <a:gd name="T58" fmla="*/ 19 w 122"/>
                  <a:gd name="T59" fmla="*/ 18 h 51"/>
                  <a:gd name="T60" fmla="*/ 23 w 122"/>
                  <a:gd name="T61" fmla="*/ 21 h 51"/>
                  <a:gd name="T62" fmla="*/ 27 w 122"/>
                  <a:gd name="T63" fmla="*/ 23 h 51"/>
                  <a:gd name="T64" fmla="*/ 40 w 122"/>
                  <a:gd name="T65" fmla="*/ 19 h 51"/>
                  <a:gd name="T66" fmla="*/ 35 w 122"/>
                  <a:gd name="T67" fmla="*/ 25 h 51"/>
                  <a:gd name="T68" fmla="*/ 79 w 122"/>
                  <a:gd name="T69" fmla="*/ 1 h 51"/>
                  <a:gd name="T70" fmla="*/ 89 w 122"/>
                  <a:gd name="T71" fmla="*/ 1 h 51"/>
                  <a:gd name="T72" fmla="*/ 97 w 122"/>
                  <a:gd name="T73" fmla="*/ 1 h 51"/>
                  <a:gd name="T74" fmla="*/ 105 w 122"/>
                  <a:gd name="T75" fmla="*/ 1 h 51"/>
                  <a:gd name="T76" fmla="*/ 113 w 122"/>
                  <a:gd name="T77" fmla="*/ 1 h 51"/>
                  <a:gd name="T78" fmla="*/ 120 w 122"/>
                  <a:gd name="T79" fmla="*/ 3 h 51"/>
                  <a:gd name="T80" fmla="*/ 122 w 122"/>
                  <a:gd name="T81" fmla="*/ 6 h 51"/>
                  <a:gd name="T82" fmla="*/ 122 w 122"/>
                  <a:gd name="T83" fmla="*/ 12 h 51"/>
                  <a:gd name="T84" fmla="*/ 119 w 122"/>
                  <a:gd name="T85" fmla="*/ 16 h 51"/>
                  <a:gd name="T86" fmla="*/ 115 w 122"/>
                  <a:gd name="T87" fmla="*/ 21 h 51"/>
                  <a:gd name="T88" fmla="*/ 112 w 122"/>
                  <a:gd name="T89" fmla="*/ 28 h 51"/>
                  <a:gd name="T90" fmla="*/ 108 w 122"/>
                  <a:gd name="T91" fmla="*/ 34 h 51"/>
                  <a:gd name="T92" fmla="*/ 105 w 122"/>
                  <a:gd name="T93" fmla="*/ 39 h 51"/>
                  <a:gd name="T94" fmla="*/ 103 w 122"/>
                  <a:gd name="T95" fmla="*/ 43 h 51"/>
                  <a:gd name="T96" fmla="*/ 104 w 122"/>
                  <a:gd name="T97" fmla="*/ 44 h 51"/>
                  <a:gd name="T98" fmla="*/ 98 w 122"/>
                  <a:gd name="T99" fmla="*/ 44 h 51"/>
                  <a:gd name="T100" fmla="*/ 97 w 122"/>
                  <a:gd name="T101" fmla="*/ 42 h 51"/>
                  <a:gd name="T102" fmla="*/ 81 w 122"/>
                  <a:gd name="T103"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2" h="51">
                    <a:moveTo>
                      <a:pt x="73" y="51"/>
                    </a:moveTo>
                    <a:cubicBezTo>
                      <a:pt x="73" y="50"/>
                      <a:pt x="73" y="50"/>
                      <a:pt x="73" y="50"/>
                    </a:cubicBezTo>
                    <a:cubicBezTo>
                      <a:pt x="102" y="31"/>
                      <a:pt x="102" y="31"/>
                      <a:pt x="102" y="31"/>
                    </a:cubicBezTo>
                    <a:cubicBezTo>
                      <a:pt x="66" y="51"/>
                      <a:pt x="66" y="51"/>
                      <a:pt x="66" y="51"/>
                    </a:cubicBezTo>
                    <a:cubicBezTo>
                      <a:pt x="66" y="51"/>
                      <a:pt x="66" y="51"/>
                      <a:pt x="65" y="51"/>
                    </a:cubicBezTo>
                    <a:cubicBezTo>
                      <a:pt x="65" y="51"/>
                      <a:pt x="65" y="50"/>
                      <a:pt x="66" y="50"/>
                    </a:cubicBezTo>
                    <a:cubicBezTo>
                      <a:pt x="97" y="29"/>
                      <a:pt x="97" y="29"/>
                      <a:pt x="97" y="29"/>
                    </a:cubicBezTo>
                    <a:cubicBezTo>
                      <a:pt x="60" y="51"/>
                      <a:pt x="60" y="51"/>
                      <a:pt x="60" y="51"/>
                    </a:cubicBezTo>
                    <a:cubicBezTo>
                      <a:pt x="59" y="51"/>
                      <a:pt x="59" y="51"/>
                      <a:pt x="59" y="51"/>
                    </a:cubicBezTo>
                    <a:cubicBezTo>
                      <a:pt x="59" y="50"/>
                      <a:pt x="59" y="50"/>
                      <a:pt x="59" y="50"/>
                    </a:cubicBezTo>
                    <a:cubicBezTo>
                      <a:pt x="92" y="29"/>
                      <a:pt x="92" y="29"/>
                      <a:pt x="92" y="29"/>
                    </a:cubicBezTo>
                    <a:cubicBezTo>
                      <a:pt x="55" y="51"/>
                      <a:pt x="55" y="51"/>
                      <a:pt x="55" y="51"/>
                    </a:cubicBezTo>
                    <a:cubicBezTo>
                      <a:pt x="54" y="51"/>
                      <a:pt x="54" y="51"/>
                      <a:pt x="54" y="51"/>
                    </a:cubicBezTo>
                    <a:cubicBezTo>
                      <a:pt x="54" y="51"/>
                      <a:pt x="54" y="51"/>
                      <a:pt x="54" y="51"/>
                    </a:cubicBezTo>
                    <a:cubicBezTo>
                      <a:pt x="54" y="50"/>
                      <a:pt x="54" y="50"/>
                      <a:pt x="54" y="50"/>
                    </a:cubicBezTo>
                    <a:cubicBezTo>
                      <a:pt x="103" y="18"/>
                      <a:pt x="103" y="18"/>
                      <a:pt x="103" y="18"/>
                    </a:cubicBezTo>
                    <a:cubicBezTo>
                      <a:pt x="46" y="51"/>
                      <a:pt x="46" y="51"/>
                      <a:pt x="46" y="51"/>
                    </a:cubicBezTo>
                    <a:cubicBezTo>
                      <a:pt x="45" y="51"/>
                      <a:pt x="45" y="51"/>
                      <a:pt x="45" y="51"/>
                    </a:cubicBezTo>
                    <a:cubicBezTo>
                      <a:pt x="45" y="51"/>
                      <a:pt x="45" y="51"/>
                      <a:pt x="45" y="51"/>
                    </a:cubicBezTo>
                    <a:cubicBezTo>
                      <a:pt x="45" y="50"/>
                      <a:pt x="45" y="50"/>
                      <a:pt x="45" y="50"/>
                    </a:cubicBezTo>
                    <a:cubicBezTo>
                      <a:pt x="99" y="15"/>
                      <a:pt x="99" y="15"/>
                      <a:pt x="99" y="15"/>
                    </a:cubicBezTo>
                    <a:cubicBezTo>
                      <a:pt x="36" y="51"/>
                      <a:pt x="36" y="51"/>
                      <a:pt x="36" y="51"/>
                    </a:cubicBezTo>
                    <a:cubicBezTo>
                      <a:pt x="36" y="51"/>
                      <a:pt x="36" y="51"/>
                      <a:pt x="35" y="51"/>
                    </a:cubicBezTo>
                    <a:cubicBezTo>
                      <a:pt x="35" y="51"/>
                      <a:pt x="35" y="50"/>
                      <a:pt x="36" y="50"/>
                    </a:cubicBezTo>
                    <a:cubicBezTo>
                      <a:pt x="93" y="13"/>
                      <a:pt x="93" y="13"/>
                      <a:pt x="93" y="13"/>
                    </a:cubicBezTo>
                    <a:cubicBezTo>
                      <a:pt x="27" y="51"/>
                      <a:pt x="27" y="51"/>
                      <a:pt x="27" y="51"/>
                    </a:cubicBezTo>
                    <a:cubicBezTo>
                      <a:pt x="27" y="51"/>
                      <a:pt x="26" y="51"/>
                      <a:pt x="26" y="51"/>
                    </a:cubicBezTo>
                    <a:cubicBezTo>
                      <a:pt x="26" y="50"/>
                      <a:pt x="26" y="50"/>
                      <a:pt x="26" y="50"/>
                    </a:cubicBezTo>
                    <a:cubicBezTo>
                      <a:pt x="26" y="50"/>
                      <a:pt x="26" y="50"/>
                      <a:pt x="26" y="50"/>
                    </a:cubicBezTo>
                    <a:cubicBezTo>
                      <a:pt x="81" y="15"/>
                      <a:pt x="81" y="15"/>
                      <a:pt x="81" y="15"/>
                    </a:cubicBezTo>
                    <a:cubicBezTo>
                      <a:pt x="23" y="49"/>
                      <a:pt x="23" y="49"/>
                      <a:pt x="23" y="49"/>
                    </a:cubicBezTo>
                    <a:cubicBezTo>
                      <a:pt x="22" y="49"/>
                      <a:pt x="22" y="49"/>
                      <a:pt x="22" y="49"/>
                    </a:cubicBezTo>
                    <a:cubicBezTo>
                      <a:pt x="22" y="48"/>
                      <a:pt x="22" y="48"/>
                      <a:pt x="22" y="48"/>
                    </a:cubicBezTo>
                    <a:cubicBezTo>
                      <a:pt x="22" y="48"/>
                      <a:pt x="22" y="48"/>
                      <a:pt x="22" y="48"/>
                    </a:cubicBezTo>
                    <a:cubicBezTo>
                      <a:pt x="74" y="15"/>
                      <a:pt x="74" y="15"/>
                      <a:pt x="74" y="15"/>
                    </a:cubicBezTo>
                    <a:cubicBezTo>
                      <a:pt x="20" y="45"/>
                      <a:pt x="20" y="45"/>
                      <a:pt x="20" y="45"/>
                    </a:cubicBezTo>
                    <a:cubicBezTo>
                      <a:pt x="20" y="45"/>
                      <a:pt x="20" y="45"/>
                      <a:pt x="20" y="45"/>
                    </a:cubicBezTo>
                    <a:cubicBezTo>
                      <a:pt x="19" y="45"/>
                      <a:pt x="19" y="45"/>
                      <a:pt x="19" y="45"/>
                    </a:cubicBezTo>
                    <a:cubicBezTo>
                      <a:pt x="19" y="45"/>
                      <a:pt x="19" y="45"/>
                      <a:pt x="20" y="44"/>
                    </a:cubicBezTo>
                    <a:cubicBezTo>
                      <a:pt x="68" y="13"/>
                      <a:pt x="68" y="13"/>
                      <a:pt x="68" y="13"/>
                    </a:cubicBezTo>
                    <a:cubicBezTo>
                      <a:pt x="18" y="42"/>
                      <a:pt x="18" y="42"/>
                      <a:pt x="18" y="42"/>
                    </a:cubicBezTo>
                    <a:cubicBezTo>
                      <a:pt x="18" y="42"/>
                      <a:pt x="18" y="42"/>
                      <a:pt x="18" y="42"/>
                    </a:cubicBezTo>
                    <a:cubicBezTo>
                      <a:pt x="17" y="42"/>
                      <a:pt x="17" y="42"/>
                      <a:pt x="17" y="42"/>
                    </a:cubicBezTo>
                    <a:cubicBezTo>
                      <a:pt x="17" y="41"/>
                      <a:pt x="17" y="41"/>
                      <a:pt x="17" y="41"/>
                    </a:cubicBezTo>
                    <a:cubicBezTo>
                      <a:pt x="18" y="41"/>
                      <a:pt x="18" y="41"/>
                      <a:pt x="18" y="41"/>
                    </a:cubicBezTo>
                    <a:cubicBezTo>
                      <a:pt x="62" y="11"/>
                      <a:pt x="62" y="11"/>
                      <a:pt x="62" y="11"/>
                    </a:cubicBezTo>
                    <a:cubicBezTo>
                      <a:pt x="16" y="38"/>
                      <a:pt x="16" y="38"/>
                      <a:pt x="16" y="38"/>
                    </a:cubicBezTo>
                    <a:cubicBezTo>
                      <a:pt x="16" y="38"/>
                      <a:pt x="15" y="38"/>
                      <a:pt x="15" y="38"/>
                    </a:cubicBezTo>
                    <a:cubicBezTo>
                      <a:pt x="15" y="37"/>
                      <a:pt x="15" y="37"/>
                      <a:pt x="15" y="37"/>
                    </a:cubicBezTo>
                    <a:cubicBezTo>
                      <a:pt x="15" y="37"/>
                      <a:pt x="15" y="37"/>
                      <a:pt x="15" y="37"/>
                    </a:cubicBezTo>
                    <a:cubicBezTo>
                      <a:pt x="52" y="13"/>
                      <a:pt x="52" y="13"/>
                      <a:pt x="52" y="13"/>
                    </a:cubicBezTo>
                    <a:cubicBezTo>
                      <a:pt x="14" y="35"/>
                      <a:pt x="14" y="35"/>
                      <a:pt x="14" y="35"/>
                    </a:cubicBezTo>
                    <a:cubicBezTo>
                      <a:pt x="13" y="35"/>
                      <a:pt x="13" y="35"/>
                      <a:pt x="13" y="35"/>
                    </a:cubicBezTo>
                    <a:cubicBezTo>
                      <a:pt x="13" y="34"/>
                      <a:pt x="13" y="34"/>
                      <a:pt x="13" y="34"/>
                    </a:cubicBezTo>
                    <a:cubicBezTo>
                      <a:pt x="41" y="16"/>
                      <a:pt x="41" y="16"/>
                      <a:pt x="41" y="16"/>
                    </a:cubicBezTo>
                    <a:cubicBezTo>
                      <a:pt x="13" y="33"/>
                      <a:pt x="13" y="33"/>
                      <a:pt x="13" y="33"/>
                    </a:cubicBezTo>
                    <a:cubicBezTo>
                      <a:pt x="12" y="33"/>
                      <a:pt x="12" y="33"/>
                      <a:pt x="12" y="33"/>
                    </a:cubicBezTo>
                    <a:cubicBezTo>
                      <a:pt x="12" y="32"/>
                      <a:pt x="12" y="32"/>
                      <a:pt x="12" y="32"/>
                    </a:cubicBezTo>
                    <a:cubicBezTo>
                      <a:pt x="45" y="9"/>
                      <a:pt x="45" y="9"/>
                      <a:pt x="45" y="9"/>
                    </a:cubicBezTo>
                    <a:cubicBezTo>
                      <a:pt x="11" y="29"/>
                      <a:pt x="11" y="29"/>
                      <a:pt x="11" y="29"/>
                    </a:cubicBezTo>
                    <a:cubicBezTo>
                      <a:pt x="10" y="29"/>
                      <a:pt x="10" y="29"/>
                      <a:pt x="10" y="29"/>
                    </a:cubicBezTo>
                    <a:cubicBezTo>
                      <a:pt x="10" y="28"/>
                      <a:pt x="10" y="28"/>
                      <a:pt x="10" y="28"/>
                    </a:cubicBezTo>
                    <a:cubicBezTo>
                      <a:pt x="10" y="28"/>
                      <a:pt x="10" y="28"/>
                      <a:pt x="10" y="28"/>
                    </a:cubicBezTo>
                    <a:cubicBezTo>
                      <a:pt x="38" y="8"/>
                      <a:pt x="38" y="8"/>
                      <a:pt x="38" y="8"/>
                    </a:cubicBezTo>
                    <a:cubicBezTo>
                      <a:pt x="9" y="25"/>
                      <a:pt x="9" y="25"/>
                      <a:pt x="9" y="25"/>
                    </a:cubicBezTo>
                    <a:cubicBezTo>
                      <a:pt x="9" y="26"/>
                      <a:pt x="8" y="26"/>
                      <a:pt x="8" y="25"/>
                    </a:cubicBezTo>
                    <a:cubicBezTo>
                      <a:pt x="8" y="24"/>
                      <a:pt x="8" y="24"/>
                      <a:pt x="8" y="24"/>
                    </a:cubicBezTo>
                    <a:cubicBezTo>
                      <a:pt x="31" y="8"/>
                      <a:pt x="31" y="8"/>
                      <a:pt x="31" y="8"/>
                    </a:cubicBezTo>
                    <a:cubicBezTo>
                      <a:pt x="7" y="22"/>
                      <a:pt x="7" y="22"/>
                      <a:pt x="7" y="22"/>
                    </a:cubicBezTo>
                    <a:cubicBezTo>
                      <a:pt x="6" y="22"/>
                      <a:pt x="6" y="22"/>
                      <a:pt x="6" y="22"/>
                    </a:cubicBezTo>
                    <a:cubicBezTo>
                      <a:pt x="6" y="21"/>
                      <a:pt x="6" y="21"/>
                      <a:pt x="6" y="21"/>
                    </a:cubicBezTo>
                    <a:cubicBezTo>
                      <a:pt x="6" y="21"/>
                      <a:pt x="6" y="21"/>
                      <a:pt x="6" y="21"/>
                    </a:cubicBezTo>
                    <a:cubicBezTo>
                      <a:pt x="22" y="10"/>
                      <a:pt x="22" y="10"/>
                      <a:pt x="22" y="10"/>
                    </a:cubicBezTo>
                    <a:cubicBezTo>
                      <a:pt x="5" y="20"/>
                      <a:pt x="5" y="20"/>
                      <a:pt x="5" y="20"/>
                    </a:cubicBezTo>
                    <a:cubicBezTo>
                      <a:pt x="5" y="20"/>
                      <a:pt x="5" y="20"/>
                      <a:pt x="5" y="20"/>
                    </a:cubicBezTo>
                    <a:cubicBezTo>
                      <a:pt x="4" y="19"/>
                      <a:pt x="5" y="19"/>
                      <a:pt x="5" y="19"/>
                    </a:cubicBezTo>
                    <a:cubicBezTo>
                      <a:pt x="5" y="19"/>
                      <a:pt x="5" y="19"/>
                      <a:pt x="5" y="19"/>
                    </a:cubicBezTo>
                    <a:cubicBezTo>
                      <a:pt x="21" y="7"/>
                      <a:pt x="21" y="7"/>
                      <a:pt x="21" y="7"/>
                    </a:cubicBezTo>
                    <a:cubicBezTo>
                      <a:pt x="4" y="17"/>
                      <a:pt x="4" y="17"/>
                      <a:pt x="4" y="17"/>
                    </a:cubicBezTo>
                    <a:cubicBezTo>
                      <a:pt x="3" y="16"/>
                      <a:pt x="3" y="16"/>
                      <a:pt x="3" y="16"/>
                    </a:cubicBezTo>
                    <a:cubicBezTo>
                      <a:pt x="3" y="16"/>
                      <a:pt x="3" y="16"/>
                      <a:pt x="3" y="16"/>
                    </a:cubicBezTo>
                    <a:cubicBezTo>
                      <a:pt x="15" y="7"/>
                      <a:pt x="15" y="7"/>
                      <a:pt x="15" y="7"/>
                    </a:cubicBezTo>
                    <a:cubicBezTo>
                      <a:pt x="3" y="14"/>
                      <a:pt x="3" y="14"/>
                      <a:pt x="3" y="14"/>
                    </a:cubicBezTo>
                    <a:cubicBezTo>
                      <a:pt x="2" y="14"/>
                      <a:pt x="2" y="14"/>
                      <a:pt x="2" y="14"/>
                    </a:cubicBezTo>
                    <a:cubicBezTo>
                      <a:pt x="2" y="14"/>
                      <a:pt x="2" y="14"/>
                      <a:pt x="2" y="14"/>
                    </a:cubicBezTo>
                    <a:cubicBezTo>
                      <a:pt x="2" y="13"/>
                      <a:pt x="2" y="13"/>
                      <a:pt x="2" y="13"/>
                    </a:cubicBezTo>
                    <a:cubicBezTo>
                      <a:pt x="12" y="5"/>
                      <a:pt x="12" y="5"/>
                      <a:pt x="12" y="5"/>
                    </a:cubicBezTo>
                    <a:cubicBezTo>
                      <a:pt x="1" y="11"/>
                      <a:pt x="1" y="11"/>
                      <a:pt x="1" y="11"/>
                    </a:cubicBezTo>
                    <a:cubicBezTo>
                      <a:pt x="1" y="11"/>
                      <a:pt x="1" y="11"/>
                      <a:pt x="0" y="10"/>
                    </a:cubicBezTo>
                    <a:cubicBezTo>
                      <a:pt x="0" y="10"/>
                      <a:pt x="0" y="10"/>
                      <a:pt x="0" y="10"/>
                    </a:cubicBezTo>
                    <a:cubicBezTo>
                      <a:pt x="5" y="3"/>
                      <a:pt x="5" y="3"/>
                      <a:pt x="5" y="3"/>
                    </a:cubicBezTo>
                    <a:cubicBezTo>
                      <a:pt x="2" y="5"/>
                      <a:pt x="2" y="5"/>
                      <a:pt x="2" y="5"/>
                    </a:cubicBezTo>
                    <a:cubicBezTo>
                      <a:pt x="2" y="5"/>
                      <a:pt x="2" y="5"/>
                      <a:pt x="2" y="4"/>
                    </a:cubicBezTo>
                    <a:cubicBezTo>
                      <a:pt x="2" y="3"/>
                      <a:pt x="2" y="3"/>
                      <a:pt x="2" y="3"/>
                    </a:cubicBezTo>
                    <a:cubicBezTo>
                      <a:pt x="7" y="0"/>
                      <a:pt x="7" y="0"/>
                      <a:pt x="7" y="0"/>
                    </a:cubicBezTo>
                    <a:cubicBezTo>
                      <a:pt x="7" y="0"/>
                      <a:pt x="7" y="0"/>
                      <a:pt x="7" y="0"/>
                    </a:cubicBezTo>
                    <a:cubicBezTo>
                      <a:pt x="7" y="0"/>
                      <a:pt x="8" y="1"/>
                      <a:pt x="7" y="1"/>
                    </a:cubicBezTo>
                    <a:cubicBezTo>
                      <a:pt x="3" y="8"/>
                      <a:pt x="3" y="8"/>
                      <a:pt x="3" y="8"/>
                    </a:cubicBezTo>
                    <a:cubicBezTo>
                      <a:pt x="17" y="0"/>
                      <a:pt x="17" y="0"/>
                      <a:pt x="17" y="0"/>
                    </a:cubicBezTo>
                    <a:cubicBezTo>
                      <a:pt x="17" y="0"/>
                      <a:pt x="17" y="0"/>
                      <a:pt x="17" y="0"/>
                    </a:cubicBezTo>
                    <a:cubicBezTo>
                      <a:pt x="18" y="0"/>
                      <a:pt x="18" y="0"/>
                      <a:pt x="18" y="0"/>
                    </a:cubicBezTo>
                    <a:cubicBezTo>
                      <a:pt x="18" y="0"/>
                      <a:pt x="18" y="1"/>
                      <a:pt x="17" y="1"/>
                    </a:cubicBezTo>
                    <a:cubicBezTo>
                      <a:pt x="7" y="10"/>
                      <a:pt x="7" y="10"/>
                      <a:pt x="7" y="10"/>
                    </a:cubicBezTo>
                    <a:cubicBezTo>
                      <a:pt x="25" y="0"/>
                      <a:pt x="25" y="0"/>
                      <a:pt x="25" y="0"/>
                    </a:cubicBezTo>
                    <a:cubicBezTo>
                      <a:pt x="25" y="0"/>
                      <a:pt x="25" y="0"/>
                      <a:pt x="25" y="0"/>
                    </a:cubicBezTo>
                    <a:cubicBezTo>
                      <a:pt x="25" y="0"/>
                      <a:pt x="25" y="1"/>
                      <a:pt x="25" y="1"/>
                    </a:cubicBezTo>
                    <a:cubicBezTo>
                      <a:pt x="13" y="10"/>
                      <a:pt x="13" y="10"/>
                      <a:pt x="13" y="10"/>
                    </a:cubicBezTo>
                    <a:cubicBezTo>
                      <a:pt x="30" y="0"/>
                      <a:pt x="30" y="0"/>
                      <a:pt x="30" y="0"/>
                    </a:cubicBezTo>
                    <a:cubicBezTo>
                      <a:pt x="31" y="0"/>
                      <a:pt x="31" y="0"/>
                      <a:pt x="31" y="0"/>
                    </a:cubicBezTo>
                    <a:cubicBezTo>
                      <a:pt x="31" y="0"/>
                      <a:pt x="31" y="0"/>
                      <a:pt x="31" y="0"/>
                    </a:cubicBezTo>
                    <a:cubicBezTo>
                      <a:pt x="31" y="0"/>
                      <a:pt x="31" y="1"/>
                      <a:pt x="31" y="1"/>
                    </a:cubicBezTo>
                    <a:cubicBezTo>
                      <a:pt x="15" y="13"/>
                      <a:pt x="15" y="13"/>
                      <a:pt x="15" y="13"/>
                    </a:cubicBezTo>
                    <a:cubicBezTo>
                      <a:pt x="37" y="0"/>
                      <a:pt x="37" y="0"/>
                      <a:pt x="37" y="0"/>
                    </a:cubicBezTo>
                    <a:cubicBezTo>
                      <a:pt x="37" y="0"/>
                      <a:pt x="37" y="0"/>
                      <a:pt x="37" y="0"/>
                    </a:cubicBezTo>
                    <a:cubicBezTo>
                      <a:pt x="37" y="0"/>
                      <a:pt x="37" y="1"/>
                      <a:pt x="37" y="1"/>
                    </a:cubicBezTo>
                    <a:cubicBezTo>
                      <a:pt x="22" y="12"/>
                      <a:pt x="22" y="12"/>
                      <a:pt x="22" y="12"/>
                    </a:cubicBezTo>
                    <a:cubicBezTo>
                      <a:pt x="42" y="0"/>
                      <a:pt x="42" y="0"/>
                      <a:pt x="42" y="0"/>
                    </a:cubicBezTo>
                    <a:cubicBezTo>
                      <a:pt x="42" y="0"/>
                      <a:pt x="42" y="0"/>
                      <a:pt x="42" y="0"/>
                    </a:cubicBezTo>
                    <a:cubicBezTo>
                      <a:pt x="42" y="0"/>
                      <a:pt x="43" y="1"/>
                      <a:pt x="42" y="1"/>
                    </a:cubicBezTo>
                    <a:cubicBezTo>
                      <a:pt x="19" y="18"/>
                      <a:pt x="19" y="18"/>
                      <a:pt x="19" y="18"/>
                    </a:cubicBezTo>
                    <a:cubicBezTo>
                      <a:pt x="50" y="0"/>
                      <a:pt x="50" y="0"/>
                      <a:pt x="50" y="0"/>
                    </a:cubicBezTo>
                    <a:cubicBezTo>
                      <a:pt x="50" y="0"/>
                      <a:pt x="50" y="0"/>
                      <a:pt x="50" y="0"/>
                    </a:cubicBezTo>
                    <a:cubicBezTo>
                      <a:pt x="50" y="0"/>
                      <a:pt x="50" y="1"/>
                      <a:pt x="50" y="1"/>
                    </a:cubicBezTo>
                    <a:cubicBezTo>
                      <a:pt x="23" y="21"/>
                      <a:pt x="23" y="21"/>
                      <a:pt x="23" y="21"/>
                    </a:cubicBezTo>
                    <a:cubicBezTo>
                      <a:pt x="58" y="0"/>
                      <a:pt x="58" y="0"/>
                      <a:pt x="58" y="0"/>
                    </a:cubicBezTo>
                    <a:cubicBezTo>
                      <a:pt x="58" y="0"/>
                      <a:pt x="59" y="0"/>
                      <a:pt x="59" y="0"/>
                    </a:cubicBezTo>
                    <a:cubicBezTo>
                      <a:pt x="59" y="0"/>
                      <a:pt x="59" y="1"/>
                      <a:pt x="59" y="1"/>
                    </a:cubicBezTo>
                    <a:cubicBezTo>
                      <a:pt x="27" y="23"/>
                      <a:pt x="27" y="23"/>
                      <a:pt x="27" y="23"/>
                    </a:cubicBezTo>
                    <a:cubicBezTo>
                      <a:pt x="67" y="0"/>
                      <a:pt x="67" y="0"/>
                      <a:pt x="67" y="0"/>
                    </a:cubicBezTo>
                    <a:cubicBezTo>
                      <a:pt x="67" y="0"/>
                      <a:pt x="67" y="0"/>
                      <a:pt x="67" y="0"/>
                    </a:cubicBezTo>
                    <a:cubicBezTo>
                      <a:pt x="67" y="0"/>
                      <a:pt x="67" y="1"/>
                      <a:pt x="67" y="1"/>
                    </a:cubicBezTo>
                    <a:cubicBezTo>
                      <a:pt x="40" y="19"/>
                      <a:pt x="40" y="19"/>
                      <a:pt x="40" y="19"/>
                    </a:cubicBezTo>
                    <a:cubicBezTo>
                      <a:pt x="72" y="0"/>
                      <a:pt x="72" y="0"/>
                      <a:pt x="72" y="0"/>
                    </a:cubicBezTo>
                    <a:cubicBezTo>
                      <a:pt x="72" y="0"/>
                      <a:pt x="72" y="0"/>
                      <a:pt x="72" y="0"/>
                    </a:cubicBezTo>
                    <a:cubicBezTo>
                      <a:pt x="73" y="1"/>
                      <a:pt x="73" y="1"/>
                      <a:pt x="72" y="1"/>
                    </a:cubicBezTo>
                    <a:cubicBezTo>
                      <a:pt x="35" y="25"/>
                      <a:pt x="35" y="25"/>
                      <a:pt x="35" y="25"/>
                    </a:cubicBezTo>
                    <a:cubicBezTo>
                      <a:pt x="78" y="0"/>
                      <a:pt x="78" y="0"/>
                      <a:pt x="78" y="0"/>
                    </a:cubicBezTo>
                    <a:cubicBezTo>
                      <a:pt x="79" y="0"/>
                      <a:pt x="79" y="0"/>
                      <a:pt x="79" y="0"/>
                    </a:cubicBezTo>
                    <a:cubicBezTo>
                      <a:pt x="79" y="0"/>
                      <a:pt x="79" y="0"/>
                      <a:pt x="79" y="0"/>
                    </a:cubicBezTo>
                    <a:cubicBezTo>
                      <a:pt x="79" y="0"/>
                      <a:pt x="79" y="1"/>
                      <a:pt x="79" y="1"/>
                    </a:cubicBezTo>
                    <a:cubicBezTo>
                      <a:pt x="34" y="31"/>
                      <a:pt x="34" y="31"/>
                      <a:pt x="34" y="31"/>
                    </a:cubicBezTo>
                    <a:cubicBezTo>
                      <a:pt x="87" y="0"/>
                      <a:pt x="87" y="0"/>
                      <a:pt x="87" y="0"/>
                    </a:cubicBezTo>
                    <a:cubicBezTo>
                      <a:pt x="89" y="0"/>
                      <a:pt x="89" y="0"/>
                      <a:pt x="89" y="0"/>
                    </a:cubicBezTo>
                    <a:cubicBezTo>
                      <a:pt x="89" y="0"/>
                      <a:pt x="89" y="1"/>
                      <a:pt x="89" y="1"/>
                    </a:cubicBezTo>
                    <a:cubicBezTo>
                      <a:pt x="40" y="33"/>
                      <a:pt x="40" y="33"/>
                      <a:pt x="40" y="33"/>
                    </a:cubicBezTo>
                    <a:cubicBezTo>
                      <a:pt x="96" y="0"/>
                      <a:pt x="96" y="0"/>
                      <a:pt x="96" y="0"/>
                    </a:cubicBezTo>
                    <a:cubicBezTo>
                      <a:pt x="97" y="0"/>
                      <a:pt x="97" y="0"/>
                      <a:pt x="97" y="0"/>
                    </a:cubicBezTo>
                    <a:cubicBezTo>
                      <a:pt x="97" y="0"/>
                      <a:pt x="97" y="1"/>
                      <a:pt x="97" y="1"/>
                    </a:cubicBezTo>
                    <a:cubicBezTo>
                      <a:pt x="46" y="34"/>
                      <a:pt x="46" y="34"/>
                      <a:pt x="46" y="34"/>
                    </a:cubicBezTo>
                    <a:cubicBezTo>
                      <a:pt x="104" y="0"/>
                      <a:pt x="104" y="0"/>
                      <a:pt x="104" y="0"/>
                    </a:cubicBezTo>
                    <a:cubicBezTo>
                      <a:pt x="104" y="0"/>
                      <a:pt x="105" y="0"/>
                      <a:pt x="105" y="0"/>
                    </a:cubicBezTo>
                    <a:cubicBezTo>
                      <a:pt x="105" y="0"/>
                      <a:pt x="105" y="1"/>
                      <a:pt x="105" y="1"/>
                    </a:cubicBezTo>
                    <a:cubicBezTo>
                      <a:pt x="50" y="36"/>
                      <a:pt x="50" y="36"/>
                      <a:pt x="50" y="36"/>
                    </a:cubicBezTo>
                    <a:cubicBezTo>
                      <a:pt x="112" y="0"/>
                      <a:pt x="112" y="0"/>
                      <a:pt x="112" y="0"/>
                    </a:cubicBezTo>
                    <a:cubicBezTo>
                      <a:pt x="113" y="0"/>
                      <a:pt x="113" y="0"/>
                      <a:pt x="113" y="0"/>
                    </a:cubicBezTo>
                    <a:cubicBezTo>
                      <a:pt x="113" y="0"/>
                      <a:pt x="113" y="1"/>
                      <a:pt x="113" y="1"/>
                    </a:cubicBezTo>
                    <a:cubicBezTo>
                      <a:pt x="56" y="39"/>
                      <a:pt x="56" y="39"/>
                      <a:pt x="56" y="39"/>
                    </a:cubicBezTo>
                    <a:cubicBezTo>
                      <a:pt x="119" y="2"/>
                      <a:pt x="119" y="2"/>
                      <a:pt x="119" y="2"/>
                    </a:cubicBezTo>
                    <a:cubicBezTo>
                      <a:pt x="119" y="2"/>
                      <a:pt x="120" y="2"/>
                      <a:pt x="120" y="3"/>
                    </a:cubicBezTo>
                    <a:cubicBezTo>
                      <a:pt x="120" y="3"/>
                      <a:pt x="120" y="3"/>
                      <a:pt x="120" y="3"/>
                    </a:cubicBezTo>
                    <a:cubicBezTo>
                      <a:pt x="66" y="39"/>
                      <a:pt x="66" y="39"/>
                      <a:pt x="66" y="39"/>
                    </a:cubicBezTo>
                    <a:cubicBezTo>
                      <a:pt x="121" y="6"/>
                      <a:pt x="121" y="6"/>
                      <a:pt x="121" y="6"/>
                    </a:cubicBezTo>
                    <a:cubicBezTo>
                      <a:pt x="122" y="6"/>
                      <a:pt x="122" y="6"/>
                      <a:pt x="122" y="6"/>
                    </a:cubicBezTo>
                    <a:cubicBezTo>
                      <a:pt x="122" y="6"/>
                      <a:pt x="122" y="6"/>
                      <a:pt x="122" y="6"/>
                    </a:cubicBezTo>
                    <a:cubicBezTo>
                      <a:pt x="122" y="7"/>
                      <a:pt x="122" y="7"/>
                      <a:pt x="122" y="7"/>
                    </a:cubicBezTo>
                    <a:cubicBezTo>
                      <a:pt x="73" y="39"/>
                      <a:pt x="73" y="39"/>
                      <a:pt x="73" y="39"/>
                    </a:cubicBezTo>
                    <a:cubicBezTo>
                      <a:pt x="121" y="12"/>
                      <a:pt x="121" y="12"/>
                      <a:pt x="121" y="12"/>
                    </a:cubicBezTo>
                    <a:cubicBezTo>
                      <a:pt x="122" y="12"/>
                      <a:pt x="122" y="12"/>
                      <a:pt x="122" y="12"/>
                    </a:cubicBezTo>
                    <a:cubicBezTo>
                      <a:pt x="122" y="12"/>
                      <a:pt x="122" y="12"/>
                      <a:pt x="121" y="12"/>
                    </a:cubicBezTo>
                    <a:cubicBezTo>
                      <a:pt x="88" y="33"/>
                      <a:pt x="88" y="33"/>
                      <a:pt x="88" y="33"/>
                    </a:cubicBezTo>
                    <a:cubicBezTo>
                      <a:pt x="119" y="16"/>
                      <a:pt x="119" y="16"/>
                      <a:pt x="119" y="16"/>
                    </a:cubicBezTo>
                    <a:cubicBezTo>
                      <a:pt x="119" y="16"/>
                      <a:pt x="119" y="16"/>
                      <a:pt x="119" y="16"/>
                    </a:cubicBezTo>
                    <a:cubicBezTo>
                      <a:pt x="120" y="16"/>
                      <a:pt x="119" y="16"/>
                      <a:pt x="119" y="16"/>
                    </a:cubicBezTo>
                    <a:cubicBezTo>
                      <a:pt x="119" y="17"/>
                      <a:pt x="119" y="17"/>
                      <a:pt x="119" y="17"/>
                    </a:cubicBezTo>
                    <a:cubicBezTo>
                      <a:pt x="87" y="37"/>
                      <a:pt x="87" y="37"/>
                      <a:pt x="87" y="37"/>
                    </a:cubicBezTo>
                    <a:cubicBezTo>
                      <a:pt x="115" y="21"/>
                      <a:pt x="115" y="21"/>
                      <a:pt x="115" y="21"/>
                    </a:cubicBezTo>
                    <a:cubicBezTo>
                      <a:pt x="115" y="21"/>
                      <a:pt x="116" y="21"/>
                      <a:pt x="117" y="21"/>
                    </a:cubicBezTo>
                    <a:cubicBezTo>
                      <a:pt x="117" y="22"/>
                      <a:pt x="117" y="22"/>
                      <a:pt x="116" y="22"/>
                    </a:cubicBezTo>
                    <a:cubicBezTo>
                      <a:pt x="87" y="42"/>
                      <a:pt x="87" y="42"/>
                      <a:pt x="87" y="42"/>
                    </a:cubicBezTo>
                    <a:cubicBezTo>
                      <a:pt x="112" y="28"/>
                      <a:pt x="112" y="28"/>
                      <a:pt x="112" y="28"/>
                    </a:cubicBezTo>
                    <a:cubicBezTo>
                      <a:pt x="112" y="27"/>
                      <a:pt x="112" y="27"/>
                      <a:pt x="113" y="28"/>
                    </a:cubicBezTo>
                    <a:cubicBezTo>
                      <a:pt x="113" y="28"/>
                      <a:pt x="113" y="28"/>
                      <a:pt x="112" y="28"/>
                    </a:cubicBezTo>
                    <a:cubicBezTo>
                      <a:pt x="91" y="44"/>
                      <a:pt x="91" y="44"/>
                      <a:pt x="91" y="44"/>
                    </a:cubicBezTo>
                    <a:cubicBezTo>
                      <a:pt x="108" y="34"/>
                      <a:pt x="108" y="34"/>
                      <a:pt x="108" y="34"/>
                    </a:cubicBezTo>
                    <a:cubicBezTo>
                      <a:pt x="109" y="34"/>
                      <a:pt x="109" y="34"/>
                      <a:pt x="109" y="34"/>
                    </a:cubicBezTo>
                    <a:cubicBezTo>
                      <a:pt x="109" y="35"/>
                      <a:pt x="109" y="35"/>
                      <a:pt x="109" y="35"/>
                    </a:cubicBezTo>
                    <a:cubicBezTo>
                      <a:pt x="97" y="43"/>
                      <a:pt x="97" y="43"/>
                      <a:pt x="97" y="43"/>
                    </a:cubicBezTo>
                    <a:cubicBezTo>
                      <a:pt x="105" y="39"/>
                      <a:pt x="105" y="39"/>
                      <a:pt x="105" y="39"/>
                    </a:cubicBezTo>
                    <a:cubicBezTo>
                      <a:pt x="105" y="39"/>
                      <a:pt x="106" y="39"/>
                      <a:pt x="106" y="39"/>
                    </a:cubicBezTo>
                    <a:cubicBezTo>
                      <a:pt x="106" y="39"/>
                      <a:pt x="106" y="40"/>
                      <a:pt x="106" y="40"/>
                    </a:cubicBezTo>
                    <a:cubicBezTo>
                      <a:pt x="98" y="45"/>
                      <a:pt x="98" y="45"/>
                      <a:pt x="98" y="45"/>
                    </a:cubicBezTo>
                    <a:cubicBezTo>
                      <a:pt x="103" y="43"/>
                      <a:pt x="103" y="43"/>
                      <a:pt x="103" y="43"/>
                    </a:cubicBezTo>
                    <a:cubicBezTo>
                      <a:pt x="103" y="43"/>
                      <a:pt x="104" y="43"/>
                      <a:pt x="104" y="43"/>
                    </a:cubicBezTo>
                    <a:cubicBezTo>
                      <a:pt x="104" y="43"/>
                      <a:pt x="104" y="43"/>
                      <a:pt x="104" y="43"/>
                    </a:cubicBezTo>
                    <a:cubicBezTo>
                      <a:pt x="104" y="44"/>
                      <a:pt x="104" y="44"/>
                      <a:pt x="104" y="44"/>
                    </a:cubicBezTo>
                    <a:cubicBezTo>
                      <a:pt x="104" y="44"/>
                      <a:pt x="104" y="44"/>
                      <a:pt x="104" y="44"/>
                    </a:cubicBezTo>
                    <a:cubicBezTo>
                      <a:pt x="91" y="51"/>
                      <a:pt x="91" y="51"/>
                      <a:pt x="91" y="51"/>
                    </a:cubicBezTo>
                    <a:cubicBezTo>
                      <a:pt x="91" y="51"/>
                      <a:pt x="91" y="51"/>
                      <a:pt x="90" y="51"/>
                    </a:cubicBezTo>
                    <a:cubicBezTo>
                      <a:pt x="90" y="51"/>
                      <a:pt x="90" y="50"/>
                      <a:pt x="91" y="50"/>
                    </a:cubicBezTo>
                    <a:cubicBezTo>
                      <a:pt x="98" y="44"/>
                      <a:pt x="98" y="44"/>
                      <a:pt x="98" y="44"/>
                    </a:cubicBezTo>
                    <a:cubicBezTo>
                      <a:pt x="86" y="51"/>
                      <a:pt x="86" y="51"/>
                      <a:pt x="86" y="51"/>
                    </a:cubicBezTo>
                    <a:cubicBezTo>
                      <a:pt x="85" y="51"/>
                      <a:pt x="85" y="51"/>
                      <a:pt x="85" y="51"/>
                    </a:cubicBezTo>
                    <a:cubicBezTo>
                      <a:pt x="85" y="50"/>
                      <a:pt x="85" y="50"/>
                      <a:pt x="85" y="50"/>
                    </a:cubicBezTo>
                    <a:cubicBezTo>
                      <a:pt x="97" y="42"/>
                      <a:pt x="97" y="42"/>
                      <a:pt x="97" y="42"/>
                    </a:cubicBezTo>
                    <a:cubicBezTo>
                      <a:pt x="81" y="51"/>
                      <a:pt x="81" y="51"/>
                      <a:pt x="81" y="51"/>
                    </a:cubicBezTo>
                    <a:cubicBezTo>
                      <a:pt x="81" y="51"/>
                      <a:pt x="81" y="51"/>
                      <a:pt x="81" y="51"/>
                    </a:cubicBezTo>
                    <a:cubicBezTo>
                      <a:pt x="80" y="51"/>
                      <a:pt x="80" y="51"/>
                      <a:pt x="80" y="51"/>
                    </a:cubicBezTo>
                    <a:cubicBezTo>
                      <a:pt x="81" y="50"/>
                      <a:pt x="81" y="50"/>
                      <a:pt x="81" y="50"/>
                    </a:cubicBezTo>
                    <a:cubicBezTo>
                      <a:pt x="102" y="35"/>
                      <a:pt x="102" y="35"/>
                      <a:pt x="102" y="35"/>
                    </a:cubicBezTo>
                    <a:cubicBezTo>
                      <a:pt x="73" y="51"/>
                      <a:pt x="73" y="51"/>
                      <a:pt x="73" y="51"/>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9" name="Freeform 43">
                <a:extLst>
                  <a:ext uri="{FF2B5EF4-FFF2-40B4-BE49-F238E27FC236}">
                    <a16:creationId xmlns:a16="http://schemas.microsoft.com/office/drawing/2014/main" id="{F9B3E182-2CF7-4BC0-9EC5-566C97AB2292}"/>
                  </a:ext>
                </a:extLst>
              </p:cNvPr>
              <p:cNvSpPr>
                <a:spLocks/>
              </p:cNvSpPr>
              <p:nvPr/>
            </p:nvSpPr>
            <p:spPr bwMode="auto">
              <a:xfrm>
                <a:off x="1752600" y="2889250"/>
                <a:ext cx="71438" cy="73025"/>
              </a:xfrm>
              <a:custGeom>
                <a:avLst/>
                <a:gdLst>
                  <a:gd name="T0" fmla="*/ 13 w 28"/>
                  <a:gd name="T1" fmla="*/ 27 h 28"/>
                  <a:gd name="T2" fmla="*/ 13 w 28"/>
                  <a:gd name="T3" fmla="*/ 27 h 28"/>
                  <a:gd name="T4" fmla="*/ 22 w 28"/>
                  <a:gd name="T5" fmla="*/ 18 h 28"/>
                  <a:gd name="T6" fmla="*/ 9 w 28"/>
                  <a:gd name="T7" fmla="*/ 26 h 28"/>
                  <a:gd name="T8" fmla="*/ 8 w 28"/>
                  <a:gd name="T9" fmla="*/ 26 h 28"/>
                  <a:gd name="T10" fmla="*/ 8 w 28"/>
                  <a:gd name="T11" fmla="*/ 25 h 28"/>
                  <a:gd name="T12" fmla="*/ 21 w 28"/>
                  <a:gd name="T13" fmla="*/ 15 h 28"/>
                  <a:gd name="T14" fmla="*/ 6 w 28"/>
                  <a:gd name="T15" fmla="*/ 24 h 28"/>
                  <a:gd name="T16" fmla="*/ 5 w 28"/>
                  <a:gd name="T17" fmla="*/ 24 h 28"/>
                  <a:gd name="T18" fmla="*/ 5 w 28"/>
                  <a:gd name="T19" fmla="*/ 23 h 28"/>
                  <a:gd name="T20" fmla="*/ 5 w 28"/>
                  <a:gd name="T21" fmla="*/ 23 h 28"/>
                  <a:gd name="T22" fmla="*/ 20 w 28"/>
                  <a:gd name="T23" fmla="*/ 11 h 28"/>
                  <a:gd name="T24" fmla="*/ 3 w 28"/>
                  <a:gd name="T25" fmla="*/ 21 h 28"/>
                  <a:gd name="T26" fmla="*/ 2 w 28"/>
                  <a:gd name="T27" fmla="*/ 20 h 28"/>
                  <a:gd name="T28" fmla="*/ 2 w 28"/>
                  <a:gd name="T29" fmla="*/ 20 h 28"/>
                  <a:gd name="T30" fmla="*/ 17 w 28"/>
                  <a:gd name="T31" fmla="*/ 7 h 28"/>
                  <a:gd name="T32" fmla="*/ 1 w 28"/>
                  <a:gd name="T33" fmla="*/ 16 h 28"/>
                  <a:gd name="T34" fmla="*/ 1 w 28"/>
                  <a:gd name="T35" fmla="*/ 16 h 28"/>
                  <a:gd name="T36" fmla="*/ 0 w 28"/>
                  <a:gd name="T37" fmla="*/ 16 h 28"/>
                  <a:gd name="T38" fmla="*/ 0 w 28"/>
                  <a:gd name="T39" fmla="*/ 15 h 28"/>
                  <a:gd name="T40" fmla="*/ 1 w 28"/>
                  <a:gd name="T41" fmla="*/ 15 h 28"/>
                  <a:gd name="T42" fmla="*/ 13 w 28"/>
                  <a:gd name="T43" fmla="*/ 5 h 28"/>
                  <a:gd name="T44" fmla="*/ 1 w 28"/>
                  <a:gd name="T45" fmla="*/ 11 h 28"/>
                  <a:gd name="T46" fmla="*/ 1 w 28"/>
                  <a:gd name="T47" fmla="*/ 11 h 28"/>
                  <a:gd name="T48" fmla="*/ 0 w 28"/>
                  <a:gd name="T49" fmla="*/ 11 h 28"/>
                  <a:gd name="T50" fmla="*/ 1 w 28"/>
                  <a:gd name="T51" fmla="*/ 10 h 28"/>
                  <a:gd name="T52" fmla="*/ 8 w 28"/>
                  <a:gd name="T53" fmla="*/ 3 h 28"/>
                  <a:gd name="T54" fmla="*/ 5 w 28"/>
                  <a:gd name="T55" fmla="*/ 4 h 28"/>
                  <a:gd name="T56" fmla="*/ 4 w 28"/>
                  <a:gd name="T57" fmla="*/ 4 h 28"/>
                  <a:gd name="T58" fmla="*/ 4 w 28"/>
                  <a:gd name="T59" fmla="*/ 4 h 28"/>
                  <a:gd name="T60" fmla="*/ 4 w 28"/>
                  <a:gd name="T61" fmla="*/ 3 h 28"/>
                  <a:gd name="T62" fmla="*/ 11 w 28"/>
                  <a:gd name="T63" fmla="*/ 0 h 28"/>
                  <a:gd name="T64" fmla="*/ 12 w 28"/>
                  <a:gd name="T65" fmla="*/ 0 h 28"/>
                  <a:gd name="T66" fmla="*/ 12 w 28"/>
                  <a:gd name="T67" fmla="*/ 1 h 28"/>
                  <a:gd name="T68" fmla="*/ 5 w 28"/>
                  <a:gd name="T69" fmla="*/ 8 h 28"/>
                  <a:gd name="T70" fmla="*/ 19 w 28"/>
                  <a:gd name="T71" fmla="*/ 0 h 28"/>
                  <a:gd name="T72" fmla="*/ 20 w 28"/>
                  <a:gd name="T73" fmla="*/ 0 h 28"/>
                  <a:gd name="T74" fmla="*/ 20 w 28"/>
                  <a:gd name="T75" fmla="*/ 1 h 28"/>
                  <a:gd name="T76" fmla="*/ 7 w 28"/>
                  <a:gd name="T77" fmla="*/ 11 h 28"/>
                  <a:gd name="T78" fmla="*/ 22 w 28"/>
                  <a:gd name="T79" fmla="*/ 2 h 28"/>
                  <a:gd name="T80" fmla="*/ 23 w 28"/>
                  <a:gd name="T81" fmla="*/ 2 h 28"/>
                  <a:gd name="T82" fmla="*/ 23 w 28"/>
                  <a:gd name="T83" fmla="*/ 3 h 28"/>
                  <a:gd name="T84" fmla="*/ 8 w 28"/>
                  <a:gd name="T85" fmla="*/ 16 h 28"/>
                  <a:gd name="T86" fmla="*/ 26 w 28"/>
                  <a:gd name="T87" fmla="*/ 6 h 28"/>
                  <a:gd name="T88" fmla="*/ 26 w 28"/>
                  <a:gd name="T89" fmla="*/ 6 h 28"/>
                  <a:gd name="T90" fmla="*/ 26 w 28"/>
                  <a:gd name="T91" fmla="*/ 7 h 28"/>
                  <a:gd name="T92" fmla="*/ 12 w 28"/>
                  <a:gd name="T93" fmla="*/ 18 h 28"/>
                  <a:gd name="T94" fmla="*/ 27 w 28"/>
                  <a:gd name="T95" fmla="*/ 10 h 28"/>
                  <a:gd name="T96" fmla="*/ 28 w 28"/>
                  <a:gd name="T97" fmla="*/ 10 h 28"/>
                  <a:gd name="T98" fmla="*/ 28 w 28"/>
                  <a:gd name="T99" fmla="*/ 11 h 28"/>
                  <a:gd name="T100" fmla="*/ 15 w 28"/>
                  <a:gd name="T101" fmla="*/ 21 h 28"/>
                  <a:gd name="T102" fmla="*/ 27 w 28"/>
                  <a:gd name="T103" fmla="*/ 14 h 28"/>
                  <a:gd name="T104" fmla="*/ 28 w 28"/>
                  <a:gd name="T105" fmla="*/ 14 h 28"/>
                  <a:gd name="T106" fmla="*/ 28 w 28"/>
                  <a:gd name="T107" fmla="*/ 14 h 28"/>
                  <a:gd name="T108" fmla="*/ 28 w 28"/>
                  <a:gd name="T109" fmla="*/ 15 h 28"/>
                  <a:gd name="T110" fmla="*/ 28 w 28"/>
                  <a:gd name="T111" fmla="*/ 15 h 28"/>
                  <a:gd name="T112" fmla="*/ 19 w 28"/>
                  <a:gd name="T113" fmla="*/ 23 h 28"/>
                  <a:gd name="T114" fmla="*/ 26 w 28"/>
                  <a:gd name="T115" fmla="*/ 19 h 28"/>
                  <a:gd name="T116" fmla="*/ 27 w 28"/>
                  <a:gd name="T117" fmla="*/ 19 h 28"/>
                  <a:gd name="T118" fmla="*/ 27 w 28"/>
                  <a:gd name="T119" fmla="*/ 20 h 28"/>
                  <a:gd name="T120" fmla="*/ 14 w 28"/>
                  <a:gd name="T121" fmla="*/ 27 h 28"/>
                  <a:gd name="T122" fmla="*/ 14 w 28"/>
                  <a:gd name="T123" fmla="*/ 28 h 28"/>
                  <a:gd name="T124" fmla="*/ 13 w 28"/>
                  <a:gd name="T125"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 h="28">
                    <a:moveTo>
                      <a:pt x="13" y="27"/>
                    </a:moveTo>
                    <a:cubicBezTo>
                      <a:pt x="13" y="27"/>
                      <a:pt x="13" y="27"/>
                      <a:pt x="13" y="27"/>
                    </a:cubicBezTo>
                    <a:cubicBezTo>
                      <a:pt x="22" y="18"/>
                      <a:pt x="22" y="18"/>
                      <a:pt x="22" y="18"/>
                    </a:cubicBezTo>
                    <a:cubicBezTo>
                      <a:pt x="9" y="26"/>
                      <a:pt x="9" y="26"/>
                      <a:pt x="9" y="26"/>
                    </a:cubicBezTo>
                    <a:cubicBezTo>
                      <a:pt x="8" y="26"/>
                      <a:pt x="8" y="26"/>
                      <a:pt x="8" y="26"/>
                    </a:cubicBezTo>
                    <a:cubicBezTo>
                      <a:pt x="8" y="26"/>
                      <a:pt x="8" y="25"/>
                      <a:pt x="8" y="25"/>
                    </a:cubicBezTo>
                    <a:cubicBezTo>
                      <a:pt x="21" y="15"/>
                      <a:pt x="21" y="15"/>
                      <a:pt x="21" y="15"/>
                    </a:cubicBezTo>
                    <a:cubicBezTo>
                      <a:pt x="6" y="24"/>
                      <a:pt x="6" y="24"/>
                      <a:pt x="6" y="24"/>
                    </a:cubicBezTo>
                    <a:cubicBezTo>
                      <a:pt x="5" y="24"/>
                      <a:pt x="5" y="24"/>
                      <a:pt x="5" y="24"/>
                    </a:cubicBezTo>
                    <a:cubicBezTo>
                      <a:pt x="5" y="23"/>
                      <a:pt x="5" y="23"/>
                      <a:pt x="5" y="23"/>
                    </a:cubicBezTo>
                    <a:cubicBezTo>
                      <a:pt x="5" y="23"/>
                      <a:pt x="5" y="23"/>
                      <a:pt x="5" y="23"/>
                    </a:cubicBezTo>
                    <a:cubicBezTo>
                      <a:pt x="20" y="11"/>
                      <a:pt x="20" y="11"/>
                      <a:pt x="20" y="11"/>
                    </a:cubicBezTo>
                    <a:cubicBezTo>
                      <a:pt x="3" y="21"/>
                      <a:pt x="3" y="21"/>
                      <a:pt x="3" y="21"/>
                    </a:cubicBezTo>
                    <a:cubicBezTo>
                      <a:pt x="3" y="21"/>
                      <a:pt x="2" y="21"/>
                      <a:pt x="2" y="20"/>
                    </a:cubicBezTo>
                    <a:cubicBezTo>
                      <a:pt x="2" y="20"/>
                      <a:pt x="2" y="20"/>
                      <a:pt x="2" y="20"/>
                    </a:cubicBezTo>
                    <a:cubicBezTo>
                      <a:pt x="17" y="7"/>
                      <a:pt x="17" y="7"/>
                      <a:pt x="17" y="7"/>
                    </a:cubicBezTo>
                    <a:cubicBezTo>
                      <a:pt x="1" y="16"/>
                      <a:pt x="1" y="16"/>
                      <a:pt x="1" y="16"/>
                    </a:cubicBezTo>
                    <a:cubicBezTo>
                      <a:pt x="1" y="16"/>
                      <a:pt x="1" y="16"/>
                      <a:pt x="1" y="16"/>
                    </a:cubicBezTo>
                    <a:cubicBezTo>
                      <a:pt x="0" y="16"/>
                      <a:pt x="0" y="16"/>
                      <a:pt x="0" y="16"/>
                    </a:cubicBezTo>
                    <a:cubicBezTo>
                      <a:pt x="0" y="15"/>
                      <a:pt x="0" y="15"/>
                      <a:pt x="0" y="15"/>
                    </a:cubicBezTo>
                    <a:cubicBezTo>
                      <a:pt x="1" y="15"/>
                      <a:pt x="1" y="15"/>
                      <a:pt x="1" y="15"/>
                    </a:cubicBezTo>
                    <a:cubicBezTo>
                      <a:pt x="13" y="5"/>
                      <a:pt x="13" y="5"/>
                      <a:pt x="13" y="5"/>
                    </a:cubicBezTo>
                    <a:cubicBezTo>
                      <a:pt x="1" y="11"/>
                      <a:pt x="1" y="11"/>
                      <a:pt x="1" y="11"/>
                    </a:cubicBezTo>
                    <a:cubicBezTo>
                      <a:pt x="1" y="11"/>
                      <a:pt x="1" y="11"/>
                      <a:pt x="1" y="11"/>
                    </a:cubicBezTo>
                    <a:cubicBezTo>
                      <a:pt x="0" y="11"/>
                      <a:pt x="0" y="11"/>
                      <a:pt x="0" y="11"/>
                    </a:cubicBezTo>
                    <a:cubicBezTo>
                      <a:pt x="1" y="10"/>
                      <a:pt x="1" y="10"/>
                      <a:pt x="1" y="10"/>
                    </a:cubicBezTo>
                    <a:cubicBezTo>
                      <a:pt x="8" y="3"/>
                      <a:pt x="8" y="3"/>
                      <a:pt x="8" y="3"/>
                    </a:cubicBezTo>
                    <a:cubicBezTo>
                      <a:pt x="5" y="4"/>
                      <a:pt x="5" y="4"/>
                      <a:pt x="5" y="4"/>
                    </a:cubicBezTo>
                    <a:cubicBezTo>
                      <a:pt x="4" y="4"/>
                      <a:pt x="4" y="4"/>
                      <a:pt x="4" y="4"/>
                    </a:cubicBezTo>
                    <a:cubicBezTo>
                      <a:pt x="3" y="4"/>
                      <a:pt x="4" y="4"/>
                      <a:pt x="4" y="4"/>
                    </a:cubicBezTo>
                    <a:cubicBezTo>
                      <a:pt x="4" y="3"/>
                      <a:pt x="4" y="3"/>
                      <a:pt x="4" y="3"/>
                    </a:cubicBezTo>
                    <a:cubicBezTo>
                      <a:pt x="11" y="0"/>
                      <a:pt x="11" y="0"/>
                      <a:pt x="11" y="0"/>
                    </a:cubicBezTo>
                    <a:cubicBezTo>
                      <a:pt x="12" y="0"/>
                      <a:pt x="12" y="0"/>
                      <a:pt x="12" y="0"/>
                    </a:cubicBezTo>
                    <a:cubicBezTo>
                      <a:pt x="12" y="0"/>
                      <a:pt x="12" y="1"/>
                      <a:pt x="12" y="1"/>
                    </a:cubicBezTo>
                    <a:cubicBezTo>
                      <a:pt x="5" y="8"/>
                      <a:pt x="5" y="8"/>
                      <a:pt x="5" y="8"/>
                    </a:cubicBezTo>
                    <a:cubicBezTo>
                      <a:pt x="19" y="0"/>
                      <a:pt x="19" y="0"/>
                      <a:pt x="19" y="0"/>
                    </a:cubicBezTo>
                    <a:cubicBezTo>
                      <a:pt x="20" y="0"/>
                      <a:pt x="20" y="0"/>
                      <a:pt x="20" y="0"/>
                    </a:cubicBezTo>
                    <a:cubicBezTo>
                      <a:pt x="20" y="1"/>
                      <a:pt x="20" y="1"/>
                      <a:pt x="20" y="1"/>
                    </a:cubicBezTo>
                    <a:cubicBezTo>
                      <a:pt x="7" y="11"/>
                      <a:pt x="7" y="11"/>
                      <a:pt x="7" y="11"/>
                    </a:cubicBezTo>
                    <a:cubicBezTo>
                      <a:pt x="22" y="2"/>
                      <a:pt x="22" y="2"/>
                      <a:pt x="22" y="2"/>
                    </a:cubicBezTo>
                    <a:cubicBezTo>
                      <a:pt x="22" y="2"/>
                      <a:pt x="23" y="2"/>
                      <a:pt x="23" y="2"/>
                    </a:cubicBezTo>
                    <a:cubicBezTo>
                      <a:pt x="23" y="3"/>
                      <a:pt x="23" y="3"/>
                      <a:pt x="23" y="3"/>
                    </a:cubicBezTo>
                    <a:cubicBezTo>
                      <a:pt x="8" y="16"/>
                      <a:pt x="8" y="16"/>
                      <a:pt x="8" y="16"/>
                    </a:cubicBezTo>
                    <a:cubicBezTo>
                      <a:pt x="26" y="6"/>
                      <a:pt x="26" y="6"/>
                      <a:pt x="26" y="6"/>
                    </a:cubicBezTo>
                    <a:cubicBezTo>
                      <a:pt x="26" y="6"/>
                      <a:pt x="26" y="6"/>
                      <a:pt x="26" y="6"/>
                    </a:cubicBezTo>
                    <a:cubicBezTo>
                      <a:pt x="27" y="7"/>
                      <a:pt x="27" y="7"/>
                      <a:pt x="26" y="7"/>
                    </a:cubicBezTo>
                    <a:cubicBezTo>
                      <a:pt x="12" y="18"/>
                      <a:pt x="12" y="18"/>
                      <a:pt x="12" y="18"/>
                    </a:cubicBezTo>
                    <a:cubicBezTo>
                      <a:pt x="27" y="10"/>
                      <a:pt x="27" y="10"/>
                      <a:pt x="27" y="10"/>
                    </a:cubicBezTo>
                    <a:cubicBezTo>
                      <a:pt x="28" y="10"/>
                      <a:pt x="28" y="10"/>
                      <a:pt x="28" y="10"/>
                    </a:cubicBezTo>
                    <a:cubicBezTo>
                      <a:pt x="28" y="10"/>
                      <a:pt x="28" y="11"/>
                      <a:pt x="28" y="11"/>
                    </a:cubicBezTo>
                    <a:cubicBezTo>
                      <a:pt x="15" y="21"/>
                      <a:pt x="15" y="21"/>
                      <a:pt x="15" y="21"/>
                    </a:cubicBezTo>
                    <a:cubicBezTo>
                      <a:pt x="27" y="14"/>
                      <a:pt x="27" y="14"/>
                      <a:pt x="27" y="14"/>
                    </a:cubicBezTo>
                    <a:cubicBezTo>
                      <a:pt x="28" y="14"/>
                      <a:pt x="28" y="14"/>
                      <a:pt x="28" y="14"/>
                    </a:cubicBezTo>
                    <a:cubicBezTo>
                      <a:pt x="28" y="14"/>
                      <a:pt x="28" y="14"/>
                      <a:pt x="28" y="14"/>
                    </a:cubicBezTo>
                    <a:cubicBezTo>
                      <a:pt x="28" y="15"/>
                      <a:pt x="28" y="15"/>
                      <a:pt x="28" y="15"/>
                    </a:cubicBezTo>
                    <a:cubicBezTo>
                      <a:pt x="28" y="15"/>
                      <a:pt x="28" y="15"/>
                      <a:pt x="28" y="15"/>
                    </a:cubicBezTo>
                    <a:cubicBezTo>
                      <a:pt x="19" y="23"/>
                      <a:pt x="19" y="23"/>
                      <a:pt x="19" y="23"/>
                    </a:cubicBezTo>
                    <a:cubicBezTo>
                      <a:pt x="26" y="19"/>
                      <a:pt x="26" y="19"/>
                      <a:pt x="26" y="19"/>
                    </a:cubicBezTo>
                    <a:cubicBezTo>
                      <a:pt x="27" y="19"/>
                      <a:pt x="27" y="19"/>
                      <a:pt x="27" y="19"/>
                    </a:cubicBezTo>
                    <a:cubicBezTo>
                      <a:pt x="27" y="20"/>
                      <a:pt x="27" y="20"/>
                      <a:pt x="27" y="20"/>
                    </a:cubicBezTo>
                    <a:cubicBezTo>
                      <a:pt x="14" y="27"/>
                      <a:pt x="14" y="27"/>
                      <a:pt x="14" y="27"/>
                    </a:cubicBezTo>
                    <a:cubicBezTo>
                      <a:pt x="14" y="28"/>
                      <a:pt x="14" y="28"/>
                      <a:pt x="14" y="28"/>
                    </a:cubicBezTo>
                    <a:lnTo>
                      <a:pt x="13" y="27"/>
                    </a:ln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0" name="Freeform 44">
                <a:extLst>
                  <a:ext uri="{FF2B5EF4-FFF2-40B4-BE49-F238E27FC236}">
                    <a16:creationId xmlns:a16="http://schemas.microsoft.com/office/drawing/2014/main" id="{DF120908-B253-4B94-BF8E-1E7C4F37C708}"/>
                  </a:ext>
                </a:extLst>
              </p:cNvPr>
              <p:cNvSpPr>
                <a:spLocks/>
              </p:cNvSpPr>
              <p:nvPr/>
            </p:nvSpPr>
            <p:spPr bwMode="auto">
              <a:xfrm>
                <a:off x="1801813" y="2814638"/>
                <a:ext cx="71438" cy="73025"/>
              </a:xfrm>
              <a:custGeom>
                <a:avLst/>
                <a:gdLst>
                  <a:gd name="T0" fmla="*/ 15 w 28"/>
                  <a:gd name="T1" fmla="*/ 27 h 28"/>
                  <a:gd name="T2" fmla="*/ 10 w 28"/>
                  <a:gd name="T3" fmla="*/ 27 h 28"/>
                  <a:gd name="T4" fmla="*/ 10 w 28"/>
                  <a:gd name="T5" fmla="*/ 26 h 28"/>
                  <a:gd name="T6" fmla="*/ 7 w 28"/>
                  <a:gd name="T7" fmla="*/ 26 h 28"/>
                  <a:gd name="T8" fmla="*/ 6 w 28"/>
                  <a:gd name="T9" fmla="*/ 25 h 28"/>
                  <a:gd name="T10" fmla="*/ 5 w 28"/>
                  <a:gd name="T11" fmla="*/ 24 h 28"/>
                  <a:gd name="T12" fmla="*/ 4 w 28"/>
                  <a:gd name="T13" fmla="*/ 23 h 28"/>
                  <a:gd name="T14" fmla="*/ 2 w 28"/>
                  <a:gd name="T15" fmla="*/ 20 h 28"/>
                  <a:gd name="T16" fmla="*/ 1 w 28"/>
                  <a:gd name="T17" fmla="*/ 19 h 28"/>
                  <a:gd name="T18" fmla="*/ 1 w 28"/>
                  <a:gd name="T19" fmla="*/ 16 h 28"/>
                  <a:gd name="T20" fmla="*/ 0 w 28"/>
                  <a:gd name="T21" fmla="*/ 15 h 28"/>
                  <a:gd name="T22" fmla="*/ 1 w 28"/>
                  <a:gd name="T23" fmla="*/ 12 h 28"/>
                  <a:gd name="T24" fmla="*/ 1 w 28"/>
                  <a:gd name="T25" fmla="*/ 11 h 28"/>
                  <a:gd name="T26" fmla="*/ 4 w 28"/>
                  <a:gd name="T27" fmla="*/ 6 h 28"/>
                  <a:gd name="T28" fmla="*/ 4 w 28"/>
                  <a:gd name="T29" fmla="*/ 5 h 28"/>
                  <a:gd name="T30" fmla="*/ 11 w 28"/>
                  <a:gd name="T31" fmla="*/ 1 h 28"/>
                  <a:gd name="T32" fmla="*/ 4 w 28"/>
                  <a:gd name="T33" fmla="*/ 8 h 28"/>
                  <a:gd name="T34" fmla="*/ 18 w 28"/>
                  <a:gd name="T35" fmla="*/ 1 h 28"/>
                  <a:gd name="T36" fmla="*/ 7 w 28"/>
                  <a:gd name="T37" fmla="*/ 11 h 28"/>
                  <a:gd name="T38" fmla="*/ 22 w 28"/>
                  <a:gd name="T39" fmla="*/ 3 h 28"/>
                  <a:gd name="T40" fmla="*/ 8 w 28"/>
                  <a:gd name="T41" fmla="*/ 15 h 28"/>
                  <a:gd name="T42" fmla="*/ 25 w 28"/>
                  <a:gd name="T43" fmla="*/ 6 h 28"/>
                  <a:gd name="T44" fmla="*/ 10 w 28"/>
                  <a:gd name="T45" fmla="*/ 20 h 28"/>
                  <a:gd name="T46" fmla="*/ 27 w 28"/>
                  <a:gd name="T47" fmla="*/ 10 h 28"/>
                  <a:gd name="T48" fmla="*/ 17 w 28"/>
                  <a:gd name="T49" fmla="*/ 19 h 28"/>
                  <a:gd name="T50" fmla="*/ 27 w 28"/>
                  <a:gd name="T51" fmla="*/ 13 h 28"/>
                  <a:gd name="T52" fmla="*/ 28 w 28"/>
                  <a:gd name="T53" fmla="*/ 14 h 28"/>
                  <a:gd name="T54" fmla="*/ 17 w 28"/>
                  <a:gd name="T55" fmla="*/ 22 h 28"/>
                  <a:gd name="T56" fmla="*/ 27 w 28"/>
                  <a:gd name="T57" fmla="*/ 17 h 28"/>
                  <a:gd name="T58" fmla="*/ 27 w 28"/>
                  <a:gd name="T59" fmla="*/ 18 h 28"/>
                  <a:gd name="T60" fmla="*/ 25 w 28"/>
                  <a:gd name="T61" fmla="*/ 22 h 28"/>
                  <a:gd name="T62" fmla="*/ 25 w 28"/>
                  <a:gd name="T63" fmla="*/ 23 h 28"/>
                  <a:gd name="T64" fmla="*/ 15 w 28"/>
                  <a:gd name="T65"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 h="28">
                    <a:moveTo>
                      <a:pt x="15" y="27"/>
                    </a:moveTo>
                    <a:cubicBezTo>
                      <a:pt x="15" y="27"/>
                      <a:pt x="15" y="27"/>
                      <a:pt x="15" y="27"/>
                    </a:cubicBezTo>
                    <a:cubicBezTo>
                      <a:pt x="22" y="21"/>
                      <a:pt x="22" y="21"/>
                      <a:pt x="22" y="21"/>
                    </a:cubicBezTo>
                    <a:cubicBezTo>
                      <a:pt x="10" y="27"/>
                      <a:pt x="10" y="27"/>
                      <a:pt x="10" y="27"/>
                    </a:cubicBezTo>
                    <a:cubicBezTo>
                      <a:pt x="10" y="27"/>
                      <a:pt x="10" y="27"/>
                      <a:pt x="9" y="27"/>
                    </a:cubicBezTo>
                    <a:cubicBezTo>
                      <a:pt x="9" y="27"/>
                      <a:pt x="9" y="27"/>
                      <a:pt x="10" y="26"/>
                    </a:cubicBezTo>
                    <a:cubicBezTo>
                      <a:pt x="20" y="18"/>
                      <a:pt x="20" y="18"/>
                      <a:pt x="20" y="18"/>
                    </a:cubicBezTo>
                    <a:cubicBezTo>
                      <a:pt x="7" y="26"/>
                      <a:pt x="7" y="26"/>
                      <a:pt x="7" y="26"/>
                    </a:cubicBezTo>
                    <a:cubicBezTo>
                      <a:pt x="6" y="26"/>
                      <a:pt x="6" y="26"/>
                      <a:pt x="6" y="26"/>
                    </a:cubicBezTo>
                    <a:cubicBezTo>
                      <a:pt x="6" y="25"/>
                      <a:pt x="6" y="25"/>
                      <a:pt x="6" y="25"/>
                    </a:cubicBezTo>
                    <a:cubicBezTo>
                      <a:pt x="17" y="17"/>
                      <a:pt x="17" y="17"/>
                      <a:pt x="17" y="17"/>
                    </a:cubicBezTo>
                    <a:cubicBezTo>
                      <a:pt x="5" y="24"/>
                      <a:pt x="5" y="24"/>
                      <a:pt x="5" y="24"/>
                    </a:cubicBezTo>
                    <a:cubicBezTo>
                      <a:pt x="5" y="24"/>
                      <a:pt x="4" y="24"/>
                      <a:pt x="4" y="24"/>
                    </a:cubicBezTo>
                    <a:cubicBezTo>
                      <a:pt x="4" y="24"/>
                      <a:pt x="4" y="23"/>
                      <a:pt x="4" y="23"/>
                    </a:cubicBezTo>
                    <a:cubicBezTo>
                      <a:pt x="19" y="10"/>
                      <a:pt x="19" y="10"/>
                      <a:pt x="19" y="10"/>
                    </a:cubicBezTo>
                    <a:cubicBezTo>
                      <a:pt x="2" y="20"/>
                      <a:pt x="2" y="20"/>
                      <a:pt x="2" y="20"/>
                    </a:cubicBezTo>
                    <a:cubicBezTo>
                      <a:pt x="2" y="21"/>
                      <a:pt x="1" y="21"/>
                      <a:pt x="1" y="20"/>
                    </a:cubicBezTo>
                    <a:cubicBezTo>
                      <a:pt x="1" y="19"/>
                      <a:pt x="1" y="19"/>
                      <a:pt x="1" y="19"/>
                    </a:cubicBezTo>
                    <a:cubicBezTo>
                      <a:pt x="16" y="8"/>
                      <a:pt x="16" y="8"/>
                      <a:pt x="16" y="8"/>
                    </a:cubicBezTo>
                    <a:cubicBezTo>
                      <a:pt x="1" y="16"/>
                      <a:pt x="1" y="16"/>
                      <a:pt x="1" y="16"/>
                    </a:cubicBezTo>
                    <a:cubicBezTo>
                      <a:pt x="1" y="16"/>
                      <a:pt x="0" y="16"/>
                      <a:pt x="0" y="16"/>
                    </a:cubicBezTo>
                    <a:cubicBezTo>
                      <a:pt x="0" y="15"/>
                      <a:pt x="0" y="15"/>
                      <a:pt x="0" y="15"/>
                    </a:cubicBezTo>
                    <a:cubicBezTo>
                      <a:pt x="12" y="6"/>
                      <a:pt x="12" y="6"/>
                      <a:pt x="12" y="6"/>
                    </a:cubicBezTo>
                    <a:cubicBezTo>
                      <a:pt x="1" y="12"/>
                      <a:pt x="1" y="12"/>
                      <a:pt x="1" y="12"/>
                    </a:cubicBezTo>
                    <a:cubicBezTo>
                      <a:pt x="1" y="12"/>
                      <a:pt x="1" y="12"/>
                      <a:pt x="1" y="12"/>
                    </a:cubicBezTo>
                    <a:cubicBezTo>
                      <a:pt x="0" y="12"/>
                      <a:pt x="0" y="11"/>
                      <a:pt x="1" y="11"/>
                    </a:cubicBezTo>
                    <a:cubicBezTo>
                      <a:pt x="7" y="4"/>
                      <a:pt x="7" y="4"/>
                      <a:pt x="7" y="4"/>
                    </a:cubicBezTo>
                    <a:cubicBezTo>
                      <a:pt x="4" y="6"/>
                      <a:pt x="4" y="6"/>
                      <a:pt x="4" y="6"/>
                    </a:cubicBezTo>
                    <a:cubicBezTo>
                      <a:pt x="4" y="5"/>
                      <a:pt x="4" y="5"/>
                      <a:pt x="4" y="5"/>
                    </a:cubicBezTo>
                    <a:cubicBezTo>
                      <a:pt x="4" y="5"/>
                      <a:pt x="4" y="5"/>
                      <a:pt x="4" y="5"/>
                    </a:cubicBezTo>
                    <a:cubicBezTo>
                      <a:pt x="10" y="1"/>
                      <a:pt x="10" y="1"/>
                      <a:pt x="10" y="1"/>
                    </a:cubicBezTo>
                    <a:cubicBezTo>
                      <a:pt x="11" y="0"/>
                      <a:pt x="11" y="1"/>
                      <a:pt x="11" y="1"/>
                    </a:cubicBezTo>
                    <a:cubicBezTo>
                      <a:pt x="11" y="1"/>
                      <a:pt x="11" y="1"/>
                      <a:pt x="11" y="2"/>
                    </a:cubicBezTo>
                    <a:cubicBezTo>
                      <a:pt x="4" y="8"/>
                      <a:pt x="4" y="8"/>
                      <a:pt x="4" y="8"/>
                    </a:cubicBezTo>
                    <a:cubicBezTo>
                      <a:pt x="18" y="1"/>
                      <a:pt x="18" y="1"/>
                      <a:pt x="18" y="1"/>
                    </a:cubicBezTo>
                    <a:cubicBezTo>
                      <a:pt x="18" y="1"/>
                      <a:pt x="18" y="1"/>
                      <a:pt x="18" y="1"/>
                    </a:cubicBezTo>
                    <a:cubicBezTo>
                      <a:pt x="18" y="2"/>
                      <a:pt x="18" y="2"/>
                      <a:pt x="18" y="2"/>
                    </a:cubicBezTo>
                    <a:cubicBezTo>
                      <a:pt x="7" y="11"/>
                      <a:pt x="7" y="11"/>
                      <a:pt x="7" y="11"/>
                    </a:cubicBezTo>
                    <a:cubicBezTo>
                      <a:pt x="21" y="3"/>
                      <a:pt x="21" y="3"/>
                      <a:pt x="21" y="3"/>
                    </a:cubicBezTo>
                    <a:cubicBezTo>
                      <a:pt x="22" y="2"/>
                      <a:pt x="22" y="3"/>
                      <a:pt x="22" y="3"/>
                    </a:cubicBezTo>
                    <a:cubicBezTo>
                      <a:pt x="23" y="3"/>
                      <a:pt x="23" y="3"/>
                      <a:pt x="22" y="4"/>
                    </a:cubicBezTo>
                    <a:cubicBezTo>
                      <a:pt x="8" y="15"/>
                      <a:pt x="8" y="15"/>
                      <a:pt x="8" y="15"/>
                    </a:cubicBezTo>
                    <a:cubicBezTo>
                      <a:pt x="25" y="6"/>
                      <a:pt x="25" y="6"/>
                      <a:pt x="25" y="6"/>
                    </a:cubicBezTo>
                    <a:cubicBezTo>
                      <a:pt x="25" y="6"/>
                      <a:pt x="25" y="6"/>
                      <a:pt x="25" y="6"/>
                    </a:cubicBezTo>
                    <a:cubicBezTo>
                      <a:pt x="25" y="7"/>
                      <a:pt x="25" y="7"/>
                      <a:pt x="25" y="7"/>
                    </a:cubicBezTo>
                    <a:cubicBezTo>
                      <a:pt x="10" y="20"/>
                      <a:pt x="10" y="20"/>
                      <a:pt x="10" y="20"/>
                    </a:cubicBezTo>
                    <a:cubicBezTo>
                      <a:pt x="26" y="10"/>
                      <a:pt x="26" y="10"/>
                      <a:pt x="26" y="10"/>
                    </a:cubicBezTo>
                    <a:cubicBezTo>
                      <a:pt x="27" y="10"/>
                      <a:pt x="27" y="10"/>
                      <a:pt x="27" y="10"/>
                    </a:cubicBezTo>
                    <a:cubicBezTo>
                      <a:pt x="27" y="10"/>
                      <a:pt x="27" y="11"/>
                      <a:pt x="27" y="12"/>
                    </a:cubicBezTo>
                    <a:cubicBezTo>
                      <a:pt x="17" y="19"/>
                      <a:pt x="17" y="19"/>
                      <a:pt x="17" y="19"/>
                    </a:cubicBezTo>
                    <a:cubicBezTo>
                      <a:pt x="27" y="13"/>
                      <a:pt x="27" y="13"/>
                      <a:pt x="27" y="13"/>
                    </a:cubicBezTo>
                    <a:cubicBezTo>
                      <a:pt x="27" y="13"/>
                      <a:pt x="27" y="13"/>
                      <a:pt x="27" y="13"/>
                    </a:cubicBezTo>
                    <a:cubicBezTo>
                      <a:pt x="28" y="13"/>
                      <a:pt x="28" y="13"/>
                      <a:pt x="28" y="13"/>
                    </a:cubicBezTo>
                    <a:cubicBezTo>
                      <a:pt x="28" y="14"/>
                      <a:pt x="28" y="14"/>
                      <a:pt x="28" y="14"/>
                    </a:cubicBezTo>
                    <a:cubicBezTo>
                      <a:pt x="27" y="14"/>
                      <a:pt x="27" y="14"/>
                      <a:pt x="27" y="14"/>
                    </a:cubicBezTo>
                    <a:cubicBezTo>
                      <a:pt x="17" y="22"/>
                      <a:pt x="17" y="22"/>
                      <a:pt x="17" y="22"/>
                    </a:cubicBezTo>
                    <a:cubicBezTo>
                      <a:pt x="26" y="17"/>
                      <a:pt x="26" y="17"/>
                      <a:pt x="26" y="17"/>
                    </a:cubicBezTo>
                    <a:cubicBezTo>
                      <a:pt x="27" y="17"/>
                      <a:pt x="27" y="17"/>
                      <a:pt x="27" y="17"/>
                    </a:cubicBezTo>
                    <a:cubicBezTo>
                      <a:pt x="27" y="17"/>
                      <a:pt x="27" y="17"/>
                      <a:pt x="27" y="17"/>
                    </a:cubicBezTo>
                    <a:cubicBezTo>
                      <a:pt x="27" y="18"/>
                      <a:pt x="27" y="18"/>
                      <a:pt x="27" y="18"/>
                    </a:cubicBezTo>
                    <a:cubicBezTo>
                      <a:pt x="20" y="24"/>
                      <a:pt x="20" y="24"/>
                      <a:pt x="20" y="24"/>
                    </a:cubicBezTo>
                    <a:cubicBezTo>
                      <a:pt x="25" y="22"/>
                      <a:pt x="25" y="22"/>
                      <a:pt x="25" y="22"/>
                    </a:cubicBezTo>
                    <a:cubicBezTo>
                      <a:pt x="25" y="21"/>
                      <a:pt x="25" y="22"/>
                      <a:pt x="25" y="22"/>
                    </a:cubicBezTo>
                    <a:cubicBezTo>
                      <a:pt x="25" y="22"/>
                      <a:pt x="25" y="22"/>
                      <a:pt x="25" y="23"/>
                    </a:cubicBezTo>
                    <a:cubicBezTo>
                      <a:pt x="16" y="28"/>
                      <a:pt x="16" y="28"/>
                      <a:pt x="16" y="28"/>
                    </a:cubicBezTo>
                    <a:cubicBezTo>
                      <a:pt x="16" y="28"/>
                      <a:pt x="15" y="28"/>
                      <a:pt x="15" y="27"/>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1" name="Freeform 45">
                <a:extLst>
                  <a:ext uri="{FF2B5EF4-FFF2-40B4-BE49-F238E27FC236}">
                    <a16:creationId xmlns:a16="http://schemas.microsoft.com/office/drawing/2014/main" id="{DC6BD959-9805-43B2-A332-9578C22BE5F7}"/>
                  </a:ext>
                </a:extLst>
              </p:cNvPr>
              <p:cNvSpPr>
                <a:spLocks/>
              </p:cNvSpPr>
              <p:nvPr/>
            </p:nvSpPr>
            <p:spPr bwMode="auto">
              <a:xfrm>
                <a:off x="1660525" y="2889250"/>
                <a:ext cx="71438" cy="69850"/>
              </a:xfrm>
              <a:custGeom>
                <a:avLst/>
                <a:gdLst>
                  <a:gd name="T0" fmla="*/ 15 w 28"/>
                  <a:gd name="T1" fmla="*/ 26 h 27"/>
                  <a:gd name="T2" fmla="*/ 12 w 28"/>
                  <a:gd name="T3" fmla="*/ 27 h 27"/>
                  <a:gd name="T4" fmla="*/ 11 w 28"/>
                  <a:gd name="T5" fmla="*/ 27 h 27"/>
                  <a:gd name="T6" fmla="*/ 20 w 28"/>
                  <a:gd name="T7" fmla="*/ 20 h 27"/>
                  <a:gd name="T8" fmla="*/ 8 w 28"/>
                  <a:gd name="T9" fmla="*/ 25 h 27"/>
                  <a:gd name="T10" fmla="*/ 18 w 28"/>
                  <a:gd name="T11" fmla="*/ 17 h 27"/>
                  <a:gd name="T12" fmla="*/ 5 w 28"/>
                  <a:gd name="T13" fmla="*/ 24 h 27"/>
                  <a:gd name="T14" fmla="*/ 19 w 28"/>
                  <a:gd name="T15" fmla="*/ 12 h 27"/>
                  <a:gd name="T16" fmla="*/ 2 w 28"/>
                  <a:gd name="T17" fmla="*/ 21 h 27"/>
                  <a:gd name="T18" fmla="*/ 16 w 28"/>
                  <a:gd name="T19" fmla="*/ 10 h 27"/>
                  <a:gd name="T20" fmla="*/ 1 w 28"/>
                  <a:gd name="T21" fmla="*/ 18 h 27"/>
                  <a:gd name="T22" fmla="*/ 1 w 28"/>
                  <a:gd name="T23" fmla="*/ 17 h 27"/>
                  <a:gd name="T24" fmla="*/ 1 w 28"/>
                  <a:gd name="T25" fmla="*/ 15 h 27"/>
                  <a:gd name="T26" fmla="*/ 0 w 28"/>
                  <a:gd name="T27" fmla="*/ 14 h 27"/>
                  <a:gd name="T28" fmla="*/ 2 w 28"/>
                  <a:gd name="T29" fmla="*/ 10 h 27"/>
                  <a:gd name="T30" fmla="*/ 1 w 28"/>
                  <a:gd name="T31" fmla="*/ 9 h 27"/>
                  <a:gd name="T32" fmla="*/ 5 w 28"/>
                  <a:gd name="T33" fmla="*/ 4 h 27"/>
                  <a:gd name="T34" fmla="*/ 4 w 28"/>
                  <a:gd name="T35" fmla="*/ 4 h 27"/>
                  <a:gd name="T36" fmla="*/ 11 w 28"/>
                  <a:gd name="T37" fmla="*/ 0 h 27"/>
                  <a:gd name="T38" fmla="*/ 12 w 28"/>
                  <a:gd name="T39" fmla="*/ 1 h 27"/>
                  <a:gd name="T40" fmla="*/ 18 w 28"/>
                  <a:gd name="T41" fmla="*/ 0 h 27"/>
                  <a:gd name="T42" fmla="*/ 18 w 28"/>
                  <a:gd name="T43" fmla="*/ 1 h 27"/>
                  <a:gd name="T44" fmla="*/ 21 w 28"/>
                  <a:gd name="T45" fmla="*/ 1 h 27"/>
                  <a:gd name="T46" fmla="*/ 22 w 28"/>
                  <a:gd name="T47" fmla="*/ 2 h 27"/>
                  <a:gd name="T48" fmla="*/ 8 w 28"/>
                  <a:gd name="T49" fmla="*/ 13 h 27"/>
                  <a:gd name="T50" fmla="*/ 25 w 28"/>
                  <a:gd name="T51" fmla="*/ 4 h 27"/>
                  <a:gd name="T52" fmla="*/ 12 w 28"/>
                  <a:gd name="T53" fmla="*/ 15 h 27"/>
                  <a:gd name="T54" fmla="*/ 26 w 28"/>
                  <a:gd name="T55" fmla="*/ 7 h 27"/>
                  <a:gd name="T56" fmla="*/ 13 w 28"/>
                  <a:gd name="T57" fmla="*/ 18 h 27"/>
                  <a:gd name="T58" fmla="*/ 28 w 28"/>
                  <a:gd name="T59" fmla="*/ 10 h 27"/>
                  <a:gd name="T60" fmla="*/ 17 w 28"/>
                  <a:gd name="T61" fmla="*/ 20 h 27"/>
                  <a:gd name="T62" fmla="*/ 28 w 28"/>
                  <a:gd name="T63" fmla="*/ 14 h 27"/>
                  <a:gd name="T64" fmla="*/ 20 w 28"/>
                  <a:gd name="T65" fmla="*/ 21 h 27"/>
                  <a:gd name="T66" fmla="*/ 28 w 28"/>
                  <a:gd name="T67" fmla="*/ 17 h 27"/>
                  <a:gd name="T68" fmla="*/ 22 w 28"/>
                  <a:gd name="T69" fmla="*/ 22 h 27"/>
                  <a:gd name="T70" fmla="*/ 26 w 28"/>
                  <a:gd name="T71" fmla="*/ 21 h 27"/>
                  <a:gd name="T72" fmla="*/ 16 w 28"/>
                  <a:gd name="T7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27">
                    <a:moveTo>
                      <a:pt x="15" y="27"/>
                    </a:moveTo>
                    <a:cubicBezTo>
                      <a:pt x="15" y="27"/>
                      <a:pt x="15" y="27"/>
                      <a:pt x="15" y="26"/>
                    </a:cubicBezTo>
                    <a:cubicBezTo>
                      <a:pt x="21" y="21"/>
                      <a:pt x="21" y="21"/>
                      <a:pt x="21" y="21"/>
                    </a:cubicBezTo>
                    <a:cubicBezTo>
                      <a:pt x="12" y="27"/>
                      <a:pt x="12" y="27"/>
                      <a:pt x="12" y="27"/>
                    </a:cubicBezTo>
                    <a:cubicBezTo>
                      <a:pt x="11" y="27"/>
                      <a:pt x="11" y="27"/>
                      <a:pt x="11" y="27"/>
                    </a:cubicBezTo>
                    <a:cubicBezTo>
                      <a:pt x="11" y="27"/>
                      <a:pt x="11" y="27"/>
                      <a:pt x="11" y="27"/>
                    </a:cubicBezTo>
                    <a:cubicBezTo>
                      <a:pt x="11" y="26"/>
                      <a:pt x="11" y="26"/>
                      <a:pt x="11" y="26"/>
                    </a:cubicBezTo>
                    <a:cubicBezTo>
                      <a:pt x="20" y="20"/>
                      <a:pt x="20" y="20"/>
                      <a:pt x="20" y="20"/>
                    </a:cubicBezTo>
                    <a:cubicBezTo>
                      <a:pt x="8" y="25"/>
                      <a:pt x="8" y="25"/>
                      <a:pt x="8" y="25"/>
                    </a:cubicBezTo>
                    <a:cubicBezTo>
                      <a:pt x="8" y="25"/>
                      <a:pt x="8" y="25"/>
                      <a:pt x="8" y="25"/>
                    </a:cubicBezTo>
                    <a:cubicBezTo>
                      <a:pt x="8" y="25"/>
                      <a:pt x="8" y="25"/>
                      <a:pt x="8" y="25"/>
                    </a:cubicBezTo>
                    <a:cubicBezTo>
                      <a:pt x="18" y="17"/>
                      <a:pt x="18" y="17"/>
                      <a:pt x="18" y="17"/>
                    </a:cubicBezTo>
                    <a:cubicBezTo>
                      <a:pt x="6" y="24"/>
                      <a:pt x="6" y="24"/>
                      <a:pt x="6" y="24"/>
                    </a:cubicBezTo>
                    <a:cubicBezTo>
                      <a:pt x="5" y="24"/>
                      <a:pt x="5" y="24"/>
                      <a:pt x="5" y="24"/>
                    </a:cubicBezTo>
                    <a:cubicBezTo>
                      <a:pt x="5" y="23"/>
                      <a:pt x="5" y="23"/>
                      <a:pt x="5" y="23"/>
                    </a:cubicBezTo>
                    <a:cubicBezTo>
                      <a:pt x="19" y="12"/>
                      <a:pt x="19" y="12"/>
                      <a:pt x="19" y="12"/>
                    </a:cubicBezTo>
                    <a:cubicBezTo>
                      <a:pt x="4" y="21"/>
                      <a:pt x="4" y="21"/>
                      <a:pt x="4" y="21"/>
                    </a:cubicBezTo>
                    <a:cubicBezTo>
                      <a:pt x="4" y="21"/>
                      <a:pt x="3" y="21"/>
                      <a:pt x="2" y="21"/>
                    </a:cubicBezTo>
                    <a:cubicBezTo>
                      <a:pt x="2" y="21"/>
                      <a:pt x="2" y="20"/>
                      <a:pt x="3" y="20"/>
                    </a:cubicBezTo>
                    <a:cubicBezTo>
                      <a:pt x="16" y="10"/>
                      <a:pt x="16" y="10"/>
                      <a:pt x="16" y="10"/>
                    </a:cubicBezTo>
                    <a:cubicBezTo>
                      <a:pt x="2" y="18"/>
                      <a:pt x="2" y="18"/>
                      <a:pt x="2" y="18"/>
                    </a:cubicBezTo>
                    <a:cubicBezTo>
                      <a:pt x="1" y="18"/>
                      <a:pt x="1" y="18"/>
                      <a:pt x="1" y="18"/>
                    </a:cubicBezTo>
                    <a:cubicBezTo>
                      <a:pt x="1" y="18"/>
                      <a:pt x="1" y="18"/>
                      <a:pt x="1" y="18"/>
                    </a:cubicBezTo>
                    <a:cubicBezTo>
                      <a:pt x="1" y="17"/>
                      <a:pt x="1" y="17"/>
                      <a:pt x="1" y="17"/>
                    </a:cubicBezTo>
                    <a:cubicBezTo>
                      <a:pt x="15" y="7"/>
                      <a:pt x="15" y="7"/>
                      <a:pt x="15" y="7"/>
                    </a:cubicBezTo>
                    <a:cubicBezTo>
                      <a:pt x="1" y="15"/>
                      <a:pt x="1" y="15"/>
                      <a:pt x="1" y="15"/>
                    </a:cubicBezTo>
                    <a:cubicBezTo>
                      <a:pt x="1" y="15"/>
                      <a:pt x="0" y="15"/>
                      <a:pt x="0" y="14"/>
                    </a:cubicBezTo>
                    <a:cubicBezTo>
                      <a:pt x="0" y="14"/>
                      <a:pt x="0" y="14"/>
                      <a:pt x="0" y="14"/>
                    </a:cubicBezTo>
                    <a:cubicBezTo>
                      <a:pt x="11" y="4"/>
                      <a:pt x="11" y="4"/>
                      <a:pt x="11" y="4"/>
                    </a:cubicBezTo>
                    <a:cubicBezTo>
                      <a:pt x="2" y="10"/>
                      <a:pt x="2" y="10"/>
                      <a:pt x="2" y="10"/>
                    </a:cubicBezTo>
                    <a:cubicBezTo>
                      <a:pt x="1" y="10"/>
                      <a:pt x="1" y="10"/>
                      <a:pt x="1" y="10"/>
                    </a:cubicBezTo>
                    <a:cubicBezTo>
                      <a:pt x="1" y="9"/>
                      <a:pt x="1" y="9"/>
                      <a:pt x="1" y="9"/>
                    </a:cubicBezTo>
                    <a:cubicBezTo>
                      <a:pt x="7" y="3"/>
                      <a:pt x="7" y="3"/>
                      <a:pt x="7" y="3"/>
                    </a:cubicBezTo>
                    <a:cubicBezTo>
                      <a:pt x="5" y="4"/>
                      <a:pt x="5" y="4"/>
                      <a:pt x="5" y="4"/>
                    </a:cubicBezTo>
                    <a:cubicBezTo>
                      <a:pt x="5" y="4"/>
                      <a:pt x="4" y="4"/>
                      <a:pt x="4" y="4"/>
                    </a:cubicBezTo>
                    <a:cubicBezTo>
                      <a:pt x="4" y="4"/>
                      <a:pt x="4" y="4"/>
                      <a:pt x="4" y="4"/>
                    </a:cubicBezTo>
                    <a:cubicBezTo>
                      <a:pt x="5" y="3"/>
                      <a:pt x="5" y="3"/>
                      <a:pt x="5" y="3"/>
                    </a:cubicBezTo>
                    <a:cubicBezTo>
                      <a:pt x="11" y="0"/>
                      <a:pt x="11" y="0"/>
                      <a:pt x="11" y="0"/>
                    </a:cubicBezTo>
                    <a:cubicBezTo>
                      <a:pt x="12" y="0"/>
                      <a:pt x="12" y="0"/>
                      <a:pt x="12" y="0"/>
                    </a:cubicBezTo>
                    <a:cubicBezTo>
                      <a:pt x="12" y="0"/>
                      <a:pt x="12" y="1"/>
                      <a:pt x="12" y="1"/>
                    </a:cubicBezTo>
                    <a:cubicBezTo>
                      <a:pt x="6" y="7"/>
                      <a:pt x="6" y="7"/>
                      <a:pt x="6" y="7"/>
                    </a:cubicBezTo>
                    <a:cubicBezTo>
                      <a:pt x="18" y="0"/>
                      <a:pt x="18" y="0"/>
                      <a:pt x="18" y="0"/>
                    </a:cubicBezTo>
                    <a:cubicBezTo>
                      <a:pt x="18" y="0"/>
                      <a:pt x="18" y="0"/>
                      <a:pt x="18" y="0"/>
                    </a:cubicBezTo>
                    <a:cubicBezTo>
                      <a:pt x="18" y="0"/>
                      <a:pt x="18" y="1"/>
                      <a:pt x="18" y="1"/>
                    </a:cubicBezTo>
                    <a:cubicBezTo>
                      <a:pt x="7" y="9"/>
                      <a:pt x="7" y="9"/>
                      <a:pt x="7" y="9"/>
                    </a:cubicBezTo>
                    <a:cubicBezTo>
                      <a:pt x="21" y="1"/>
                      <a:pt x="21" y="1"/>
                      <a:pt x="21" y="1"/>
                    </a:cubicBezTo>
                    <a:cubicBezTo>
                      <a:pt x="22" y="1"/>
                      <a:pt x="22" y="1"/>
                      <a:pt x="22" y="1"/>
                    </a:cubicBezTo>
                    <a:cubicBezTo>
                      <a:pt x="22" y="2"/>
                      <a:pt x="22" y="2"/>
                      <a:pt x="22" y="2"/>
                    </a:cubicBezTo>
                    <a:cubicBezTo>
                      <a:pt x="22" y="2"/>
                      <a:pt x="22" y="2"/>
                      <a:pt x="22" y="2"/>
                    </a:cubicBezTo>
                    <a:cubicBezTo>
                      <a:pt x="8" y="13"/>
                      <a:pt x="8" y="13"/>
                      <a:pt x="8" y="13"/>
                    </a:cubicBezTo>
                    <a:cubicBezTo>
                      <a:pt x="24" y="4"/>
                      <a:pt x="24" y="4"/>
                      <a:pt x="24" y="4"/>
                    </a:cubicBezTo>
                    <a:cubicBezTo>
                      <a:pt x="24" y="4"/>
                      <a:pt x="25" y="4"/>
                      <a:pt x="25" y="4"/>
                    </a:cubicBezTo>
                    <a:cubicBezTo>
                      <a:pt x="25" y="5"/>
                      <a:pt x="25" y="5"/>
                      <a:pt x="25" y="5"/>
                    </a:cubicBezTo>
                    <a:cubicBezTo>
                      <a:pt x="12" y="15"/>
                      <a:pt x="12" y="15"/>
                      <a:pt x="12" y="15"/>
                    </a:cubicBezTo>
                    <a:cubicBezTo>
                      <a:pt x="26" y="7"/>
                      <a:pt x="26" y="7"/>
                      <a:pt x="26" y="7"/>
                    </a:cubicBezTo>
                    <a:cubicBezTo>
                      <a:pt x="26" y="7"/>
                      <a:pt x="26" y="7"/>
                      <a:pt x="26" y="7"/>
                    </a:cubicBezTo>
                    <a:cubicBezTo>
                      <a:pt x="27" y="7"/>
                      <a:pt x="26" y="8"/>
                      <a:pt x="26" y="8"/>
                    </a:cubicBezTo>
                    <a:cubicBezTo>
                      <a:pt x="13" y="18"/>
                      <a:pt x="13" y="18"/>
                      <a:pt x="13" y="18"/>
                    </a:cubicBezTo>
                    <a:cubicBezTo>
                      <a:pt x="27" y="10"/>
                      <a:pt x="27" y="10"/>
                      <a:pt x="27" y="10"/>
                    </a:cubicBezTo>
                    <a:cubicBezTo>
                      <a:pt x="27" y="10"/>
                      <a:pt x="28" y="10"/>
                      <a:pt x="28" y="10"/>
                    </a:cubicBezTo>
                    <a:cubicBezTo>
                      <a:pt x="28" y="11"/>
                      <a:pt x="28" y="11"/>
                      <a:pt x="28" y="11"/>
                    </a:cubicBezTo>
                    <a:cubicBezTo>
                      <a:pt x="17" y="20"/>
                      <a:pt x="17" y="20"/>
                      <a:pt x="17" y="20"/>
                    </a:cubicBezTo>
                    <a:cubicBezTo>
                      <a:pt x="28" y="13"/>
                      <a:pt x="28" y="13"/>
                      <a:pt x="28" y="13"/>
                    </a:cubicBezTo>
                    <a:cubicBezTo>
                      <a:pt x="28" y="13"/>
                      <a:pt x="28" y="13"/>
                      <a:pt x="28" y="14"/>
                    </a:cubicBezTo>
                    <a:cubicBezTo>
                      <a:pt x="28" y="14"/>
                      <a:pt x="28" y="14"/>
                      <a:pt x="28" y="14"/>
                    </a:cubicBezTo>
                    <a:cubicBezTo>
                      <a:pt x="20" y="21"/>
                      <a:pt x="20" y="21"/>
                      <a:pt x="20" y="21"/>
                    </a:cubicBezTo>
                    <a:cubicBezTo>
                      <a:pt x="27" y="16"/>
                      <a:pt x="27" y="16"/>
                      <a:pt x="27" y="16"/>
                    </a:cubicBezTo>
                    <a:cubicBezTo>
                      <a:pt x="27" y="16"/>
                      <a:pt x="28" y="16"/>
                      <a:pt x="28" y="17"/>
                    </a:cubicBezTo>
                    <a:cubicBezTo>
                      <a:pt x="28" y="17"/>
                      <a:pt x="28" y="17"/>
                      <a:pt x="28" y="17"/>
                    </a:cubicBezTo>
                    <a:cubicBezTo>
                      <a:pt x="22" y="22"/>
                      <a:pt x="22" y="22"/>
                      <a:pt x="22" y="22"/>
                    </a:cubicBezTo>
                    <a:cubicBezTo>
                      <a:pt x="25" y="21"/>
                      <a:pt x="25" y="21"/>
                      <a:pt x="25" y="21"/>
                    </a:cubicBezTo>
                    <a:cubicBezTo>
                      <a:pt x="25" y="21"/>
                      <a:pt x="25" y="21"/>
                      <a:pt x="26" y="21"/>
                    </a:cubicBezTo>
                    <a:cubicBezTo>
                      <a:pt x="26" y="21"/>
                      <a:pt x="26" y="21"/>
                      <a:pt x="25" y="22"/>
                    </a:cubicBezTo>
                    <a:cubicBezTo>
                      <a:pt x="16" y="27"/>
                      <a:pt x="16" y="27"/>
                      <a:pt x="16" y="27"/>
                    </a:cubicBezTo>
                    <a:lnTo>
                      <a:pt x="15" y="27"/>
                    </a:ln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2" name="Freeform 46">
                <a:extLst>
                  <a:ext uri="{FF2B5EF4-FFF2-40B4-BE49-F238E27FC236}">
                    <a16:creationId xmlns:a16="http://schemas.microsoft.com/office/drawing/2014/main" id="{A620FF30-51C1-443B-A897-D02CB0B55325}"/>
                  </a:ext>
                </a:extLst>
              </p:cNvPr>
              <p:cNvSpPr>
                <a:spLocks/>
              </p:cNvSpPr>
              <p:nvPr/>
            </p:nvSpPr>
            <p:spPr bwMode="auto">
              <a:xfrm>
                <a:off x="1709738" y="2814638"/>
                <a:ext cx="71438" cy="73025"/>
              </a:xfrm>
              <a:custGeom>
                <a:avLst/>
                <a:gdLst>
                  <a:gd name="T0" fmla="*/ 11 w 28"/>
                  <a:gd name="T1" fmla="*/ 27 h 28"/>
                  <a:gd name="T2" fmla="*/ 6 w 28"/>
                  <a:gd name="T3" fmla="*/ 25 h 28"/>
                  <a:gd name="T4" fmla="*/ 5 w 28"/>
                  <a:gd name="T5" fmla="*/ 24 h 28"/>
                  <a:gd name="T6" fmla="*/ 3 w 28"/>
                  <a:gd name="T7" fmla="*/ 22 h 28"/>
                  <a:gd name="T8" fmla="*/ 2 w 28"/>
                  <a:gd name="T9" fmla="*/ 21 h 28"/>
                  <a:gd name="T10" fmla="*/ 16 w 28"/>
                  <a:gd name="T11" fmla="*/ 9 h 28"/>
                  <a:gd name="T12" fmla="*/ 1 w 28"/>
                  <a:gd name="T13" fmla="*/ 18 h 28"/>
                  <a:gd name="T14" fmla="*/ 13 w 28"/>
                  <a:gd name="T15" fmla="*/ 8 h 28"/>
                  <a:gd name="T16" fmla="*/ 0 w 28"/>
                  <a:gd name="T17" fmla="*/ 14 h 28"/>
                  <a:gd name="T18" fmla="*/ 10 w 28"/>
                  <a:gd name="T19" fmla="*/ 6 h 28"/>
                  <a:gd name="T20" fmla="*/ 1 w 28"/>
                  <a:gd name="T21" fmla="*/ 10 h 28"/>
                  <a:gd name="T22" fmla="*/ 1 w 28"/>
                  <a:gd name="T23" fmla="*/ 9 h 28"/>
                  <a:gd name="T24" fmla="*/ 4 w 28"/>
                  <a:gd name="T25" fmla="*/ 6 h 28"/>
                  <a:gd name="T26" fmla="*/ 4 w 28"/>
                  <a:gd name="T27" fmla="*/ 5 h 28"/>
                  <a:gd name="T28" fmla="*/ 11 w 28"/>
                  <a:gd name="T29" fmla="*/ 1 h 28"/>
                  <a:gd name="T30" fmla="*/ 6 w 28"/>
                  <a:gd name="T31" fmla="*/ 7 h 28"/>
                  <a:gd name="T32" fmla="*/ 17 w 28"/>
                  <a:gd name="T33" fmla="*/ 1 h 28"/>
                  <a:gd name="T34" fmla="*/ 7 w 28"/>
                  <a:gd name="T35" fmla="*/ 10 h 28"/>
                  <a:gd name="T36" fmla="*/ 21 w 28"/>
                  <a:gd name="T37" fmla="*/ 2 h 28"/>
                  <a:gd name="T38" fmla="*/ 21 w 28"/>
                  <a:gd name="T39" fmla="*/ 3 h 28"/>
                  <a:gd name="T40" fmla="*/ 23 w 28"/>
                  <a:gd name="T41" fmla="*/ 4 h 28"/>
                  <a:gd name="T42" fmla="*/ 24 w 28"/>
                  <a:gd name="T43" fmla="*/ 5 h 28"/>
                  <a:gd name="T44" fmla="*/ 25 w 28"/>
                  <a:gd name="T45" fmla="*/ 7 h 28"/>
                  <a:gd name="T46" fmla="*/ 26 w 28"/>
                  <a:gd name="T47" fmla="*/ 7 h 28"/>
                  <a:gd name="T48" fmla="*/ 11 w 28"/>
                  <a:gd name="T49" fmla="*/ 21 h 28"/>
                  <a:gd name="T50" fmla="*/ 27 w 28"/>
                  <a:gd name="T51" fmla="*/ 12 h 28"/>
                  <a:gd name="T52" fmla="*/ 16 w 28"/>
                  <a:gd name="T53" fmla="*/ 24 h 28"/>
                  <a:gd name="T54" fmla="*/ 27 w 28"/>
                  <a:gd name="T55" fmla="*/ 18 h 28"/>
                  <a:gd name="T56" fmla="*/ 27 w 28"/>
                  <a:gd name="T57" fmla="*/ 18 h 28"/>
                  <a:gd name="T58" fmla="*/ 23 w 28"/>
                  <a:gd name="T59" fmla="*/ 23 h 28"/>
                  <a:gd name="T60" fmla="*/ 24 w 28"/>
                  <a:gd name="T61" fmla="*/ 23 h 28"/>
                  <a:gd name="T62" fmla="*/ 17 w 28"/>
                  <a:gd name="T63" fmla="*/ 27 h 28"/>
                  <a:gd name="T64" fmla="*/ 17 w 28"/>
                  <a:gd name="T65" fmla="*/ 26 h 28"/>
                  <a:gd name="T66" fmla="*/ 11 w 28"/>
                  <a:gd name="T67" fmla="*/ 27 h 28"/>
                  <a:gd name="T68" fmla="*/ 11 w 28"/>
                  <a:gd name="T69"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28">
                    <a:moveTo>
                      <a:pt x="11" y="27"/>
                    </a:moveTo>
                    <a:cubicBezTo>
                      <a:pt x="11" y="27"/>
                      <a:pt x="11" y="27"/>
                      <a:pt x="11" y="27"/>
                    </a:cubicBezTo>
                    <a:cubicBezTo>
                      <a:pt x="23" y="16"/>
                      <a:pt x="23" y="16"/>
                      <a:pt x="23" y="16"/>
                    </a:cubicBezTo>
                    <a:cubicBezTo>
                      <a:pt x="6" y="25"/>
                      <a:pt x="6" y="25"/>
                      <a:pt x="6" y="25"/>
                    </a:cubicBezTo>
                    <a:cubicBezTo>
                      <a:pt x="5" y="25"/>
                      <a:pt x="5" y="25"/>
                      <a:pt x="5" y="25"/>
                    </a:cubicBezTo>
                    <a:cubicBezTo>
                      <a:pt x="5" y="24"/>
                      <a:pt x="5" y="24"/>
                      <a:pt x="5" y="24"/>
                    </a:cubicBezTo>
                    <a:cubicBezTo>
                      <a:pt x="20" y="12"/>
                      <a:pt x="20" y="12"/>
                      <a:pt x="20" y="12"/>
                    </a:cubicBezTo>
                    <a:cubicBezTo>
                      <a:pt x="3" y="22"/>
                      <a:pt x="3" y="22"/>
                      <a:pt x="3" y="22"/>
                    </a:cubicBezTo>
                    <a:cubicBezTo>
                      <a:pt x="2" y="22"/>
                      <a:pt x="2" y="22"/>
                      <a:pt x="2" y="22"/>
                    </a:cubicBezTo>
                    <a:cubicBezTo>
                      <a:pt x="2" y="21"/>
                      <a:pt x="2" y="21"/>
                      <a:pt x="2" y="21"/>
                    </a:cubicBezTo>
                    <a:cubicBezTo>
                      <a:pt x="2" y="21"/>
                      <a:pt x="2" y="21"/>
                      <a:pt x="2" y="21"/>
                    </a:cubicBezTo>
                    <a:cubicBezTo>
                      <a:pt x="16" y="9"/>
                      <a:pt x="16" y="9"/>
                      <a:pt x="16" y="9"/>
                    </a:cubicBezTo>
                    <a:cubicBezTo>
                      <a:pt x="1" y="18"/>
                      <a:pt x="1" y="18"/>
                      <a:pt x="1" y="18"/>
                    </a:cubicBezTo>
                    <a:cubicBezTo>
                      <a:pt x="1" y="18"/>
                      <a:pt x="1" y="18"/>
                      <a:pt x="1" y="18"/>
                    </a:cubicBezTo>
                    <a:cubicBezTo>
                      <a:pt x="0" y="17"/>
                      <a:pt x="0" y="17"/>
                      <a:pt x="1" y="17"/>
                    </a:cubicBezTo>
                    <a:cubicBezTo>
                      <a:pt x="13" y="8"/>
                      <a:pt x="13" y="8"/>
                      <a:pt x="13" y="8"/>
                    </a:cubicBezTo>
                    <a:cubicBezTo>
                      <a:pt x="1" y="15"/>
                      <a:pt x="1" y="15"/>
                      <a:pt x="1" y="15"/>
                    </a:cubicBezTo>
                    <a:cubicBezTo>
                      <a:pt x="1" y="15"/>
                      <a:pt x="0" y="15"/>
                      <a:pt x="0" y="14"/>
                    </a:cubicBezTo>
                    <a:cubicBezTo>
                      <a:pt x="0" y="14"/>
                      <a:pt x="0" y="14"/>
                      <a:pt x="0" y="14"/>
                    </a:cubicBezTo>
                    <a:cubicBezTo>
                      <a:pt x="10" y="6"/>
                      <a:pt x="10" y="6"/>
                      <a:pt x="10" y="6"/>
                    </a:cubicBezTo>
                    <a:cubicBezTo>
                      <a:pt x="2" y="10"/>
                      <a:pt x="2" y="10"/>
                      <a:pt x="2" y="10"/>
                    </a:cubicBezTo>
                    <a:cubicBezTo>
                      <a:pt x="1" y="10"/>
                      <a:pt x="1" y="10"/>
                      <a:pt x="1" y="10"/>
                    </a:cubicBezTo>
                    <a:cubicBezTo>
                      <a:pt x="1" y="10"/>
                      <a:pt x="1" y="10"/>
                      <a:pt x="1" y="10"/>
                    </a:cubicBezTo>
                    <a:cubicBezTo>
                      <a:pt x="1" y="9"/>
                      <a:pt x="1" y="9"/>
                      <a:pt x="1" y="9"/>
                    </a:cubicBezTo>
                    <a:cubicBezTo>
                      <a:pt x="6" y="5"/>
                      <a:pt x="6" y="5"/>
                      <a:pt x="6" y="5"/>
                    </a:cubicBezTo>
                    <a:cubicBezTo>
                      <a:pt x="4" y="6"/>
                      <a:pt x="4" y="6"/>
                      <a:pt x="4" y="6"/>
                    </a:cubicBezTo>
                    <a:cubicBezTo>
                      <a:pt x="4" y="5"/>
                      <a:pt x="4" y="5"/>
                      <a:pt x="4" y="5"/>
                    </a:cubicBezTo>
                    <a:cubicBezTo>
                      <a:pt x="4" y="5"/>
                      <a:pt x="4" y="5"/>
                      <a:pt x="4" y="5"/>
                    </a:cubicBezTo>
                    <a:cubicBezTo>
                      <a:pt x="11" y="1"/>
                      <a:pt x="11" y="1"/>
                      <a:pt x="11" y="1"/>
                    </a:cubicBezTo>
                    <a:cubicBezTo>
                      <a:pt x="11" y="0"/>
                      <a:pt x="11" y="1"/>
                      <a:pt x="11" y="1"/>
                    </a:cubicBezTo>
                    <a:cubicBezTo>
                      <a:pt x="11" y="1"/>
                      <a:pt x="11" y="1"/>
                      <a:pt x="11" y="2"/>
                    </a:cubicBezTo>
                    <a:cubicBezTo>
                      <a:pt x="6" y="7"/>
                      <a:pt x="6" y="7"/>
                      <a:pt x="6" y="7"/>
                    </a:cubicBezTo>
                    <a:cubicBezTo>
                      <a:pt x="16" y="1"/>
                      <a:pt x="16" y="1"/>
                      <a:pt x="16" y="1"/>
                    </a:cubicBezTo>
                    <a:cubicBezTo>
                      <a:pt x="16" y="0"/>
                      <a:pt x="17" y="0"/>
                      <a:pt x="17" y="1"/>
                    </a:cubicBezTo>
                    <a:cubicBezTo>
                      <a:pt x="17" y="1"/>
                      <a:pt x="17" y="1"/>
                      <a:pt x="17" y="1"/>
                    </a:cubicBezTo>
                    <a:cubicBezTo>
                      <a:pt x="7" y="10"/>
                      <a:pt x="7" y="10"/>
                      <a:pt x="7" y="10"/>
                    </a:cubicBezTo>
                    <a:cubicBezTo>
                      <a:pt x="20" y="2"/>
                      <a:pt x="20" y="2"/>
                      <a:pt x="20" y="2"/>
                    </a:cubicBezTo>
                    <a:cubicBezTo>
                      <a:pt x="20" y="2"/>
                      <a:pt x="21" y="2"/>
                      <a:pt x="21" y="2"/>
                    </a:cubicBezTo>
                    <a:cubicBezTo>
                      <a:pt x="21" y="2"/>
                      <a:pt x="21" y="2"/>
                      <a:pt x="21" y="2"/>
                    </a:cubicBezTo>
                    <a:cubicBezTo>
                      <a:pt x="21" y="3"/>
                      <a:pt x="21" y="3"/>
                      <a:pt x="21" y="3"/>
                    </a:cubicBezTo>
                    <a:cubicBezTo>
                      <a:pt x="9" y="13"/>
                      <a:pt x="9" y="13"/>
                      <a:pt x="9" y="13"/>
                    </a:cubicBezTo>
                    <a:cubicBezTo>
                      <a:pt x="23" y="4"/>
                      <a:pt x="23" y="4"/>
                      <a:pt x="23" y="4"/>
                    </a:cubicBezTo>
                    <a:cubicBezTo>
                      <a:pt x="24" y="5"/>
                      <a:pt x="24" y="5"/>
                      <a:pt x="24" y="5"/>
                    </a:cubicBezTo>
                    <a:cubicBezTo>
                      <a:pt x="24" y="5"/>
                      <a:pt x="24" y="5"/>
                      <a:pt x="24" y="5"/>
                    </a:cubicBezTo>
                    <a:cubicBezTo>
                      <a:pt x="9" y="16"/>
                      <a:pt x="9" y="16"/>
                      <a:pt x="9" y="16"/>
                    </a:cubicBezTo>
                    <a:cubicBezTo>
                      <a:pt x="25" y="7"/>
                      <a:pt x="25" y="7"/>
                      <a:pt x="25" y="7"/>
                    </a:cubicBezTo>
                    <a:cubicBezTo>
                      <a:pt x="26" y="7"/>
                      <a:pt x="26" y="7"/>
                      <a:pt x="26" y="7"/>
                    </a:cubicBezTo>
                    <a:cubicBezTo>
                      <a:pt x="26" y="7"/>
                      <a:pt x="26" y="7"/>
                      <a:pt x="26" y="7"/>
                    </a:cubicBezTo>
                    <a:cubicBezTo>
                      <a:pt x="26" y="8"/>
                      <a:pt x="26" y="8"/>
                      <a:pt x="26" y="8"/>
                    </a:cubicBezTo>
                    <a:cubicBezTo>
                      <a:pt x="11" y="21"/>
                      <a:pt x="11" y="21"/>
                      <a:pt x="11" y="21"/>
                    </a:cubicBezTo>
                    <a:cubicBezTo>
                      <a:pt x="27" y="12"/>
                      <a:pt x="27" y="12"/>
                      <a:pt x="27" y="12"/>
                    </a:cubicBezTo>
                    <a:cubicBezTo>
                      <a:pt x="27" y="12"/>
                      <a:pt x="27" y="12"/>
                      <a:pt x="27" y="12"/>
                    </a:cubicBezTo>
                    <a:cubicBezTo>
                      <a:pt x="28" y="13"/>
                      <a:pt x="28" y="13"/>
                      <a:pt x="27" y="13"/>
                    </a:cubicBezTo>
                    <a:cubicBezTo>
                      <a:pt x="16" y="24"/>
                      <a:pt x="16" y="24"/>
                      <a:pt x="16" y="24"/>
                    </a:cubicBezTo>
                    <a:cubicBezTo>
                      <a:pt x="26" y="18"/>
                      <a:pt x="26" y="18"/>
                      <a:pt x="26" y="18"/>
                    </a:cubicBezTo>
                    <a:cubicBezTo>
                      <a:pt x="27" y="17"/>
                      <a:pt x="27" y="18"/>
                      <a:pt x="27" y="18"/>
                    </a:cubicBezTo>
                    <a:cubicBezTo>
                      <a:pt x="27" y="18"/>
                      <a:pt x="27" y="18"/>
                      <a:pt x="27" y="18"/>
                    </a:cubicBezTo>
                    <a:cubicBezTo>
                      <a:pt x="27" y="18"/>
                      <a:pt x="27" y="18"/>
                      <a:pt x="27" y="18"/>
                    </a:cubicBezTo>
                    <a:cubicBezTo>
                      <a:pt x="22" y="24"/>
                      <a:pt x="22" y="24"/>
                      <a:pt x="22" y="24"/>
                    </a:cubicBezTo>
                    <a:cubicBezTo>
                      <a:pt x="23" y="23"/>
                      <a:pt x="23" y="23"/>
                      <a:pt x="23" y="23"/>
                    </a:cubicBezTo>
                    <a:cubicBezTo>
                      <a:pt x="24" y="23"/>
                      <a:pt x="24" y="23"/>
                      <a:pt x="24" y="23"/>
                    </a:cubicBezTo>
                    <a:cubicBezTo>
                      <a:pt x="24" y="23"/>
                      <a:pt x="24" y="23"/>
                      <a:pt x="24" y="23"/>
                    </a:cubicBezTo>
                    <a:cubicBezTo>
                      <a:pt x="24" y="24"/>
                      <a:pt x="24" y="24"/>
                      <a:pt x="24" y="24"/>
                    </a:cubicBezTo>
                    <a:cubicBezTo>
                      <a:pt x="17" y="27"/>
                      <a:pt x="17" y="27"/>
                      <a:pt x="17" y="27"/>
                    </a:cubicBezTo>
                    <a:cubicBezTo>
                      <a:pt x="17" y="28"/>
                      <a:pt x="17" y="27"/>
                      <a:pt x="17" y="27"/>
                    </a:cubicBezTo>
                    <a:cubicBezTo>
                      <a:pt x="17" y="27"/>
                      <a:pt x="16" y="27"/>
                      <a:pt x="17" y="26"/>
                    </a:cubicBezTo>
                    <a:cubicBezTo>
                      <a:pt x="22" y="22"/>
                      <a:pt x="22" y="22"/>
                      <a:pt x="22" y="22"/>
                    </a:cubicBezTo>
                    <a:cubicBezTo>
                      <a:pt x="11" y="27"/>
                      <a:pt x="11" y="27"/>
                      <a:pt x="11" y="27"/>
                    </a:cubicBezTo>
                    <a:cubicBezTo>
                      <a:pt x="11" y="28"/>
                      <a:pt x="11" y="28"/>
                      <a:pt x="11" y="28"/>
                    </a:cubicBezTo>
                    <a:cubicBezTo>
                      <a:pt x="11" y="28"/>
                      <a:pt x="11" y="27"/>
                      <a:pt x="11" y="27"/>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grpSp>
        <p:nvGrpSpPr>
          <p:cNvPr id="143" name="组合 142">
            <a:extLst>
              <a:ext uri="{FF2B5EF4-FFF2-40B4-BE49-F238E27FC236}">
                <a16:creationId xmlns:a16="http://schemas.microsoft.com/office/drawing/2014/main" id="{1B821F63-E649-4A97-90D5-843D84DA3283}"/>
              </a:ext>
            </a:extLst>
          </p:cNvPr>
          <p:cNvGrpSpPr/>
          <p:nvPr/>
        </p:nvGrpSpPr>
        <p:grpSpPr>
          <a:xfrm>
            <a:off x="1409700" y="1249680"/>
            <a:ext cx="673100" cy="674688"/>
            <a:chOff x="2510790" y="1152525"/>
            <a:chExt cx="673100" cy="674688"/>
          </a:xfrm>
        </p:grpSpPr>
        <p:sp>
          <p:nvSpPr>
            <p:cNvPr id="144" name="Freeform 12">
              <a:extLst>
                <a:ext uri="{FF2B5EF4-FFF2-40B4-BE49-F238E27FC236}">
                  <a16:creationId xmlns:a16="http://schemas.microsoft.com/office/drawing/2014/main" id="{48745307-638D-4F3D-9084-E6E641D1876E}"/>
                </a:ext>
              </a:extLst>
            </p:cNvPr>
            <p:cNvSpPr>
              <a:spLocks/>
            </p:cNvSpPr>
            <p:nvPr/>
          </p:nvSpPr>
          <p:spPr bwMode="auto">
            <a:xfrm>
              <a:off x="2510790" y="1152525"/>
              <a:ext cx="673100" cy="674688"/>
            </a:xfrm>
            <a:custGeom>
              <a:avLst/>
              <a:gdLst>
                <a:gd name="T0" fmla="*/ 32 w 262"/>
                <a:gd name="T1" fmla="*/ 188 h 262"/>
                <a:gd name="T2" fmla="*/ 74 w 262"/>
                <a:gd name="T3" fmla="*/ 31 h 262"/>
                <a:gd name="T4" fmla="*/ 230 w 262"/>
                <a:gd name="T5" fmla="*/ 73 h 262"/>
                <a:gd name="T6" fmla="*/ 189 w 262"/>
                <a:gd name="T7" fmla="*/ 230 h 262"/>
                <a:gd name="T8" fmla="*/ 32 w 262"/>
                <a:gd name="T9" fmla="*/ 188 h 262"/>
              </a:gdLst>
              <a:ahLst/>
              <a:cxnLst>
                <a:cxn ang="0">
                  <a:pos x="T0" y="T1"/>
                </a:cxn>
                <a:cxn ang="0">
                  <a:pos x="T2" y="T3"/>
                </a:cxn>
                <a:cxn ang="0">
                  <a:pos x="T4" y="T5"/>
                </a:cxn>
                <a:cxn ang="0">
                  <a:pos x="T6" y="T7"/>
                </a:cxn>
                <a:cxn ang="0">
                  <a:pos x="T8" y="T9"/>
                </a:cxn>
              </a:cxnLst>
              <a:rect l="0" t="0" r="r" b="b"/>
              <a:pathLst>
                <a:path w="262" h="262">
                  <a:moveTo>
                    <a:pt x="32" y="188"/>
                  </a:moveTo>
                  <a:cubicBezTo>
                    <a:pt x="0" y="133"/>
                    <a:pt x="19" y="63"/>
                    <a:pt x="74" y="31"/>
                  </a:cubicBezTo>
                  <a:cubicBezTo>
                    <a:pt x="128" y="0"/>
                    <a:pt x="199" y="18"/>
                    <a:pt x="230" y="73"/>
                  </a:cubicBezTo>
                  <a:cubicBezTo>
                    <a:pt x="262" y="129"/>
                    <a:pt x="243" y="198"/>
                    <a:pt x="189" y="230"/>
                  </a:cubicBezTo>
                  <a:cubicBezTo>
                    <a:pt x="133" y="262"/>
                    <a:pt x="64" y="243"/>
                    <a:pt x="32" y="188"/>
                  </a:cubicBezTo>
                </a:path>
              </a:pathLst>
            </a:custGeom>
            <a:solidFill>
              <a:srgbClr val="439A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5" name="Freeform 13">
              <a:extLst>
                <a:ext uri="{FF2B5EF4-FFF2-40B4-BE49-F238E27FC236}">
                  <a16:creationId xmlns:a16="http://schemas.microsoft.com/office/drawing/2014/main" id="{916E3F21-1727-460B-84D8-D0D9D74E4DAF}"/>
                </a:ext>
              </a:extLst>
            </p:cNvPr>
            <p:cNvSpPr>
              <a:spLocks noEditPoints="1"/>
            </p:cNvSpPr>
            <p:nvPr/>
          </p:nvSpPr>
          <p:spPr bwMode="auto">
            <a:xfrm>
              <a:off x="2855278" y="1341438"/>
              <a:ext cx="287338" cy="444500"/>
            </a:xfrm>
            <a:custGeom>
              <a:avLst/>
              <a:gdLst>
                <a:gd name="T0" fmla="*/ 11 w 112"/>
                <a:gd name="T1" fmla="*/ 172 h 173"/>
                <a:gd name="T2" fmla="*/ 0 w 112"/>
                <a:gd name="T3" fmla="*/ 173 h 173"/>
                <a:gd name="T4" fmla="*/ 0 w 112"/>
                <a:gd name="T5" fmla="*/ 173 h 173"/>
                <a:gd name="T6" fmla="*/ 11 w 112"/>
                <a:gd name="T7" fmla="*/ 172 h 173"/>
                <a:gd name="T8" fmla="*/ 96 w 112"/>
                <a:gd name="T9" fmla="*/ 0 h 173"/>
                <a:gd name="T10" fmla="*/ 96 w 112"/>
                <a:gd name="T11" fmla="*/ 0 h 173"/>
                <a:gd name="T12" fmla="*/ 112 w 112"/>
                <a:gd name="T13" fmla="*/ 58 h 173"/>
                <a:gd name="T14" fmla="*/ 96 w 112"/>
                <a:gd name="T15" fmla="*/ 0 h 173"/>
                <a:gd name="T16" fmla="*/ 96 w 112"/>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73">
                  <a:moveTo>
                    <a:pt x="11" y="172"/>
                  </a:moveTo>
                  <a:cubicBezTo>
                    <a:pt x="8" y="172"/>
                    <a:pt x="4" y="172"/>
                    <a:pt x="0" y="173"/>
                  </a:cubicBezTo>
                  <a:cubicBezTo>
                    <a:pt x="0" y="173"/>
                    <a:pt x="0" y="173"/>
                    <a:pt x="0" y="173"/>
                  </a:cubicBezTo>
                  <a:cubicBezTo>
                    <a:pt x="4" y="173"/>
                    <a:pt x="8" y="172"/>
                    <a:pt x="11" y="172"/>
                  </a:cubicBezTo>
                  <a:moveTo>
                    <a:pt x="96" y="0"/>
                  </a:moveTo>
                  <a:cubicBezTo>
                    <a:pt x="96" y="0"/>
                    <a:pt x="96" y="0"/>
                    <a:pt x="96" y="0"/>
                  </a:cubicBezTo>
                  <a:cubicBezTo>
                    <a:pt x="107" y="18"/>
                    <a:pt x="112" y="38"/>
                    <a:pt x="112" y="58"/>
                  </a:cubicBezTo>
                  <a:cubicBezTo>
                    <a:pt x="112" y="38"/>
                    <a:pt x="107" y="18"/>
                    <a:pt x="96" y="0"/>
                  </a:cubicBezTo>
                  <a:cubicBezTo>
                    <a:pt x="96" y="0"/>
                    <a:pt x="96" y="0"/>
                    <a:pt x="96"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6" name="Freeform 16">
              <a:extLst>
                <a:ext uri="{FF2B5EF4-FFF2-40B4-BE49-F238E27FC236}">
                  <a16:creationId xmlns:a16="http://schemas.microsoft.com/office/drawing/2014/main" id="{CBD0CB9C-600B-4FC6-9250-F3F7B069F420}"/>
                </a:ext>
              </a:extLst>
            </p:cNvPr>
            <p:cNvSpPr>
              <a:spLocks noEditPoints="1"/>
            </p:cNvSpPr>
            <p:nvPr/>
          </p:nvSpPr>
          <p:spPr bwMode="auto">
            <a:xfrm>
              <a:off x="2526665" y="1165225"/>
              <a:ext cx="641350" cy="646113"/>
            </a:xfrm>
            <a:custGeom>
              <a:avLst/>
              <a:gdLst>
                <a:gd name="T0" fmla="*/ 154 w 250"/>
                <a:gd name="T1" fmla="*/ 244 h 251"/>
                <a:gd name="T2" fmla="*/ 134 w 250"/>
                <a:gd name="T3" fmla="*/ 251 h 251"/>
                <a:gd name="T4" fmla="*/ 92 w 250"/>
                <a:gd name="T5" fmla="*/ 247 h 251"/>
                <a:gd name="T6" fmla="*/ 114 w 250"/>
                <a:gd name="T7" fmla="*/ 247 h 251"/>
                <a:gd name="T8" fmla="*/ 92 w 250"/>
                <a:gd name="T9" fmla="*/ 247 h 251"/>
                <a:gd name="T10" fmla="*/ 190 w 250"/>
                <a:gd name="T11" fmla="*/ 228 h 251"/>
                <a:gd name="T12" fmla="*/ 174 w 250"/>
                <a:gd name="T13" fmla="*/ 241 h 251"/>
                <a:gd name="T14" fmla="*/ 55 w 250"/>
                <a:gd name="T15" fmla="*/ 230 h 251"/>
                <a:gd name="T16" fmla="*/ 75 w 250"/>
                <a:gd name="T17" fmla="*/ 236 h 251"/>
                <a:gd name="T18" fmla="*/ 55 w 250"/>
                <a:gd name="T19" fmla="*/ 230 h 251"/>
                <a:gd name="T20" fmla="*/ 190 w 250"/>
                <a:gd name="T21" fmla="*/ 228 h 251"/>
                <a:gd name="T22" fmla="*/ 221 w 250"/>
                <a:gd name="T23" fmla="*/ 201 h 251"/>
                <a:gd name="T24" fmla="*/ 209 w 250"/>
                <a:gd name="T25" fmla="*/ 219 h 251"/>
                <a:gd name="T26" fmla="*/ 25 w 250"/>
                <a:gd name="T27" fmla="*/ 201 h 251"/>
                <a:gd name="T28" fmla="*/ 41 w 250"/>
                <a:gd name="T29" fmla="*/ 214 h 251"/>
                <a:gd name="T30" fmla="*/ 25 w 250"/>
                <a:gd name="T31" fmla="*/ 201 h 251"/>
                <a:gd name="T32" fmla="*/ 240 w 250"/>
                <a:gd name="T33" fmla="*/ 165 h 251"/>
                <a:gd name="T34" fmla="*/ 235 w 250"/>
                <a:gd name="T35" fmla="*/ 186 h 251"/>
                <a:gd name="T36" fmla="*/ 6 w 250"/>
                <a:gd name="T37" fmla="*/ 164 h 251"/>
                <a:gd name="T38" fmla="*/ 17 w 250"/>
                <a:gd name="T39" fmla="*/ 182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2 h 251"/>
                <a:gd name="T58" fmla="*/ 2 w 250"/>
                <a:gd name="T59" fmla="*/ 102 h 251"/>
                <a:gd name="T60" fmla="*/ 12 w 250"/>
                <a:gd name="T61" fmla="*/ 84 h 251"/>
                <a:gd name="T62" fmla="*/ 2 w 250"/>
                <a:gd name="T63" fmla="*/ 102 h 251"/>
                <a:gd name="T64" fmla="*/ 227 w 250"/>
                <a:gd name="T65" fmla="*/ 53 h 251"/>
                <a:gd name="T66" fmla="*/ 234 w 250"/>
                <a:gd name="T67" fmla="*/ 73 h 251"/>
                <a:gd name="T68" fmla="*/ 17 w 250"/>
                <a:gd name="T69" fmla="*/ 63 h 251"/>
                <a:gd name="T70" fmla="*/ 32 w 250"/>
                <a:gd name="T71" fmla="*/ 49 h 251"/>
                <a:gd name="T72" fmla="*/ 17 w 250"/>
                <a:gd name="T73" fmla="*/ 63 h 251"/>
                <a:gd name="T74" fmla="*/ 195 w 250"/>
                <a:gd name="T75" fmla="*/ 27 h 251"/>
                <a:gd name="T76" fmla="*/ 214 w 250"/>
                <a:gd name="T77" fmla="*/ 37 h 251"/>
                <a:gd name="T78" fmla="*/ 195 w 250"/>
                <a:gd name="T79" fmla="*/ 27 h 251"/>
                <a:gd name="T80" fmla="*/ 60 w 250"/>
                <a:gd name="T81" fmla="*/ 19 h 251"/>
                <a:gd name="T82" fmla="*/ 46 w 250"/>
                <a:gd name="T83" fmla="*/ 34 h 251"/>
                <a:gd name="T84" fmla="*/ 159 w 250"/>
                <a:gd name="T85" fmla="*/ 10 h 251"/>
                <a:gd name="T86" fmla="*/ 179 w 250"/>
                <a:gd name="T87" fmla="*/ 13 h 251"/>
                <a:gd name="T88" fmla="*/ 159 w 250"/>
                <a:gd name="T89" fmla="*/ 10 h 251"/>
                <a:gd name="T90" fmla="*/ 98 w 250"/>
                <a:gd name="T91" fmla="*/ 3 h 251"/>
                <a:gd name="T92" fmla="*/ 80 w 250"/>
                <a:gd name="T93" fmla="*/ 13 h 251"/>
                <a:gd name="T94" fmla="*/ 125 w 250"/>
                <a:gd name="T95" fmla="*/ 5 h 251"/>
                <a:gd name="T96" fmla="*/ 119 w 250"/>
                <a:gd name="T97" fmla="*/ 1 h 251"/>
                <a:gd name="T98" fmla="*/ 140 w 250"/>
                <a:gd name="T99" fmla="*/ 1 h 251"/>
                <a:gd name="T100" fmla="*/ 125 w 250"/>
                <a:gd name="T101"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7"/>
                  </a:moveTo>
                  <a:cubicBezTo>
                    <a:pt x="141" y="246"/>
                    <a:pt x="147" y="245"/>
                    <a:pt x="154" y="244"/>
                  </a:cubicBezTo>
                  <a:cubicBezTo>
                    <a:pt x="155" y="247"/>
                    <a:pt x="155" y="247"/>
                    <a:pt x="155" y="247"/>
                  </a:cubicBezTo>
                  <a:cubicBezTo>
                    <a:pt x="148" y="250"/>
                    <a:pt x="141" y="250"/>
                    <a:pt x="134" y="251"/>
                  </a:cubicBezTo>
                  <a:lnTo>
                    <a:pt x="134" y="247"/>
                  </a:lnTo>
                  <a:close/>
                  <a:moveTo>
                    <a:pt x="92" y="247"/>
                  </a:moveTo>
                  <a:cubicBezTo>
                    <a:pt x="94" y="243"/>
                    <a:pt x="94" y="243"/>
                    <a:pt x="94" y="243"/>
                  </a:cubicBezTo>
                  <a:cubicBezTo>
                    <a:pt x="100" y="245"/>
                    <a:pt x="107" y="246"/>
                    <a:pt x="114" y="247"/>
                  </a:cubicBezTo>
                  <a:cubicBezTo>
                    <a:pt x="113" y="250"/>
                    <a:pt x="113" y="250"/>
                    <a:pt x="113" y="250"/>
                  </a:cubicBezTo>
                  <a:cubicBezTo>
                    <a:pt x="106" y="250"/>
                    <a:pt x="99" y="249"/>
                    <a:pt x="92" y="247"/>
                  </a:cubicBezTo>
                  <a:close/>
                  <a:moveTo>
                    <a:pt x="173" y="237"/>
                  </a:moveTo>
                  <a:cubicBezTo>
                    <a:pt x="179" y="235"/>
                    <a:pt x="185" y="232"/>
                    <a:pt x="190" y="228"/>
                  </a:cubicBezTo>
                  <a:cubicBezTo>
                    <a:pt x="193" y="231"/>
                    <a:pt x="193" y="231"/>
                    <a:pt x="193" y="231"/>
                  </a:cubicBezTo>
                  <a:cubicBezTo>
                    <a:pt x="187" y="235"/>
                    <a:pt x="181" y="238"/>
                    <a:pt x="174" y="241"/>
                  </a:cubicBezTo>
                  <a:lnTo>
                    <a:pt x="173" y="237"/>
                  </a:lnTo>
                  <a:close/>
                  <a:moveTo>
                    <a:pt x="55" y="230"/>
                  </a:moveTo>
                  <a:cubicBezTo>
                    <a:pt x="57" y="226"/>
                    <a:pt x="57" y="226"/>
                    <a:pt x="57" y="226"/>
                  </a:cubicBezTo>
                  <a:cubicBezTo>
                    <a:pt x="62" y="230"/>
                    <a:pt x="68" y="233"/>
                    <a:pt x="75" y="236"/>
                  </a:cubicBezTo>
                  <a:cubicBezTo>
                    <a:pt x="73" y="240"/>
                    <a:pt x="73" y="240"/>
                    <a:pt x="73" y="240"/>
                  </a:cubicBezTo>
                  <a:cubicBezTo>
                    <a:pt x="67" y="237"/>
                    <a:pt x="60" y="234"/>
                    <a:pt x="55" y="230"/>
                  </a:cubicBezTo>
                  <a:close/>
                  <a:moveTo>
                    <a:pt x="190" y="228"/>
                  </a:moveTo>
                  <a:cubicBezTo>
                    <a:pt x="190" y="228"/>
                    <a:pt x="190" y="228"/>
                    <a:pt x="190" y="228"/>
                  </a:cubicBezTo>
                  <a:moveTo>
                    <a:pt x="207" y="216"/>
                  </a:moveTo>
                  <a:cubicBezTo>
                    <a:pt x="211" y="211"/>
                    <a:pt x="216" y="206"/>
                    <a:pt x="221" y="201"/>
                  </a:cubicBezTo>
                  <a:cubicBezTo>
                    <a:pt x="223" y="203"/>
                    <a:pt x="223" y="203"/>
                    <a:pt x="223" y="203"/>
                  </a:cubicBezTo>
                  <a:cubicBezTo>
                    <a:pt x="219" y="209"/>
                    <a:pt x="215" y="214"/>
                    <a:pt x="209" y="219"/>
                  </a:cubicBezTo>
                  <a:lnTo>
                    <a:pt x="207" y="216"/>
                  </a:lnTo>
                  <a:close/>
                  <a:moveTo>
                    <a:pt x="25" y="201"/>
                  </a:moveTo>
                  <a:cubicBezTo>
                    <a:pt x="28" y="198"/>
                    <a:pt x="28" y="198"/>
                    <a:pt x="28" y="198"/>
                  </a:cubicBezTo>
                  <a:cubicBezTo>
                    <a:pt x="32" y="204"/>
                    <a:pt x="37" y="209"/>
                    <a:pt x="41" y="214"/>
                  </a:cubicBezTo>
                  <a:cubicBezTo>
                    <a:pt x="39" y="216"/>
                    <a:pt x="39" y="216"/>
                    <a:pt x="39" y="216"/>
                  </a:cubicBezTo>
                  <a:cubicBezTo>
                    <a:pt x="34" y="211"/>
                    <a:pt x="29" y="207"/>
                    <a:pt x="25" y="201"/>
                  </a:cubicBezTo>
                  <a:close/>
                  <a:moveTo>
                    <a:pt x="231" y="184"/>
                  </a:moveTo>
                  <a:cubicBezTo>
                    <a:pt x="234" y="178"/>
                    <a:pt x="237" y="172"/>
                    <a:pt x="240" y="165"/>
                  </a:cubicBezTo>
                  <a:cubicBezTo>
                    <a:pt x="244" y="167"/>
                    <a:pt x="244" y="167"/>
                    <a:pt x="244" y="167"/>
                  </a:cubicBezTo>
                  <a:cubicBezTo>
                    <a:pt x="241" y="174"/>
                    <a:pt x="238" y="180"/>
                    <a:pt x="235" y="186"/>
                  </a:cubicBezTo>
                  <a:lnTo>
                    <a:pt x="231" y="184"/>
                  </a:lnTo>
                  <a:close/>
                  <a:moveTo>
                    <a:pt x="6" y="164"/>
                  </a:moveTo>
                  <a:cubicBezTo>
                    <a:pt x="10" y="163"/>
                    <a:pt x="10" y="163"/>
                    <a:pt x="10" y="163"/>
                  </a:cubicBezTo>
                  <a:cubicBezTo>
                    <a:pt x="12" y="169"/>
                    <a:pt x="14" y="176"/>
                    <a:pt x="17" y="182"/>
                  </a:cubicBezTo>
                  <a:cubicBezTo>
                    <a:pt x="14" y="183"/>
                    <a:pt x="14" y="183"/>
                    <a:pt x="14" y="183"/>
                  </a:cubicBezTo>
                  <a:cubicBezTo>
                    <a:pt x="11" y="177"/>
                    <a:pt x="8" y="171"/>
                    <a:pt x="6" y="164"/>
                  </a:cubicBezTo>
                  <a:close/>
                  <a:moveTo>
                    <a:pt x="245" y="146"/>
                  </a:moveTo>
                  <a:cubicBezTo>
                    <a:pt x="246" y="140"/>
                    <a:pt x="246" y="133"/>
                    <a:pt x="246" y="126"/>
                  </a:cubicBezTo>
                  <a:cubicBezTo>
                    <a:pt x="250" y="126"/>
                    <a:pt x="250" y="126"/>
                    <a:pt x="250" y="126"/>
                  </a:cubicBezTo>
                  <a:cubicBezTo>
                    <a:pt x="250" y="133"/>
                    <a:pt x="250" y="140"/>
                    <a:pt x="249" y="147"/>
                  </a:cubicBezTo>
                  <a:lnTo>
                    <a:pt x="245" y="146"/>
                  </a:lnTo>
                  <a:close/>
                  <a:moveTo>
                    <a:pt x="0" y="126"/>
                  </a:moveTo>
                  <a:cubicBezTo>
                    <a:pt x="0" y="125"/>
                    <a:pt x="0" y="124"/>
                    <a:pt x="0" y="123"/>
                  </a:cubicBezTo>
                  <a:cubicBezTo>
                    <a:pt x="4" y="123"/>
                    <a:pt x="4" y="123"/>
                    <a:pt x="4" y="123"/>
                  </a:cubicBezTo>
                  <a:cubicBezTo>
                    <a:pt x="4" y="124"/>
                    <a:pt x="4" y="125"/>
                    <a:pt x="4" y="126"/>
                  </a:cubicBezTo>
                  <a:cubicBezTo>
                    <a:pt x="4" y="132"/>
                    <a:pt x="4" y="137"/>
                    <a:pt x="5" y="143"/>
                  </a:cubicBezTo>
                  <a:cubicBezTo>
                    <a:pt x="1" y="144"/>
                    <a:pt x="1" y="144"/>
                    <a:pt x="1" y="144"/>
                  </a:cubicBezTo>
                  <a:cubicBezTo>
                    <a:pt x="0" y="138"/>
                    <a:pt x="0" y="132"/>
                    <a:pt x="0" y="126"/>
                  </a:cubicBezTo>
                  <a:close/>
                  <a:moveTo>
                    <a:pt x="241" y="92"/>
                  </a:moveTo>
                  <a:cubicBezTo>
                    <a:pt x="246" y="90"/>
                    <a:pt x="246" y="90"/>
                    <a:pt x="246" y="90"/>
                  </a:cubicBezTo>
                  <a:cubicBezTo>
                    <a:pt x="247" y="97"/>
                    <a:pt x="249" y="104"/>
                    <a:pt x="250" y="111"/>
                  </a:cubicBezTo>
                  <a:cubicBezTo>
                    <a:pt x="246" y="112"/>
                    <a:pt x="246" y="112"/>
                    <a:pt x="246" y="112"/>
                  </a:cubicBezTo>
                  <a:cubicBezTo>
                    <a:pt x="245" y="105"/>
                    <a:pt x="243" y="98"/>
                    <a:pt x="241" y="92"/>
                  </a:cubicBezTo>
                  <a:close/>
                  <a:moveTo>
                    <a:pt x="2" y="102"/>
                  </a:moveTo>
                  <a:cubicBezTo>
                    <a:pt x="3" y="95"/>
                    <a:pt x="5" y="88"/>
                    <a:pt x="8" y="82"/>
                  </a:cubicBezTo>
                  <a:cubicBezTo>
                    <a:pt x="12" y="84"/>
                    <a:pt x="12" y="84"/>
                    <a:pt x="12" y="84"/>
                  </a:cubicBezTo>
                  <a:cubicBezTo>
                    <a:pt x="9" y="90"/>
                    <a:pt x="7" y="96"/>
                    <a:pt x="6" y="103"/>
                  </a:cubicBezTo>
                  <a:lnTo>
                    <a:pt x="2" y="102"/>
                  </a:lnTo>
                  <a:close/>
                  <a:moveTo>
                    <a:pt x="224" y="55"/>
                  </a:moveTo>
                  <a:cubicBezTo>
                    <a:pt x="227" y="53"/>
                    <a:pt x="227" y="53"/>
                    <a:pt x="227" y="53"/>
                  </a:cubicBezTo>
                  <a:cubicBezTo>
                    <a:pt x="231" y="59"/>
                    <a:pt x="234" y="65"/>
                    <a:pt x="238" y="71"/>
                  </a:cubicBezTo>
                  <a:cubicBezTo>
                    <a:pt x="234" y="73"/>
                    <a:pt x="234" y="73"/>
                    <a:pt x="234" y="73"/>
                  </a:cubicBezTo>
                  <a:cubicBezTo>
                    <a:pt x="231" y="67"/>
                    <a:pt x="228" y="61"/>
                    <a:pt x="224" y="55"/>
                  </a:cubicBezTo>
                  <a:close/>
                  <a:moveTo>
                    <a:pt x="17" y="63"/>
                  </a:moveTo>
                  <a:cubicBezTo>
                    <a:pt x="20" y="57"/>
                    <a:pt x="24" y="52"/>
                    <a:pt x="28" y="46"/>
                  </a:cubicBezTo>
                  <a:cubicBezTo>
                    <a:pt x="32" y="49"/>
                    <a:pt x="32" y="49"/>
                    <a:pt x="32" y="49"/>
                  </a:cubicBezTo>
                  <a:cubicBezTo>
                    <a:pt x="27" y="54"/>
                    <a:pt x="24" y="60"/>
                    <a:pt x="20" y="65"/>
                  </a:cubicBezTo>
                  <a:lnTo>
                    <a:pt x="17" y="63"/>
                  </a:lnTo>
                  <a:close/>
                  <a:moveTo>
                    <a:pt x="195" y="27"/>
                  </a:moveTo>
                  <a:cubicBezTo>
                    <a:pt x="195" y="27"/>
                    <a:pt x="195" y="27"/>
                    <a:pt x="195" y="27"/>
                  </a:cubicBezTo>
                  <a:cubicBezTo>
                    <a:pt x="198" y="24"/>
                    <a:pt x="198" y="24"/>
                    <a:pt x="198" y="24"/>
                  </a:cubicBezTo>
                  <a:cubicBezTo>
                    <a:pt x="203" y="28"/>
                    <a:pt x="209" y="32"/>
                    <a:pt x="214" y="37"/>
                  </a:cubicBezTo>
                  <a:cubicBezTo>
                    <a:pt x="211" y="40"/>
                    <a:pt x="211" y="40"/>
                    <a:pt x="211" y="40"/>
                  </a:cubicBezTo>
                  <a:cubicBezTo>
                    <a:pt x="206" y="35"/>
                    <a:pt x="201" y="31"/>
                    <a:pt x="195" y="27"/>
                  </a:cubicBezTo>
                  <a:close/>
                  <a:moveTo>
                    <a:pt x="43" y="31"/>
                  </a:moveTo>
                  <a:cubicBezTo>
                    <a:pt x="48" y="26"/>
                    <a:pt x="54" y="23"/>
                    <a:pt x="60" y="19"/>
                  </a:cubicBezTo>
                  <a:cubicBezTo>
                    <a:pt x="62" y="23"/>
                    <a:pt x="62" y="23"/>
                    <a:pt x="62" y="23"/>
                  </a:cubicBezTo>
                  <a:cubicBezTo>
                    <a:pt x="56" y="26"/>
                    <a:pt x="51" y="30"/>
                    <a:pt x="46" y="34"/>
                  </a:cubicBezTo>
                  <a:lnTo>
                    <a:pt x="43" y="31"/>
                  </a:lnTo>
                  <a:close/>
                  <a:moveTo>
                    <a:pt x="159" y="10"/>
                  </a:moveTo>
                  <a:cubicBezTo>
                    <a:pt x="160" y="6"/>
                    <a:pt x="160" y="6"/>
                    <a:pt x="160" y="6"/>
                  </a:cubicBezTo>
                  <a:cubicBezTo>
                    <a:pt x="167" y="8"/>
                    <a:pt x="174" y="10"/>
                    <a:pt x="179" y="13"/>
                  </a:cubicBezTo>
                  <a:cubicBezTo>
                    <a:pt x="178" y="17"/>
                    <a:pt x="178" y="17"/>
                    <a:pt x="178" y="17"/>
                  </a:cubicBezTo>
                  <a:cubicBezTo>
                    <a:pt x="172" y="14"/>
                    <a:pt x="166" y="12"/>
                    <a:pt x="159" y="10"/>
                  </a:cubicBezTo>
                  <a:close/>
                  <a:moveTo>
                    <a:pt x="79" y="10"/>
                  </a:moveTo>
                  <a:cubicBezTo>
                    <a:pt x="85" y="7"/>
                    <a:pt x="92" y="5"/>
                    <a:pt x="98" y="3"/>
                  </a:cubicBezTo>
                  <a:cubicBezTo>
                    <a:pt x="99" y="7"/>
                    <a:pt x="99" y="7"/>
                    <a:pt x="99" y="7"/>
                  </a:cubicBezTo>
                  <a:cubicBezTo>
                    <a:pt x="92" y="9"/>
                    <a:pt x="86" y="11"/>
                    <a:pt x="80" y="13"/>
                  </a:cubicBezTo>
                  <a:lnTo>
                    <a:pt x="79" y="10"/>
                  </a:lnTo>
                  <a:close/>
                  <a:moveTo>
                    <a:pt x="125" y="5"/>
                  </a:moveTo>
                  <a:cubicBezTo>
                    <a:pt x="123" y="5"/>
                    <a:pt x="121" y="5"/>
                    <a:pt x="120" y="5"/>
                  </a:cubicBezTo>
                  <a:cubicBezTo>
                    <a:pt x="119" y="1"/>
                    <a:pt x="119" y="1"/>
                    <a:pt x="119" y="1"/>
                  </a:cubicBezTo>
                  <a:cubicBezTo>
                    <a:pt x="121" y="1"/>
                    <a:pt x="123" y="0"/>
                    <a:pt x="125" y="0"/>
                  </a:cubicBezTo>
                  <a:cubicBezTo>
                    <a:pt x="130" y="0"/>
                    <a:pt x="135" y="1"/>
                    <a:pt x="140" y="1"/>
                  </a:cubicBezTo>
                  <a:cubicBezTo>
                    <a:pt x="140" y="6"/>
                    <a:pt x="140" y="6"/>
                    <a:pt x="140" y="6"/>
                  </a:cubicBezTo>
                  <a:cubicBezTo>
                    <a:pt x="135" y="5"/>
                    <a:pt x="130" y="5"/>
                    <a:pt x="125" y="5"/>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7" name="Freeform 10">
              <a:extLst>
                <a:ext uri="{FF2B5EF4-FFF2-40B4-BE49-F238E27FC236}">
                  <a16:creationId xmlns:a16="http://schemas.microsoft.com/office/drawing/2014/main" id="{5E4FCBDC-1792-4379-B9F3-FAABEB980194}"/>
                </a:ext>
              </a:extLst>
            </p:cNvPr>
            <p:cNvSpPr>
              <a:spLocks/>
            </p:cNvSpPr>
            <p:nvPr/>
          </p:nvSpPr>
          <p:spPr bwMode="auto">
            <a:xfrm>
              <a:off x="2685416" y="1368110"/>
              <a:ext cx="323850" cy="285750"/>
            </a:xfrm>
            <a:custGeom>
              <a:avLst/>
              <a:gdLst>
                <a:gd name="T0" fmla="*/ 60 w 126"/>
                <a:gd name="T1" fmla="*/ 108 h 111"/>
                <a:gd name="T2" fmla="*/ 58 w 126"/>
                <a:gd name="T3" fmla="*/ 106 h 111"/>
                <a:gd name="T4" fmla="*/ 55 w 126"/>
                <a:gd name="T5" fmla="*/ 104 h 111"/>
                <a:gd name="T6" fmla="*/ 53 w 126"/>
                <a:gd name="T7" fmla="*/ 101 h 111"/>
                <a:gd name="T8" fmla="*/ 51 w 126"/>
                <a:gd name="T9" fmla="*/ 98 h 111"/>
                <a:gd name="T10" fmla="*/ 99 w 126"/>
                <a:gd name="T11" fmla="*/ 63 h 111"/>
                <a:gd name="T12" fmla="*/ 103 w 126"/>
                <a:gd name="T13" fmla="*/ 56 h 111"/>
                <a:gd name="T14" fmla="*/ 104 w 126"/>
                <a:gd name="T15" fmla="*/ 49 h 111"/>
                <a:gd name="T16" fmla="*/ 37 w 126"/>
                <a:gd name="T17" fmla="*/ 84 h 111"/>
                <a:gd name="T18" fmla="*/ 32 w 126"/>
                <a:gd name="T19" fmla="*/ 81 h 111"/>
                <a:gd name="T20" fmla="*/ 30 w 126"/>
                <a:gd name="T21" fmla="*/ 77 h 111"/>
                <a:gd name="T22" fmla="*/ 28 w 126"/>
                <a:gd name="T23" fmla="*/ 75 h 111"/>
                <a:gd name="T24" fmla="*/ 88 w 126"/>
                <a:gd name="T25" fmla="*/ 33 h 111"/>
                <a:gd name="T26" fmla="*/ 21 w 126"/>
                <a:gd name="T27" fmla="*/ 69 h 111"/>
                <a:gd name="T28" fmla="*/ 18 w 126"/>
                <a:gd name="T29" fmla="*/ 67 h 111"/>
                <a:gd name="T30" fmla="*/ 16 w 126"/>
                <a:gd name="T31" fmla="*/ 63 h 111"/>
                <a:gd name="T32" fmla="*/ 14 w 126"/>
                <a:gd name="T33" fmla="*/ 61 h 111"/>
                <a:gd name="T34" fmla="*/ 63 w 126"/>
                <a:gd name="T35" fmla="*/ 26 h 111"/>
                <a:gd name="T36" fmla="*/ 7 w 126"/>
                <a:gd name="T37" fmla="*/ 54 h 111"/>
                <a:gd name="T38" fmla="*/ 4 w 126"/>
                <a:gd name="T39" fmla="*/ 50 h 111"/>
                <a:gd name="T40" fmla="*/ 2 w 126"/>
                <a:gd name="T41" fmla="*/ 46 h 111"/>
                <a:gd name="T42" fmla="*/ 1 w 126"/>
                <a:gd name="T43" fmla="*/ 41 h 111"/>
                <a:gd name="T44" fmla="*/ 35 w 126"/>
                <a:gd name="T45" fmla="*/ 16 h 111"/>
                <a:gd name="T46" fmla="*/ 2 w 126"/>
                <a:gd name="T47" fmla="*/ 29 h 111"/>
                <a:gd name="T48" fmla="*/ 3 w 126"/>
                <a:gd name="T49" fmla="*/ 23 h 111"/>
                <a:gd name="T50" fmla="*/ 5 w 126"/>
                <a:gd name="T51" fmla="*/ 18 h 111"/>
                <a:gd name="T52" fmla="*/ 12 w 126"/>
                <a:gd name="T53" fmla="*/ 8 h 111"/>
                <a:gd name="T54" fmla="*/ 34 w 126"/>
                <a:gd name="T55" fmla="*/ 0 h 111"/>
                <a:gd name="T56" fmla="*/ 40 w 126"/>
                <a:gd name="T57" fmla="*/ 1 h 111"/>
                <a:gd name="T58" fmla="*/ 46 w 126"/>
                <a:gd name="T59" fmla="*/ 4 h 111"/>
                <a:gd name="T60" fmla="*/ 17 w 126"/>
                <a:gd name="T61" fmla="*/ 29 h 111"/>
                <a:gd name="T62" fmla="*/ 56 w 126"/>
                <a:gd name="T63" fmla="*/ 10 h 111"/>
                <a:gd name="T64" fmla="*/ 60 w 126"/>
                <a:gd name="T65" fmla="*/ 13 h 111"/>
                <a:gd name="T66" fmla="*/ 90 w 126"/>
                <a:gd name="T67" fmla="*/ 2 h 111"/>
                <a:gd name="T68" fmla="*/ 97 w 126"/>
                <a:gd name="T69" fmla="*/ 2 h 111"/>
                <a:gd name="T70" fmla="*/ 51 w 126"/>
                <a:gd name="T71" fmla="*/ 35 h 111"/>
                <a:gd name="T72" fmla="*/ 110 w 126"/>
                <a:gd name="T73" fmla="*/ 6 h 111"/>
                <a:gd name="T74" fmla="*/ 112 w 126"/>
                <a:gd name="T75" fmla="*/ 8 h 111"/>
                <a:gd name="T76" fmla="*/ 116 w 126"/>
                <a:gd name="T77" fmla="*/ 10 h 111"/>
                <a:gd name="T78" fmla="*/ 118 w 126"/>
                <a:gd name="T79" fmla="*/ 13 h 111"/>
                <a:gd name="T80" fmla="*/ 56 w 126"/>
                <a:gd name="T81" fmla="*/ 55 h 111"/>
                <a:gd name="T82" fmla="*/ 123 w 126"/>
                <a:gd name="T83" fmla="*/ 21 h 111"/>
                <a:gd name="T84" fmla="*/ 124 w 126"/>
                <a:gd name="T85" fmla="*/ 24 h 111"/>
                <a:gd name="T86" fmla="*/ 125 w 126"/>
                <a:gd name="T87" fmla="*/ 28 h 111"/>
                <a:gd name="T88" fmla="*/ 73 w 126"/>
                <a:gd name="T89" fmla="*/ 66 h 111"/>
                <a:gd name="T90" fmla="*/ 63 w 126"/>
                <a:gd name="T91" fmla="*/ 77 h 111"/>
                <a:gd name="T92" fmla="*/ 121 w 126"/>
                <a:gd name="T93" fmla="*/ 49 h 111"/>
                <a:gd name="T94" fmla="*/ 117 w 126"/>
                <a:gd name="T95" fmla="*/ 57 h 111"/>
                <a:gd name="T96" fmla="*/ 109 w 126"/>
                <a:gd name="T97" fmla="*/ 65 h 111"/>
                <a:gd name="T98" fmla="*/ 100 w 126"/>
                <a:gd name="T99" fmla="*/ 74 h 111"/>
                <a:gd name="T100" fmla="*/ 92 w 126"/>
                <a:gd name="T101" fmla="*/ 82 h 111"/>
                <a:gd name="T102" fmla="*/ 82 w 126"/>
                <a:gd name="T103" fmla="*/ 92 h 111"/>
                <a:gd name="T104" fmla="*/ 75 w 126"/>
                <a:gd name="T105" fmla="*/ 100 h 111"/>
                <a:gd name="T106" fmla="*/ 63 w 126"/>
                <a:gd name="T107"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6" h="111">
                  <a:moveTo>
                    <a:pt x="62" y="111"/>
                  </a:moveTo>
                  <a:cubicBezTo>
                    <a:pt x="62" y="111"/>
                    <a:pt x="62" y="110"/>
                    <a:pt x="62" y="109"/>
                  </a:cubicBezTo>
                  <a:cubicBezTo>
                    <a:pt x="70" y="102"/>
                    <a:pt x="70" y="102"/>
                    <a:pt x="70" y="102"/>
                  </a:cubicBezTo>
                  <a:cubicBezTo>
                    <a:pt x="60" y="108"/>
                    <a:pt x="60" y="108"/>
                    <a:pt x="60" y="108"/>
                  </a:cubicBezTo>
                  <a:cubicBezTo>
                    <a:pt x="60" y="108"/>
                    <a:pt x="60" y="108"/>
                    <a:pt x="60" y="108"/>
                  </a:cubicBezTo>
                  <a:cubicBezTo>
                    <a:pt x="60" y="107"/>
                    <a:pt x="60" y="107"/>
                    <a:pt x="60" y="107"/>
                  </a:cubicBezTo>
                  <a:cubicBezTo>
                    <a:pt x="71" y="99"/>
                    <a:pt x="71" y="99"/>
                    <a:pt x="71" y="99"/>
                  </a:cubicBezTo>
                  <a:cubicBezTo>
                    <a:pt x="59" y="106"/>
                    <a:pt x="59" y="106"/>
                    <a:pt x="59" y="106"/>
                  </a:cubicBezTo>
                  <a:cubicBezTo>
                    <a:pt x="58" y="106"/>
                    <a:pt x="58" y="106"/>
                    <a:pt x="58" y="106"/>
                  </a:cubicBezTo>
                  <a:cubicBezTo>
                    <a:pt x="58" y="106"/>
                    <a:pt x="58" y="106"/>
                    <a:pt x="58" y="106"/>
                  </a:cubicBezTo>
                  <a:cubicBezTo>
                    <a:pt x="58" y="105"/>
                    <a:pt x="58" y="105"/>
                    <a:pt x="58" y="105"/>
                  </a:cubicBezTo>
                  <a:cubicBezTo>
                    <a:pt x="80" y="90"/>
                    <a:pt x="80" y="90"/>
                    <a:pt x="80" y="90"/>
                  </a:cubicBezTo>
                  <a:cubicBezTo>
                    <a:pt x="56" y="104"/>
                    <a:pt x="56" y="104"/>
                    <a:pt x="56" y="104"/>
                  </a:cubicBezTo>
                  <a:cubicBezTo>
                    <a:pt x="55" y="104"/>
                    <a:pt x="55" y="104"/>
                    <a:pt x="55" y="104"/>
                  </a:cubicBezTo>
                  <a:cubicBezTo>
                    <a:pt x="55" y="104"/>
                    <a:pt x="55" y="104"/>
                    <a:pt x="55" y="104"/>
                  </a:cubicBezTo>
                  <a:cubicBezTo>
                    <a:pt x="55" y="103"/>
                    <a:pt x="55" y="102"/>
                    <a:pt x="55" y="102"/>
                  </a:cubicBezTo>
                  <a:cubicBezTo>
                    <a:pt x="55" y="102"/>
                    <a:pt x="55" y="102"/>
                    <a:pt x="55" y="102"/>
                  </a:cubicBezTo>
                  <a:cubicBezTo>
                    <a:pt x="81" y="85"/>
                    <a:pt x="81" y="85"/>
                    <a:pt x="81" y="85"/>
                  </a:cubicBezTo>
                  <a:cubicBezTo>
                    <a:pt x="54" y="101"/>
                    <a:pt x="54" y="101"/>
                    <a:pt x="54" y="101"/>
                  </a:cubicBezTo>
                  <a:cubicBezTo>
                    <a:pt x="53" y="101"/>
                    <a:pt x="53" y="101"/>
                    <a:pt x="53" y="101"/>
                  </a:cubicBezTo>
                  <a:cubicBezTo>
                    <a:pt x="53" y="100"/>
                    <a:pt x="53" y="100"/>
                    <a:pt x="53" y="100"/>
                  </a:cubicBezTo>
                  <a:cubicBezTo>
                    <a:pt x="86" y="79"/>
                    <a:pt x="86" y="79"/>
                    <a:pt x="86" y="79"/>
                  </a:cubicBezTo>
                  <a:cubicBezTo>
                    <a:pt x="52" y="99"/>
                    <a:pt x="52" y="99"/>
                    <a:pt x="52" y="99"/>
                  </a:cubicBezTo>
                  <a:cubicBezTo>
                    <a:pt x="51" y="99"/>
                    <a:pt x="51" y="99"/>
                    <a:pt x="51" y="99"/>
                  </a:cubicBezTo>
                  <a:cubicBezTo>
                    <a:pt x="51" y="98"/>
                    <a:pt x="51" y="98"/>
                    <a:pt x="51" y="98"/>
                  </a:cubicBezTo>
                  <a:cubicBezTo>
                    <a:pt x="90" y="73"/>
                    <a:pt x="90" y="73"/>
                    <a:pt x="90" y="73"/>
                  </a:cubicBezTo>
                  <a:cubicBezTo>
                    <a:pt x="49" y="97"/>
                    <a:pt x="49" y="97"/>
                    <a:pt x="49" y="97"/>
                  </a:cubicBezTo>
                  <a:cubicBezTo>
                    <a:pt x="49" y="97"/>
                    <a:pt x="48" y="97"/>
                    <a:pt x="48" y="97"/>
                  </a:cubicBezTo>
                  <a:cubicBezTo>
                    <a:pt x="48" y="96"/>
                    <a:pt x="48" y="96"/>
                    <a:pt x="48" y="95"/>
                  </a:cubicBezTo>
                  <a:cubicBezTo>
                    <a:pt x="99" y="63"/>
                    <a:pt x="99" y="63"/>
                    <a:pt x="99" y="63"/>
                  </a:cubicBezTo>
                  <a:cubicBezTo>
                    <a:pt x="46" y="94"/>
                    <a:pt x="46" y="94"/>
                    <a:pt x="46" y="94"/>
                  </a:cubicBezTo>
                  <a:cubicBezTo>
                    <a:pt x="46" y="94"/>
                    <a:pt x="45" y="94"/>
                    <a:pt x="45" y="94"/>
                  </a:cubicBezTo>
                  <a:cubicBezTo>
                    <a:pt x="45" y="93"/>
                    <a:pt x="45" y="93"/>
                    <a:pt x="45" y="93"/>
                  </a:cubicBezTo>
                  <a:cubicBezTo>
                    <a:pt x="46" y="93"/>
                    <a:pt x="46" y="93"/>
                    <a:pt x="46" y="93"/>
                  </a:cubicBezTo>
                  <a:cubicBezTo>
                    <a:pt x="103" y="56"/>
                    <a:pt x="103" y="56"/>
                    <a:pt x="103" y="56"/>
                  </a:cubicBezTo>
                  <a:cubicBezTo>
                    <a:pt x="43" y="90"/>
                    <a:pt x="43" y="90"/>
                    <a:pt x="43" y="90"/>
                  </a:cubicBezTo>
                  <a:cubicBezTo>
                    <a:pt x="42" y="90"/>
                    <a:pt x="42" y="90"/>
                    <a:pt x="42" y="90"/>
                  </a:cubicBezTo>
                  <a:cubicBezTo>
                    <a:pt x="42" y="90"/>
                    <a:pt x="42" y="90"/>
                    <a:pt x="42" y="90"/>
                  </a:cubicBezTo>
                  <a:cubicBezTo>
                    <a:pt x="42" y="89"/>
                    <a:pt x="42" y="89"/>
                    <a:pt x="42" y="89"/>
                  </a:cubicBezTo>
                  <a:cubicBezTo>
                    <a:pt x="104" y="49"/>
                    <a:pt x="104" y="49"/>
                    <a:pt x="104" y="49"/>
                  </a:cubicBezTo>
                  <a:cubicBezTo>
                    <a:pt x="39" y="87"/>
                    <a:pt x="39" y="87"/>
                    <a:pt x="39" y="87"/>
                  </a:cubicBezTo>
                  <a:cubicBezTo>
                    <a:pt x="39" y="87"/>
                    <a:pt x="38" y="87"/>
                    <a:pt x="38" y="86"/>
                  </a:cubicBezTo>
                  <a:cubicBezTo>
                    <a:pt x="38" y="86"/>
                    <a:pt x="38" y="86"/>
                    <a:pt x="38" y="86"/>
                  </a:cubicBezTo>
                  <a:cubicBezTo>
                    <a:pt x="91" y="53"/>
                    <a:pt x="91" y="53"/>
                    <a:pt x="91" y="53"/>
                  </a:cubicBezTo>
                  <a:cubicBezTo>
                    <a:pt x="37" y="84"/>
                    <a:pt x="37" y="84"/>
                    <a:pt x="37" y="84"/>
                  </a:cubicBezTo>
                  <a:cubicBezTo>
                    <a:pt x="37" y="85"/>
                    <a:pt x="36" y="84"/>
                    <a:pt x="36" y="84"/>
                  </a:cubicBezTo>
                  <a:cubicBezTo>
                    <a:pt x="36" y="84"/>
                    <a:pt x="36" y="84"/>
                    <a:pt x="36" y="83"/>
                  </a:cubicBezTo>
                  <a:cubicBezTo>
                    <a:pt x="101" y="42"/>
                    <a:pt x="101" y="42"/>
                    <a:pt x="101" y="42"/>
                  </a:cubicBezTo>
                  <a:cubicBezTo>
                    <a:pt x="33" y="81"/>
                    <a:pt x="33" y="81"/>
                    <a:pt x="33" y="81"/>
                  </a:cubicBezTo>
                  <a:cubicBezTo>
                    <a:pt x="32" y="81"/>
                    <a:pt x="32" y="81"/>
                    <a:pt x="32" y="81"/>
                  </a:cubicBezTo>
                  <a:cubicBezTo>
                    <a:pt x="32" y="81"/>
                    <a:pt x="32" y="80"/>
                    <a:pt x="33" y="80"/>
                  </a:cubicBezTo>
                  <a:cubicBezTo>
                    <a:pt x="88" y="46"/>
                    <a:pt x="88" y="46"/>
                    <a:pt x="88" y="46"/>
                  </a:cubicBezTo>
                  <a:cubicBezTo>
                    <a:pt x="31" y="78"/>
                    <a:pt x="31" y="78"/>
                    <a:pt x="31" y="78"/>
                  </a:cubicBezTo>
                  <a:cubicBezTo>
                    <a:pt x="30" y="78"/>
                    <a:pt x="30" y="78"/>
                    <a:pt x="30" y="78"/>
                  </a:cubicBezTo>
                  <a:cubicBezTo>
                    <a:pt x="30" y="77"/>
                    <a:pt x="30" y="77"/>
                    <a:pt x="30" y="77"/>
                  </a:cubicBezTo>
                  <a:cubicBezTo>
                    <a:pt x="86" y="43"/>
                    <a:pt x="86" y="43"/>
                    <a:pt x="86" y="43"/>
                  </a:cubicBezTo>
                  <a:cubicBezTo>
                    <a:pt x="29" y="76"/>
                    <a:pt x="29" y="76"/>
                    <a:pt x="29" y="76"/>
                  </a:cubicBezTo>
                  <a:cubicBezTo>
                    <a:pt x="28" y="76"/>
                    <a:pt x="28" y="76"/>
                    <a:pt x="28" y="76"/>
                  </a:cubicBezTo>
                  <a:cubicBezTo>
                    <a:pt x="28" y="76"/>
                    <a:pt x="28" y="76"/>
                    <a:pt x="28" y="76"/>
                  </a:cubicBezTo>
                  <a:cubicBezTo>
                    <a:pt x="28" y="75"/>
                    <a:pt x="28" y="75"/>
                    <a:pt x="28" y="75"/>
                  </a:cubicBezTo>
                  <a:cubicBezTo>
                    <a:pt x="87" y="39"/>
                    <a:pt x="87" y="39"/>
                    <a:pt x="87" y="39"/>
                  </a:cubicBezTo>
                  <a:cubicBezTo>
                    <a:pt x="26" y="74"/>
                    <a:pt x="26" y="74"/>
                    <a:pt x="26" y="74"/>
                  </a:cubicBezTo>
                  <a:cubicBezTo>
                    <a:pt x="26" y="74"/>
                    <a:pt x="25" y="74"/>
                    <a:pt x="25" y="74"/>
                  </a:cubicBezTo>
                  <a:cubicBezTo>
                    <a:pt x="25" y="73"/>
                    <a:pt x="25" y="73"/>
                    <a:pt x="25" y="72"/>
                  </a:cubicBezTo>
                  <a:cubicBezTo>
                    <a:pt x="88" y="33"/>
                    <a:pt x="88" y="33"/>
                    <a:pt x="88" y="33"/>
                  </a:cubicBezTo>
                  <a:cubicBezTo>
                    <a:pt x="23" y="71"/>
                    <a:pt x="23" y="71"/>
                    <a:pt x="23" y="71"/>
                  </a:cubicBezTo>
                  <a:cubicBezTo>
                    <a:pt x="23" y="71"/>
                    <a:pt x="23" y="71"/>
                    <a:pt x="23" y="71"/>
                  </a:cubicBezTo>
                  <a:cubicBezTo>
                    <a:pt x="23" y="71"/>
                    <a:pt x="22" y="70"/>
                    <a:pt x="23" y="70"/>
                  </a:cubicBezTo>
                  <a:cubicBezTo>
                    <a:pt x="75" y="38"/>
                    <a:pt x="75" y="38"/>
                    <a:pt x="75" y="38"/>
                  </a:cubicBezTo>
                  <a:cubicBezTo>
                    <a:pt x="21" y="69"/>
                    <a:pt x="21" y="69"/>
                    <a:pt x="21" y="69"/>
                  </a:cubicBezTo>
                  <a:cubicBezTo>
                    <a:pt x="21" y="69"/>
                    <a:pt x="21" y="69"/>
                    <a:pt x="21" y="69"/>
                  </a:cubicBezTo>
                  <a:cubicBezTo>
                    <a:pt x="21" y="69"/>
                    <a:pt x="21" y="68"/>
                    <a:pt x="21" y="68"/>
                  </a:cubicBezTo>
                  <a:cubicBezTo>
                    <a:pt x="78" y="33"/>
                    <a:pt x="78" y="33"/>
                    <a:pt x="78" y="33"/>
                  </a:cubicBezTo>
                  <a:cubicBezTo>
                    <a:pt x="19" y="67"/>
                    <a:pt x="19" y="67"/>
                    <a:pt x="19" y="67"/>
                  </a:cubicBezTo>
                  <a:cubicBezTo>
                    <a:pt x="18" y="67"/>
                    <a:pt x="18" y="67"/>
                    <a:pt x="18" y="67"/>
                  </a:cubicBezTo>
                  <a:cubicBezTo>
                    <a:pt x="18" y="65"/>
                    <a:pt x="18" y="65"/>
                    <a:pt x="18" y="65"/>
                  </a:cubicBezTo>
                  <a:cubicBezTo>
                    <a:pt x="68" y="35"/>
                    <a:pt x="68" y="35"/>
                    <a:pt x="68" y="35"/>
                  </a:cubicBezTo>
                  <a:cubicBezTo>
                    <a:pt x="17" y="64"/>
                    <a:pt x="17" y="64"/>
                    <a:pt x="17" y="64"/>
                  </a:cubicBezTo>
                  <a:cubicBezTo>
                    <a:pt x="17" y="65"/>
                    <a:pt x="16" y="65"/>
                    <a:pt x="16" y="64"/>
                  </a:cubicBezTo>
                  <a:cubicBezTo>
                    <a:pt x="16" y="64"/>
                    <a:pt x="16" y="64"/>
                    <a:pt x="16" y="63"/>
                  </a:cubicBezTo>
                  <a:cubicBezTo>
                    <a:pt x="75" y="27"/>
                    <a:pt x="75" y="27"/>
                    <a:pt x="75" y="27"/>
                  </a:cubicBezTo>
                  <a:cubicBezTo>
                    <a:pt x="15" y="62"/>
                    <a:pt x="15" y="62"/>
                    <a:pt x="15" y="62"/>
                  </a:cubicBezTo>
                  <a:cubicBezTo>
                    <a:pt x="14" y="62"/>
                    <a:pt x="14" y="62"/>
                    <a:pt x="14" y="62"/>
                  </a:cubicBezTo>
                  <a:cubicBezTo>
                    <a:pt x="14" y="62"/>
                    <a:pt x="14" y="62"/>
                    <a:pt x="14" y="62"/>
                  </a:cubicBezTo>
                  <a:cubicBezTo>
                    <a:pt x="14" y="61"/>
                    <a:pt x="14" y="61"/>
                    <a:pt x="14" y="61"/>
                  </a:cubicBezTo>
                  <a:cubicBezTo>
                    <a:pt x="74" y="24"/>
                    <a:pt x="74" y="24"/>
                    <a:pt x="74" y="24"/>
                  </a:cubicBezTo>
                  <a:cubicBezTo>
                    <a:pt x="12" y="60"/>
                    <a:pt x="12" y="60"/>
                    <a:pt x="12" y="60"/>
                  </a:cubicBezTo>
                  <a:cubicBezTo>
                    <a:pt x="12" y="60"/>
                    <a:pt x="11" y="60"/>
                    <a:pt x="11" y="59"/>
                  </a:cubicBezTo>
                  <a:cubicBezTo>
                    <a:pt x="11" y="59"/>
                    <a:pt x="11" y="58"/>
                    <a:pt x="11" y="58"/>
                  </a:cubicBezTo>
                  <a:cubicBezTo>
                    <a:pt x="63" y="26"/>
                    <a:pt x="63" y="26"/>
                    <a:pt x="63" y="26"/>
                  </a:cubicBezTo>
                  <a:cubicBezTo>
                    <a:pt x="10" y="57"/>
                    <a:pt x="10" y="57"/>
                    <a:pt x="10" y="57"/>
                  </a:cubicBezTo>
                  <a:cubicBezTo>
                    <a:pt x="10" y="57"/>
                    <a:pt x="9" y="57"/>
                    <a:pt x="9" y="57"/>
                  </a:cubicBezTo>
                  <a:cubicBezTo>
                    <a:pt x="9" y="56"/>
                    <a:pt x="9" y="56"/>
                    <a:pt x="9" y="56"/>
                  </a:cubicBezTo>
                  <a:cubicBezTo>
                    <a:pt x="71" y="17"/>
                    <a:pt x="71" y="17"/>
                    <a:pt x="71" y="17"/>
                  </a:cubicBezTo>
                  <a:cubicBezTo>
                    <a:pt x="7" y="54"/>
                    <a:pt x="7" y="54"/>
                    <a:pt x="7" y="54"/>
                  </a:cubicBezTo>
                  <a:cubicBezTo>
                    <a:pt x="7" y="54"/>
                    <a:pt x="7" y="54"/>
                    <a:pt x="7" y="54"/>
                  </a:cubicBezTo>
                  <a:cubicBezTo>
                    <a:pt x="6" y="54"/>
                    <a:pt x="6" y="53"/>
                    <a:pt x="7" y="53"/>
                  </a:cubicBezTo>
                  <a:cubicBezTo>
                    <a:pt x="61" y="19"/>
                    <a:pt x="61" y="19"/>
                    <a:pt x="61" y="19"/>
                  </a:cubicBezTo>
                  <a:cubicBezTo>
                    <a:pt x="6" y="51"/>
                    <a:pt x="6" y="51"/>
                    <a:pt x="6" y="51"/>
                  </a:cubicBezTo>
                  <a:cubicBezTo>
                    <a:pt x="5" y="51"/>
                    <a:pt x="4" y="51"/>
                    <a:pt x="4" y="50"/>
                  </a:cubicBezTo>
                  <a:cubicBezTo>
                    <a:pt x="4" y="50"/>
                    <a:pt x="4" y="50"/>
                    <a:pt x="4" y="50"/>
                  </a:cubicBezTo>
                  <a:cubicBezTo>
                    <a:pt x="45" y="22"/>
                    <a:pt x="45" y="22"/>
                    <a:pt x="45" y="22"/>
                  </a:cubicBezTo>
                  <a:cubicBezTo>
                    <a:pt x="3" y="47"/>
                    <a:pt x="3" y="47"/>
                    <a:pt x="3" y="47"/>
                  </a:cubicBezTo>
                  <a:cubicBezTo>
                    <a:pt x="3" y="47"/>
                    <a:pt x="3" y="47"/>
                    <a:pt x="3" y="47"/>
                  </a:cubicBezTo>
                  <a:cubicBezTo>
                    <a:pt x="2" y="46"/>
                    <a:pt x="2" y="46"/>
                    <a:pt x="2" y="46"/>
                  </a:cubicBezTo>
                  <a:cubicBezTo>
                    <a:pt x="3" y="45"/>
                    <a:pt x="3" y="45"/>
                    <a:pt x="3" y="45"/>
                  </a:cubicBezTo>
                  <a:cubicBezTo>
                    <a:pt x="40" y="20"/>
                    <a:pt x="40" y="20"/>
                    <a:pt x="40" y="20"/>
                  </a:cubicBezTo>
                  <a:cubicBezTo>
                    <a:pt x="2" y="42"/>
                    <a:pt x="2" y="42"/>
                    <a:pt x="2" y="42"/>
                  </a:cubicBezTo>
                  <a:cubicBezTo>
                    <a:pt x="2" y="42"/>
                    <a:pt x="1" y="42"/>
                    <a:pt x="1" y="42"/>
                  </a:cubicBezTo>
                  <a:cubicBezTo>
                    <a:pt x="1" y="41"/>
                    <a:pt x="1" y="41"/>
                    <a:pt x="1" y="41"/>
                  </a:cubicBezTo>
                  <a:cubicBezTo>
                    <a:pt x="32" y="22"/>
                    <a:pt x="32" y="22"/>
                    <a:pt x="32" y="22"/>
                  </a:cubicBezTo>
                  <a:cubicBezTo>
                    <a:pt x="2" y="39"/>
                    <a:pt x="2" y="39"/>
                    <a:pt x="2" y="39"/>
                  </a:cubicBezTo>
                  <a:cubicBezTo>
                    <a:pt x="1" y="40"/>
                    <a:pt x="1" y="39"/>
                    <a:pt x="1" y="39"/>
                  </a:cubicBezTo>
                  <a:cubicBezTo>
                    <a:pt x="1" y="39"/>
                    <a:pt x="1" y="39"/>
                    <a:pt x="1" y="38"/>
                  </a:cubicBezTo>
                  <a:cubicBezTo>
                    <a:pt x="35" y="16"/>
                    <a:pt x="35" y="16"/>
                    <a:pt x="35" y="16"/>
                  </a:cubicBezTo>
                  <a:cubicBezTo>
                    <a:pt x="1" y="35"/>
                    <a:pt x="1" y="35"/>
                    <a:pt x="1" y="35"/>
                  </a:cubicBezTo>
                  <a:cubicBezTo>
                    <a:pt x="1" y="35"/>
                    <a:pt x="1" y="35"/>
                    <a:pt x="0" y="35"/>
                  </a:cubicBezTo>
                  <a:cubicBezTo>
                    <a:pt x="0" y="35"/>
                    <a:pt x="0" y="34"/>
                    <a:pt x="1" y="34"/>
                  </a:cubicBezTo>
                  <a:cubicBezTo>
                    <a:pt x="33" y="11"/>
                    <a:pt x="33" y="11"/>
                    <a:pt x="33" y="11"/>
                  </a:cubicBezTo>
                  <a:cubicBezTo>
                    <a:pt x="2" y="29"/>
                    <a:pt x="2" y="29"/>
                    <a:pt x="2" y="29"/>
                  </a:cubicBezTo>
                  <a:cubicBezTo>
                    <a:pt x="2" y="29"/>
                    <a:pt x="1" y="29"/>
                    <a:pt x="1" y="29"/>
                  </a:cubicBezTo>
                  <a:cubicBezTo>
                    <a:pt x="1" y="28"/>
                    <a:pt x="1" y="28"/>
                    <a:pt x="1" y="28"/>
                  </a:cubicBezTo>
                  <a:cubicBezTo>
                    <a:pt x="28" y="8"/>
                    <a:pt x="28" y="8"/>
                    <a:pt x="28" y="8"/>
                  </a:cubicBezTo>
                  <a:cubicBezTo>
                    <a:pt x="3" y="23"/>
                    <a:pt x="3" y="23"/>
                    <a:pt x="3" y="23"/>
                  </a:cubicBezTo>
                  <a:cubicBezTo>
                    <a:pt x="3" y="23"/>
                    <a:pt x="3" y="23"/>
                    <a:pt x="3" y="23"/>
                  </a:cubicBezTo>
                  <a:cubicBezTo>
                    <a:pt x="2" y="22"/>
                    <a:pt x="2" y="22"/>
                    <a:pt x="2" y="22"/>
                  </a:cubicBezTo>
                  <a:cubicBezTo>
                    <a:pt x="3" y="22"/>
                    <a:pt x="3" y="22"/>
                    <a:pt x="3" y="22"/>
                  </a:cubicBezTo>
                  <a:cubicBezTo>
                    <a:pt x="21" y="10"/>
                    <a:pt x="21" y="10"/>
                    <a:pt x="21" y="10"/>
                  </a:cubicBezTo>
                  <a:cubicBezTo>
                    <a:pt x="6" y="18"/>
                    <a:pt x="6" y="18"/>
                    <a:pt x="6" y="18"/>
                  </a:cubicBezTo>
                  <a:cubicBezTo>
                    <a:pt x="5" y="18"/>
                    <a:pt x="5" y="18"/>
                    <a:pt x="5" y="18"/>
                  </a:cubicBezTo>
                  <a:cubicBezTo>
                    <a:pt x="5" y="18"/>
                    <a:pt x="5" y="18"/>
                    <a:pt x="5" y="17"/>
                  </a:cubicBezTo>
                  <a:cubicBezTo>
                    <a:pt x="17" y="7"/>
                    <a:pt x="17" y="7"/>
                    <a:pt x="17" y="7"/>
                  </a:cubicBezTo>
                  <a:cubicBezTo>
                    <a:pt x="13" y="10"/>
                    <a:pt x="13" y="10"/>
                    <a:pt x="13" y="10"/>
                  </a:cubicBezTo>
                  <a:cubicBezTo>
                    <a:pt x="12" y="10"/>
                    <a:pt x="12" y="10"/>
                    <a:pt x="12" y="10"/>
                  </a:cubicBezTo>
                  <a:cubicBezTo>
                    <a:pt x="12" y="9"/>
                    <a:pt x="12" y="8"/>
                    <a:pt x="12" y="8"/>
                  </a:cubicBezTo>
                  <a:cubicBezTo>
                    <a:pt x="23" y="3"/>
                    <a:pt x="23" y="3"/>
                    <a:pt x="23" y="3"/>
                  </a:cubicBezTo>
                  <a:cubicBezTo>
                    <a:pt x="23" y="3"/>
                    <a:pt x="24" y="3"/>
                    <a:pt x="24" y="3"/>
                  </a:cubicBezTo>
                  <a:cubicBezTo>
                    <a:pt x="24" y="3"/>
                    <a:pt x="24" y="3"/>
                    <a:pt x="24" y="4"/>
                  </a:cubicBezTo>
                  <a:cubicBezTo>
                    <a:pt x="11" y="13"/>
                    <a:pt x="11" y="13"/>
                    <a:pt x="11" y="13"/>
                  </a:cubicBezTo>
                  <a:cubicBezTo>
                    <a:pt x="34" y="0"/>
                    <a:pt x="34" y="0"/>
                    <a:pt x="34" y="0"/>
                  </a:cubicBezTo>
                  <a:cubicBezTo>
                    <a:pt x="35" y="0"/>
                    <a:pt x="35" y="0"/>
                    <a:pt x="35" y="1"/>
                  </a:cubicBezTo>
                  <a:cubicBezTo>
                    <a:pt x="35" y="1"/>
                    <a:pt x="35" y="1"/>
                    <a:pt x="35" y="1"/>
                  </a:cubicBezTo>
                  <a:cubicBezTo>
                    <a:pt x="16" y="14"/>
                    <a:pt x="16" y="14"/>
                    <a:pt x="16" y="14"/>
                  </a:cubicBezTo>
                  <a:cubicBezTo>
                    <a:pt x="39" y="1"/>
                    <a:pt x="39" y="1"/>
                    <a:pt x="39" y="1"/>
                  </a:cubicBezTo>
                  <a:cubicBezTo>
                    <a:pt x="40" y="1"/>
                    <a:pt x="40" y="1"/>
                    <a:pt x="40" y="1"/>
                  </a:cubicBezTo>
                  <a:cubicBezTo>
                    <a:pt x="40" y="2"/>
                    <a:pt x="40" y="2"/>
                    <a:pt x="40" y="2"/>
                  </a:cubicBezTo>
                  <a:cubicBezTo>
                    <a:pt x="12" y="21"/>
                    <a:pt x="12" y="21"/>
                    <a:pt x="12" y="21"/>
                  </a:cubicBezTo>
                  <a:cubicBezTo>
                    <a:pt x="45" y="3"/>
                    <a:pt x="45" y="3"/>
                    <a:pt x="45" y="3"/>
                  </a:cubicBezTo>
                  <a:cubicBezTo>
                    <a:pt x="46" y="3"/>
                    <a:pt x="46" y="3"/>
                    <a:pt x="46" y="3"/>
                  </a:cubicBezTo>
                  <a:cubicBezTo>
                    <a:pt x="46" y="3"/>
                    <a:pt x="46" y="4"/>
                    <a:pt x="46" y="4"/>
                  </a:cubicBezTo>
                  <a:cubicBezTo>
                    <a:pt x="12" y="27"/>
                    <a:pt x="12" y="27"/>
                    <a:pt x="12" y="27"/>
                  </a:cubicBezTo>
                  <a:cubicBezTo>
                    <a:pt x="51" y="5"/>
                    <a:pt x="51" y="5"/>
                    <a:pt x="51" y="5"/>
                  </a:cubicBezTo>
                  <a:cubicBezTo>
                    <a:pt x="51" y="5"/>
                    <a:pt x="51" y="5"/>
                    <a:pt x="51" y="5"/>
                  </a:cubicBezTo>
                  <a:cubicBezTo>
                    <a:pt x="52" y="6"/>
                    <a:pt x="52" y="6"/>
                    <a:pt x="51" y="6"/>
                  </a:cubicBezTo>
                  <a:cubicBezTo>
                    <a:pt x="17" y="29"/>
                    <a:pt x="17" y="29"/>
                    <a:pt x="17" y="29"/>
                  </a:cubicBezTo>
                  <a:cubicBezTo>
                    <a:pt x="54" y="7"/>
                    <a:pt x="54" y="7"/>
                    <a:pt x="54" y="7"/>
                  </a:cubicBezTo>
                  <a:cubicBezTo>
                    <a:pt x="54" y="7"/>
                    <a:pt x="55" y="7"/>
                    <a:pt x="55" y="8"/>
                  </a:cubicBezTo>
                  <a:cubicBezTo>
                    <a:pt x="55" y="8"/>
                    <a:pt x="55" y="8"/>
                    <a:pt x="55" y="8"/>
                  </a:cubicBezTo>
                  <a:cubicBezTo>
                    <a:pt x="25" y="28"/>
                    <a:pt x="25" y="28"/>
                    <a:pt x="25" y="28"/>
                  </a:cubicBezTo>
                  <a:cubicBezTo>
                    <a:pt x="56" y="10"/>
                    <a:pt x="56" y="10"/>
                    <a:pt x="56" y="10"/>
                  </a:cubicBezTo>
                  <a:cubicBezTo>
                    <a:pt x="57" y="10"/>
                    <a:pt x="57" y="10"/>
                    <a:pt x="57" y="10"/>
                  </a:cubicBezTo>
                  <a:cubicBezTo>
                    <a:pt x="58" y="10"/>
                    <a:pt x="58" y="11"/>
                    <a:pt x="57" y="11"/>
                  </a:cubicBezTo>
                  <a:cubicBezTo>
                    <a:pt x="19" y="36"/>
                    <a:pt x="19" y="36"/>
                    <a:pt x="19" y="36"/>
                  </a:cubicBezTo>
                  <a:cubicBezTo>
                    <a:pt x="60" y="12"/>
                    <a:pt x="60" y="12"/>
                    <a:pt x="60" y="12"/>
                  </a:cubicBezTo>
                  <a:cubicBezTo>
                    <a:pt x="60" y="13"/>
                    <a:pt x="60" y="13"/>
                    <a:pt x="60" y="13"/>
                  </a:cubicBezTo>
                  <a:cubicBezTo>
                    <a:pt x="61" y="13"/>
                    <a:pt x="61" y="13"/>
                    <a:pt x="60" y="13"/>
                  </a:cubicBezTo>
                  <a:cubicBezTo>
                    <a:pt x="20" y="41"/>
                    <a:pt x="20" y="41"/>
                    <a:pt x="20" y="41"/>
                  </a:cubicBezTo>
                  <a:cubicBezTo>
                    <a:pt x="89" y="1"/>
                    <a:pt x="89" y="1"/>
                    <a:pt x="89" y="1"/>
                  </a:cubicBezTo>
                  <a:cubicBezTo>
                    <a:pt x="90" y="0"/>
                    <a:pt x="90" y="0"/>
                    <a:pt x="90" y="1"/>
                  </a:cubicBezTo>
                  <a:cubicBezTo>
                    <a:pt x="90" y="1"/>
                    <a:pt x="90" y="1"/>
                    <a:pt x="90" y="2"/>
                  </a:cubicBezTo>
                  <a:cubicBezTo>
                    <a:pt x="36" y="36"/>
                    <a:pt x="36" y="36"/>
                    <a:pt x="36" y="36"/>
                  </a:cubicBezTo>
                  <a:cubicBezTo>
                    <a:pt x="96" y="1"/>
                    <a:pt x="96" y="1"/>
                    <a:pt x="96" y="1"/>
                  </a:cubicBezTo>
                  <a:cubicBezTo>
                    <a:pt x="97" y="1"/>
                    <a:pt x="97" y="1"/>
                    <a:pt x="97" y="1"/>
                  </a:cubicBezTo>
                  <a:cubicBezTo>
                    <a:pt x="97" y="1"/>
                    <a:pt x="97" y="1"/>
                    <a:pt x="97" y="1"/>
                  </a:cubicBezTo>
                  <a:cubicBezTo>
                    <a:pt x="97" y="2"/>
                    <a:pt x="97" y="2"/>
                    <a:pt x="97" y="2"/>
                  </a:cubicBezTo>
                  <a:cubicBezTo>
                    <a:pt x="36" y="41"/>
                    <a:pt x="36" y="41"/>
                    <a:pt x="36" y="41"/>
                  </a:cubicBezTo>
                  <a:cubicBezTo>
                    <a:pt x="102" y="3"/>
                    <a:pt x="102" y="3"/>
                    <a:pt x="102" y="3"/>
                  </a:cubicBezTo>
                  <a:cubicBezTo>
                    <a:pt x="103" y="3"/>
                    <a:pt x="103" y="3"/>
                    <a:pt x="103" y="3"/>
                  </a:cubicBezTo>
                  <a:cubicBezTo>
                    <a:pt x="103" y="3"/>
                    <a:pt x="103" y="3"/>
                    <a:pt x="103" y="4"/>
                  </a:cubicBezTo>
                  <a:cubicBezTo>
                    <a:pt x="51" y="35"/>
                    <a:pt x="51" y="35"/>
                    <a:pt x="51" y="35"/>
                  </a:cubicBezTo>
                  <a:cubicBezTo>
                    <a:pt x="106" y="4"/>
                    <a:pt x="106" y="4"/>
                    <a:pt x="106" y="4"/>
                  </a:cubicBezTo>
                  <a:cubicBezTo>
                    <a:pt x="106" y="4"/>
                    <a:pt x="106" y="4"/>
                    <a:pt x="106" y="4"/>
                  </a:cubicBezTo>
                  <a:cubicBezTo>
                    <a:pt x="107" y="4"/>
                    <a:pt x="107" y="5"/>
                    <a:pt x="106" y="5"/>
                  </a:cubicBezTo>
                  <a:cubicBezTo>
                    <a:pt x="46" y="42"/>
                    <a:pt x="46" y="42"/>
                    <a:pt x="46" y="42"/>
                  </a:cubicBezTo>
                  <a:cubicBezTo>
                    <a:pt x="110" y="6"/>
                    <a:pt x="110" y="6"/>
                    <a:pt x="110" y="6"/>
                  </a:cubicBezTo>
                  <a:cubicBezTo>
                    <a:pt x="110" y="6"/>
                    <a:pt x="110" y="6"/>
                    <a:pt x="110" y="6"/>
                  </a:cubicBezTo>
                  <a:cubicBezTo>
                    <a:pt x="111" y="6"/>
                    <a:pt x="111" y="6"/>
                    <a:pt x="111" y="6"/>
                  </a:cubicBezTo>
                  <a:cubicBezTo>
                    <a:pt x="110" y="7"/>
                    <a:pt x="110" y="7"/>
                    <a:pt x="110" y="7"/>
                  </a:cubicBezTo>
                  <a:cubicBezTo>
                    <a:pt x="51" y="43"/>
                    <a:pt x="51" y="43"/>
                    <a:pt x="51" y="43"/>
                  </a:cubicBezTo>
                  <a:cubicBezTo>
                    <a:pt x="112" y="8"/>
                    <a:pt x="112" y="8"/>
                    <a:pt x="112" y="8"/>
                  </a:cubicBezTo>
                  <a:cubicBezTo>
                    <a:pt x="113" y="8"/>
                    <a:pt x="113" y="8"/>
                    <a:pt x="113" y="8"/>
                  </a:cubicBezTo>
                  <a:cubicBezTo>
                    <a:pt x="113" y="9"/>
                    <a:pt x="113" y="9"/>
                    <a:pt x="113" y="9"/>
                  </a:cubicBezTo>
                  <a:cubicBezTo>
                    <a:pt x="63" y="40"/>
                    <a:pt x="63" y="40"/>
                    <a:pt x="63" y="40"/>
                  </a:cubicBezTo>
                  <a:cubicBezTo>
                    <a:pt x="115" y="10"/>
                    <a:pt x="115" y="10"/>
                    <a:pt x="115" y="10"/>
                  </a:cubicBezTo>
                  <a:cubicBezTo>
                    <a:pt x="115" y="10"/>
                    <a:pt x="116" y="10"/>
                    <a:pt x="116" y="10"/>
                  </a:cubicBezTo>
                  <a:cubicBezTo>
                    <a:pt x="116" y="11"/>
                    <a:pt x="116" y="11"/>
                    <a:pt x="116" y="11"/>
                  </a:cubicBezTo>
                  <a:cubicBezTo>
                    <a:pt x="58" y="46"/>
                    <a:pt x="58" y="46"/>
                    <a:pt x="58" y="46"/>
                  </a:cubicBezTo>
                  <a:cubicBezTo>
                    <a:pt x="117" y="12"/>
                    <a:pt x="117" y="12"/>
                    <a:pt x="117" y="12"/>
                  </a:cubicBezTo>
                  <a:cubicBezTo>
                    <a:pt x="118" y="12"/>
                    <a:pt x="118" y="12"/>
                    <a:pt x="118" y="12"/>
                  </a:cubicBezTo>
                  <a:cubicBezTo>
                    <a:pt x="118" y="13"/>
                    <a:pt x="118" y="13"/>
                    <a:pt x="118" y="13"/>
                  </a:cubicBezTo>
                  <a:cubicBezTo>
                    <a:pt x="66" y="45"/>
                    <a:pt x="66" y="45"/>
                    <a:pt x="66" y="45"/>
                  </a:cubicBezTo>
                  <a:cubicBezTo>
                    <a:pt x="119" y="14"/>
                    <a:pt x="119" y="14"/>
                    <a:pt x="119" y="14"/>
                  </a:cubicBezTo>
                  <a:cubicBezTo>
                    <a:pt x="119" y="14"/>
                    <a:pt x="119" y="14"/>
                    <a:pt x="119" y="14"/>
                  </a:cubicBezTo>
                  <a:cubicBezTo>
                    <a:pt x="120" y="15"/>
                    <a:pt x="120" y="15"/>
                    <a:pt x="119" y="15"/>
                  </a:cubicBezTo>
                  <a:cubicBezTo>
                    <a:pt x="56" y="55"/>
                    <a:pt x="56" y="55"/>
                    <a:pt x="56" y="55"/>
                  </a:cubicBezTo>
                  <a:cubicBezTo>
                    <a:pt x="121" y="18"/>
                    <a:pt x="121" y="18"/>
                    <a:pt x="121" y="18"/>
                  </a:cubicBezTo>
                  <a:cubicBezTo>
                    <a:pt x="121" y="18"/>
                    <a:pt x="121" y="18"/>
                    <a:pt x="121" y="18"/>
                  </a:cubicBezTo>
                  <a:cubicBezTo>
                    <a:pt x="122" y="18"/>
                    <a:pt x="121" y="19"/>
                    <a:pt x="121" y="19"/>
                  </a:cubicBezTo>
                  <a:cubicBezTo>
                    <a:pt x="62" y="55"/>
                    <a:pt x="62" y="55"/>
                    <a:pt x="62" y="55"/>
                  </a:cubicBezTo>
                  <a:cubicBezTo>
                    <a:pt x="123" y="21"/>
                    <a:pt x="123" y="21"/>
                    <a:pt x="123" y="21"/>
                  </a:cubicBezTo>
                  <a:cubicBezTo>
                    <a:pt x="123" y="20"/>
                    <a:pt x="123" y="21"/>
                    <a:pt x="123" y="21"/>
                  </a:cubicBezTo>
                  <a:cubicBezTo>
                    <a:pt x="123" y="21"/>
                    <a:pt x="123" y="21"/>
                    <a:pt x="123" y="22"/>
                  </a:cubicBezTo>
                  <a:cubicBezTo>
                    <a:pt x="68" y="56"/>
                    <a:pt x="68" y="56"/>
                    <a:pt x="68" y="56"/>
                  </a:cubicBezTo>
                  <a:cubicBezTo>
                    <a:pt x="124" y="24"/>
                    <a:pt x="124" y="24"/>
                    <a:pt x="124" y="24"/>
                  </a:cubicBezTo>
                  <a:cubicBezTo>
                    <a:pt x="124" y="24"/>
                    <a:pt x="124" y="24"/>
                    <a:pt x="124" y="24"/>
                  </a:cubicBezTo>
                  <a:cubicBezTo>
                    <a:pt x="124" y="25"/>
                    <a:pt x="124" y="25"/>
                    <a:pt x="124" y="25"/>
                  </a:cubicBezTo>
                  <a:cubicBezTo>
                    <a:pt x="69" y="58"/>
                    <a:pt x="69" y="58"/>
                    <a:pt x="69" y="58"/>
                  </a:cubicBezTo>
                  <a:cubicBezTo>
                    <a:pt x="124" y="27"/>
                    <a:pt x="124" y="27"/>
                    <a:pt x="124" y="27"/>
                  </a:cubicBezTo>
                  <a:cubicBezTo>
                    <a:pt x="125" y="27"/>
                    <a:pt x="125" y="27"/>
                    <a:pt x="125" y="27"/>
                  </a:cubicBezTo>
                  <a:cubicBezTo>
                    <a:pt x="125" y="28"/>
                    <a:pt x="125" y="28"/>
                    <a:pt x="125" y="28"/>
                  </a:cubicBezTo>
                  <a:cubicBezTo>
                    <a:pt x="60" y="70"/>
                    <a:pt x="60" y="70"/>
                    <a:pt x="60" y="70"/>
                  </a:cubicBezTo>
                  <a:cubicBezTo>
                    <a:pt x="125" y="32"/>
                    <a:pt x="125" y="32"/>
                    <a:pt x="125" y="32"/>
                  </a:cubicBezTo>
                  <a:cubicBezTo>
                    <a:pt x="125" y="32"/>
                    <a:pt x="126" y="32"/>
                    <a:pt x="126" y="32"/>
                  </a:cubicBezTo>
                  <a:cubicBezTo>
                    <a:pt x="126" y="32"/>
                    <a:pt x="126" y="33"/>
                    <a:pt x="126" y="33"/>
                  </a:cubicBezTo>
                  <a:cubicBezTo>
                    <a:pt x="73" y="66"/>
                    <a:pt x="73" y="66"/>
                    <a:pt x="73" y="66"/>
                  </a:cubicBezTo>
                  <a:cubicBezTo>
                    <a:pt x="125" y="36"/>
                    <a:pt x="125" y="36"/>
                    <a:pt x="125" y="36"/>
                  </a:cubicBezTo>
                  <a:cubicBezTo>
                    <a:pt x="126" y="36"/>
                    <a:pt x="126" y="36"/>
                    <a:pt x="126" y="36"/>
                  </a:cubicBezTo>
                  <a:cubicBezTo>
                    <a:pt x="126" y="37"/>
                    <a:pt x="126" y="37"/>
                    <a:pt x="126" y="37"/>
                  </a:cubicBezTo>
                  <a:cubicBezTo>
                    <a:pt x="126" y="37"/>
                    <a:pt x="126" y="37"/>
                    <a:pt x="126" y="37"/>
                  </a:cubicBezTo>
                  <a:cubicBezTo>
                    <a:pt x="63" y="77"/>
                    <a:pt x="63" y="77"/>
                    <a:pt x="63" y="77"/>
                  </a:cubicBezTo>
                  <a:cubicBezTo>
                    <a:pt x="124" y="42"/>
                    <a:pt x="124" y="42"/>
                    <a:pt x="124" y="42"/>
                  </a:cubicBezTo>
                  <a:cubicBezTo>
                    <a:pt x="125" y="42"/>
                    <a:pt x="125" y="42"/>
                    <a:pt x="125" y="42"/>
                  </a:cubicBezTo>
                  <a:cubicBezTo>
                    <a:pt x="125" y="43"/>
                    <a:pt x="125" y="43"/>
                    <a:pt x="125" y="43"/>
                  </a:cubicBezTo>
                  <a:cubicBezTo>
                    <a:pt x="67" y="80"/>
                    <a:pt x="67" y="80"/>
                    <a:pt x="67" y="80"/>
                  </a:cubicBezTo>
                  <a:cubicBezTo>
                    <a:pt x="121" y="49"/>
                    <a:pt x="121" y="49"/>
                    <a:pt x="121" y="49"/>
                  </a:cubicBezTo>
                  <a:cubicBezTo>
                    <a:pt x="122" y="49"/>
                    <a:pt x="122" y="49"/>
                    <a:pt x="122" y="49"/>
                  </a:cubicBezTo>
                  <a:cubicBezTo>
                    <a:pt x="122" y="50"/>
                    <a:pt x="122" y="50"/>
                    <a:pt x="122" y="50"/>
                  </a:cubicBezTo>
                  <a:cubicBezTo>
                    <a:pt x="72" y="83"/>
                    <a:pt x="72" y="83"/>
                    <a:pt x="72" y="83"/>
                  </a:cubicBezTo>
                  <a:cubicBezTo>
                    <a:pt x="116" y="57"/>
                    <a:pt x="116" y="57"/>
                    <a:pt x="116" y="57"/>
                  </a:cubicBezTo>
                  <a:cubicBezTo>
                    <a:pt x="117" y="57"/>
                    <a:pt x="117" y="57"/>
                    <a:pt x="117" y="57"/>
                  </a:cubicBezTo>
                  <a:cubicBezTo>
                    <a:pt x="117" y="57"/>
                    <a:pt x="117" y="57"/>
                    <a:pt x="117" y="57"/>
                  </a:cubicBezTo>
                  <a:cubicBezTo>
                    <a:pt x="117" y="58"/>
                    <a:pt x="117" y="58"/>
                    <a:pt x="117" y="58"/>
                  </a:cubicBezTo>
                  <a:cubicBezTo>
                    <a:pt x="77" y="83"/>
                    <a:pt x="77" y="83"/>
                    <a:pt x="77" y="83"/>
                  </a:cubicBezTo>
                  <a:cubicBezTo>
                    <a:pt x="107" y="65"/>
                    <a:pt x="107" y="65"/>
                    <a:pt x="107" y="65"/>
                  </a:cubicBezTo>
                  <a:cubicBezTo>
                    <a:pt x="108" y="65"/>
                    <a:pt x="109" y="65"/>
                    <a:pt x="109" y="65"/>
                  </a:cubicBezTo>
                  <a:cubicBezTo>
                    <a:pt x="109" y="65"/>
                    <a:pt x="109" y="65"/>
                    <a:pt x="109" y="65"/>
                  </a:cubicBezTo>
                  <a:cubicBezTo>
                    <a:pt x="109" y="66"/>
                    <a:pt x="109" y="66"/>
                    <a:pt x="109" y="66"/>
                  </a:cubicBezTo>
                  <a:cubicBezTo>
                    <a:pt x="76" y="87"/>
                    <a:pt x="76" y="87"/>
                    <a:pt x="76" y="87"/>
                  </a:cubicBezTo>
                  <a:cubicBezTo>
                    <a:pt x="100" y="74"/>
                    <a:pt x="100" y="74"/>
                    <a:pt x="100" y="74"/>
                  </a:cubicBezTo>
                  <a:cubicBezTo>
                    <a:pt x="100" y="74"/>
                    <a:pt x="100" y="74"/>
                    <a:pt x="100" y="74"/>
                  </a:cubicBezTo>
                  <a:cubicBezTo>
                    <a:pt x="100" y="75"/>
                    <a:pt x="100" y="75"/>
                    <a:pt x="100" y="75"/>
                  </a:cubicBezTo>
                  <a:cubicBezTo>
                    <a:pt x="74" y="92"/>
                    <a:pt x="74" y="92"/>
                    <a:pt x="74" y="92"/>
                  </a:cubicBezTo>
                  <a:cubicBezTo>
                    <a:pt x="91" y="82"/>
                    <a:pt x="91" y="82"/>
                    <a:pt x="91" y="82"/>
                  </a:cubicBezTo>
                  <a:cubicBezTo>
                    <a:pt x="91" y="82"/>
                    <a:pt x="91" y="82"/>
                    <a:pt x="91" y="82"/>
                  </a:cubicBezTo>
                  <a:cubicBezTo>
                    <a:pt x="92" y="82"/>
                    <a:pt x="92" y="82"/>
                    <a:pt x="92" y="82"/>
                  </a:cubicBezTo>
                  <a:cubicBezTo>
                    <a:pt x="92" y="83"/>
                    <a:pt x="92" y="83"/>
                    <a:pt x="92" y="83"/>
                  </a:cubicBezTo>
                  <a:cubicBezTo>
                    <a:pt x="91" y="83"/>
                    <a:pt x="91" y="83"/>
                    <a:pt x="91" y="83"/>
                  </a:cubicBezTo>
                  <a:cubicBezTo>
                    <a:pt x="70" y="98"/>
                    <a:pt x="70" y="98"/>
                    <a:pt x="70" y="98"/>
                  </a:cubicBezTo>
                  <a:cubicBezTo>
                    <a:pt x="81" y="92"/>
                    <a:pt x="81" y="92"/>
                    <a:pt x="81" y="92"/>
                  </a:cubicBezTo>
                  <a:cubicBezTo>
                    <a:pt x="81" y="92"/>
                    <a:pt x="82" y="92"/>
                    <a:pt x="82" y="92"/>
                  </a:cubicBezTo>
                  <a:cubicBezTo>
                    <a:pt x="82" y="93"/>
                    <a:pt x="82" y="93"/>
                    <a:pt x="82" y="93"/>
                  </a:cubicBezTo>
                  <a:cubicBezTo>
                    <a:pt x="71" y="101"/>
                    <a:pt x="71" y="101"/>
                    <a:pt x="71" y="101"/>
                  </a:cubicBezTo>
                  <a:cubicBezTo>
                    <a:pt x="74" y="99"/>
                    <a:pt x="74" y="99"/>
                    <a:pt x="74" y="99"/>
                  </a:cubicBezTo>
                  <a:cubicBezTo>
                    <a:pt x="75" y="99"/>
                    <a:pt x="75" y="99"/>
                    <a:pt x="75" y="99"/>
                  </a:cubicBezTo>
                  <a:cubicBezTo>
                    <a:pt x="75" y="99"/>
                    <a:pt x="75" y="100"/>
                    <a:pt x="75" y="100"/>
                  </a:cubicBezTo>
                  <a:cubicBezTo>
                    <a:pt x="75" y="100"/>
                    <a:pt x="75" y="100"/>
                    <a:pt x="75" y="100"/>
                  </a:cubicBezTo>
                  <a:cubicBezTo>
                    <a:pt x="66" y="108"/>
                    <a:pt x="66" y="108"/>
                    <a:pt x="66" y="108"/>
                  </a:cubicBezTo>
                  <a:cubicBezTo>
                    <a:pt x="66" y="109"/>
                    <a:pt x="66" y="109"/>
                    <a:pt x="66" y="109"/>
                  </a:cubicBezTo>
                  <a:cubicBezTo>
                    <a:pt x="65" y="109"/>
                    <a:pt x="65" y="109"/>
                    <a:pt x="65" y="109"/>
                  </a:cubicBezTo>
                  <a:cubicBezTo>
                    <a:pt x="63" y="111"/>
                    <a:pt x="63" y="111"/>
                    <a:pt x="63" y="111"/>
                  </a:cubicBezTo>
                  <a:cubicBezTo>
                    <a:pt x="62" y="111"/>
                    <a:pt x="62" y="111"/>
                    <a:pt x="62" y="111"/>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48" name="组合 147">
            <a:extLst>
              <a:ext uri="{FF2B5EF4-FFF2-40B4-BE49-F238E27FC236}">
                <a16:creationId xmlns:a16="http://schemas.microsoft.com/office/drawing/2014/main" id="{FD53ADF0-0CFE-469B-955B-1A66B624BC46}"/>
              </a:ext>
            </a:extLst>
          </p:cNvPr>
          <p:cNvGrpSpPr/>
          <p:nvPr/>
        </p:nvGrpSpPr>
        <p:grpSpPr>
          <a:xfrm>
            <a:off x="2251968" y="1216653"/>
            <a:ext cx="1695828" cy="744728"/>
            <a:chOff x="1964947" y="597930"/>
            <a:chExt cx="1695828" cy="744728"/>
          </a:xfrm>
        </p:grpSpPr>
        <p:sp>
          <p:nvSpPr>
            <p:cNvPr id="149" name="文本框 148">
              <a:extLst>
                <a:ext uri="{FF2B5EF4-FFF2-40B4-BE49-F238E27FC236}">
                  <a16:creationId xmlns:a16="http://schemas.microsoft.com/office/drawing/2014/main" id="{28D01DE9-B23C-4795-95CF-FCD999CE7BC3}"/>
                </a:ext>
              </a:extLst>
            </p:cNvPr>
            <p:cNvSpPr txBox="1"/>
            <p:nvPr/>
          </p:nvSpPr>
          <p:spPr bwMode="auto">
            <a:xfrm>
              <a:off x="1964947" y="788660"/>
              <a:ext cx="1695828" cy="5539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914400">
                <a:defRPr/>
              </a:pPr>
              <a:r>
                <a:rPr lang="en-US" altLang="zh-CN" sz="6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This is a sample text. Insert your desired text here. Again. This is a dummy text. Enter your own text here.</a:t>
              </a:r>
              <a:endParaRPr lang="zh-CN" altLang="en-US" sz="6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0" name="文本框 24">
              <a:extLst>
                <a:ext uri="{FF2B5EF4-FFF2-40B4-BE49-F238E27FC236}">
                  <a16:creationId xmlns:a16="http://schemas.microsoft.com/office/drawing/2014/main" id="{EC794547-1E46-429E-B082-C68E36D5F680}"/>
                </a:ext>
              </a:extLst>
            </p:cNvPr>
            <p:cNvSpPr txBox="1">
              <a:spLocks noChangeArrowheads="1"/>
            </p:cNvSpPr>
            <p:nvPr/>
          </p:nvSpPr>
          <p:spPr bwMode="auto">
            <a:xfrm>
              <a:off x="1969162" y="597930"/>
              <a:ext cx="1456289" cy="23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fontAlgn="base">
                <a:lnSpc>
                  <a:spcPts val="1200"/>
                </a:lnSpc>
                <a:spcBef>
                  <a:spcPct val="0"/>
                </a:spcBef>
                <a:spcAft>
                  <a:spcPct val="0"/>
                </a:spcAft>
              </a:pPr>
              <a:r>
                <a:rPr lang="zh-CN" altLang="en-US" sz="900" b="1" dirty="0" smtClean="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点此替换文本</a:t>
              </a:r>
              <a:endParaRPr lang="zh-CN" altLang="en-US" sz="900" b="1" dirty="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grpSp>
        <p:nvGrpSpPr>
          <p:cNvPr id="151" name="组合 150">
            <a:extLst>
              <a:ext uri="{FF2B5EF4-FFF2-40B4-BE49-F238E27FC236}">
                <a16:creationId xmlns:a16="http://schemas.microsoft.com/office/drawing/2014/main" id="{99B1F8FA-E7AD-4574-AD05-05874A146DC4}"/>
              </a:ext>
            </a:extLst>
          </p:cNvPr>
          <p:cNvGrpSpPr/>
          <p:nvPr/>
        </p:nvGrpSpPr>
        <p:grpSpPr>
          <a:xfrm>
            <a:off x="2251968" y="2336793"/>
            <a:ext cx="1695828" cy="744728"/>
            <a:chOff x="1964947" y="597930"/>
            <a:chExt cx="1695828" cy="744728"/>
          </a:xfrm>
        </p:grpSpPr>
        <p:sp>
          <p:nvSpPr>
            <p:cNvPr id="152" name="文本框 151">
              <a:extLst>
                <a:ext uri="{FF2B5EF4-FFF2-40B4-BE49-F238E27FC236}">
                  <a16:creationId xmlns:a16="http://schemas.microsoft.com/office/drawing/2014/main" id="{729C5616-0600-43DD-B68C-CC22CDD13A5B}"/>
                </a:ext>
              </a:extLst>
            </p:cNvPr>
            <p:cNvSpPr txBox="1"/>
            <p:nvPr/>
          </p:nvSpPr>
          <p:spPr bwMode="auto">
            <a:xfrm>
              <a:off x="1964947" y="788660"/>
              <a:ext cx="1695828" cy="5539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914400">
                <a:defRPr/>
              </a:pPr>
              <a:r>
                <a:rPr lang="en-US" altLang="zh-CN" sz="6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This is a sample text. Insert your desired text here. Again. This is a dummy text. Enter your own text here.</a:t>
              </a:r>
              <a:endParaRPr lang="zh-CN" altLang="en-US" sz="6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3" name="文本框 24">
              <a:extLst>
                <a:ext uri="{FF2B5EF4-FFF2-40B4-BE49-F238E27FC236}">
                  <a16:creationId xmlns:a16="http://schemas.microsoft.com/office/drawing/2014/main" id="{16C63891-DEC2-4868-AECE-7299C5680EDD}"/>
                </a:ext>
              </a:extLst>
            </p:cNvPr>
            <p:cNvSpPr txBox="1">
              <a:spLocks noChangeArrowheads="1"/>
            </p:cNvSpPr>
            <p:nvPr/>
          </p:nvSpPr>
          <p:spPr bwMode="auto">
            <a:xfrm>
              <a:off x="1969162" y="597930"/>
              <a:ext cx="1456289" cy="23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fontAlgn="base">
                <a:lnSpc>
                  <a:spcPts val="1200"/>
                </a:lnSpc>
                <a:spcBef>
                  <a:spcPct val="0"/>
                </a:spcBef>
                <a:spcAft>
                  <a:spcPct val="0"/>
                </a:spcAft>
              </a:pPr>
              <a:r>
                <a:rPr lang="zh-CN" altLang="en-US" sz="900" b="1" dirty="0" smtClean="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点此替换文本</a:t>
              </a:r>
              <a:endParaRPr lang="zh-CN" altLang="en-US" sz="900" b="1" dirty="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grpSp>
        <p:nvGrpSpPr>
          <p:cNvPr id="154" name="组合 153">
            <a:extLst>
              <a:ext uri="{FF2B5EF4-FFF2-40B4-BE49-F238E27FC236}">
                <a16:creationId xmlns:a16="http://schemas.microsoft.com/office/drawing/2014/main" id="{970D82E3-6D50-43DE-A86A-F5C3CC4BFC4A}"/>
              </a:ext>
            </a:extLst>
          </p:cNvPr>
          <p:cNvGrpSpPr/>
          <p:nvPr/>
        </p:nvGrpSpPr>
        <p:grpSpPr>
          <a:xfrm>
            <a:off x="2251968" y="3394068"/>
            <a:ext cx="1695828" cy="744728"/>
            <a:chOff x="1964947" y="597930"/>
            <a:chExt cx="1695828" cy="744728"/>
          </a:xfrm>
        </p:grpSpPr>
        <p:sp>
          <p:nvSpPr>
            <p:cNvPr id="155" name="文本框 154">
              <a:extLst>
                <a:ext uri="{FF2B5EF4-FFF2-40B4-BE49-F238E27FC236}">
                  <a16:creationId xmlns:a16="http://schemas.microsoft.com/office/drawing/2014/main" id="{F5275E15-EE72-4412-806F-ED3343116131}"/>
                </a:ext>
              </a:extLst>
            </p:cNvPr>
            <p:cNvSpPr txBox="1"/>
            <p:nvPr/>
          </p:nvSpPr>
          <p:spPr bwMode="auto">
            <a:xfrm>
              <a:off x="1964947" y="788660"/>
              <a:ext cx="1695828" cy="5539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914400">
                <a:defRPr/>
              </a:pPr>
              <a:r>
                <a:rPr lang="en-US" altLang="zh-CN" sz="6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This is a sample text. Insert your desired text here. Again. This is a dummy text. Enter your own text here.</a:t>
              </a:r>
              <a:endParaRPr lang="zh-CN" altLang="en-US" sz="6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6" name="文本框 24">
              <a:extLst>
                <a:ext uri="{FF2B5EF4-FFF2-40B4-BE49-F238E27FC236}">
                  <a16:creationId xmlns:a16="http://schemas.microsoft.com/office/drawing/2014/main" id="{90F2CE59-E3BD-4DAE-A3DD-29E31165BC82}"/>
                </a:ext>
              </a:extLst>
            </p:cNvPr>
            <p:cNvSpPr txBox="1">
              <a:spLocks noChangeArrowheads="1"/>
            </p:cNvSpPr>
            <p:nvPr/>
          </p:nvSpPr>
          <p:spPr bwMode="auto">
            <a:xfrm>
              <a:off x="1969162" y="597930"/>
              <a:ext cx="1456289" cy="23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fontAlgn="base">
                <a:lnSpc>
                  <a:spcPts val="1200"/>
                </a:lnSpc>
                <a:spcBef>
                  <a:spcPct val="0"/>
                </a:spcBef>
                <a:spcAft>
                  <a:spcPct val="0"/>
                </a:spcAft>
              </a:pPr>
              <a:r>
                <a:rPr lang="zh-CN" altLang="en-US" sz="900" b="1" dirty="0" smtClean="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点此替换文本</a:t>
              </a:r>
              <a:endParaRPr lang="zh-CN" altLang="en-US" sz="900" b="1" dirty="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grpSp>
        <p:nvGrpSpPr>
          <p:cNvPr id="157" name="组合 156">
            <a:extLst>
              <a:ext uri="{FF2B5EF4-FFF2-40B4-BE49-F238E27FC236}">
                <a16:creationId xmlns:a16="http://schemas.microsoft.com/office/drawing/2014/main" id="{7A73D057-FE19-4486-84FF-AEE3B1DA1E9F}"/>
              </a:ext>
            </a:extLst>
          </p:cNvPr>
          <p:cNvGrpSpPr/>
          <p:nvPr/>
        </p:nvGrpSpPr>
        <p:grpSpPr>
          <a:xfrm>
            <a:off x="6145788" y="1216653"/>
            <a:ext cx="1695828" cy="744728"/>
            <a:chOff x="1964947" y="597930"/>
            <a:chExt cx="1695828" cy="744728"/>
          </a:xfrm>
        </p:grpSpPr>
        <p:sp>
          <p:nvSpPr>
            <p:cNvPr id="158" name="文本框 157">
              <a:extLst>
                <a:ext uri="{FF2B5EF4-FFF2-40B4-BE49-F238E27FC236}">
                  <a16:creationId xmlns:a16="http://schemas.microsoft.com/office/drawing/2014/main" id="{2284D9CB-CD22-4B3F-B011-782587EA7189}"/>
                </a:ext>
              </a:extLst>
            </p:cNvPr>
            <p:cNvSpPr txBox="1"/>
            <p:nvPr/>
          </p:nvSpPr>
          <p:spPr bwMode="auto">
            <a:xfrm>
              <a:off x="1964947" y="788660"/>
              <a:ext cx="1695828" cy="5539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914400">
                <a:defRPr/>
              </a:pPr>
              <a:r>
                <a:rPr lang="en-US" altLang="zh-CN" sz="6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This is a sample text. Insert your desired text here. Again. This is a dummy text. Enter your own text here.</a:t>
              </a:r>
              <a:endParaRPr lang="zh-CN" altLang="en-US" sz="6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9" name="文本框 24">
              <a:extLst>
                <a:ext uri="{FF2B5EF4-FFF2-40B4-BE49-F238E27FC236}">
                  <a16:creationId xmlns:a16="http://schemas.microsoft.com/office/drawing/2014/main" id="{0E3B2A3C-D739-44E9-BB47-6F72F6CF063E}"/>
                </a:ext>
              </a:extLst>
            </p:cNvPr>
            <p:cNvSpPr txBox="1">
              <a:spLocks noChangeArrowheads="1"/>
            </p:cNvSpPr>
            <p:nvPr/>
          </p:nvSpPr>
          <p:spPr bwMode="auto">
            <a:xfrm>
              <a:off x="1969162" y="597930"/>
              <a:ext cx="1456289" cy="23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fontAlgn="base">
                <a:lnSpc>
                  <a:spcPts val="1200"/>
                </a:lnSpc>
                <a:spcBef>
                  <a:spcPct val="0"/>
                </a:spcBef>
                <a:spcAft>
                  <a:spcPct val="0"/>
                </a:spcAft>
              </a:pPr>
              <a:r>
                <a:rPr lang="zh-CN" altLang="en-US" sz="900" b="1" dirty="0" smtClean="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点此替换文本</a:t>
              </a:r>
              <a:endParaRPr lang="zh-CN" altLang="en-US" sz="900" b="1" dirty="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grpSp>
        <p:nvGrpSpPr>
          <p:cNvPr id="160" name="组合 159">
            <a:extLst>
              <a:ext uri="{FF2B5EF4-FFF2-40B4-BE49-F238E27FC236}">
                <a16:creationId xmlns:a16="http://schemas.microsoft.com/office/drawing/2014/main" id="{72C4DC9A-158E-47B0-BB5F-2A37C84A0A61}"/>
              </a:ext>
            </a:extLst>
          </p:cNvPr>
          <p:cNvGrpSpPr/>
          <p:nvPr/>
        </p:nvGrpSpPr>
        <p:grpSpPr>
          <a:xfrm>
            <a:off x="6145788" y="2336793"/>
            <a:ext cx="1695828" cy="744728"/>
            <a:chOff x="1964947" y="597930"/>
            <a:chExt cx="1695828" cy="744728"/>
          </a:xfrm>
        </p:grpSpPr>
        <p:sp>
          <p:nvSpPr>
            <p:cNvPr id="161" name="文本框 160">
              <a:extLst>
                <a:ext uri="{FF2B5EF4-FFF2-40B4-BE49-F238E27FC236}">
                  <a16:creationId xmlns:a16="http://schemas.microsoft.com/office/drawing/2014/main" id="{0227110D-C320-412C-9CBC-9414512B5ADA}"/>
                </a:ext>
              </a:extLst>
            </p:cNvPr>
            <p:cNvSpPr txBox="1"/>
            <p:nvPr/>
          </p:nvSpPr>
          <p:spPr bwMode="auto">
            <a:xfrm>
              <a:off x="1964947" y="788660"/>
              <a:ext cx="1695828" cy="5539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914400">
                <a:defRPr/>
              </a:pPr>
              <a:r>
                <a:rPr lang="en-US" altLang="zh-CN" sz="6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This is a sample text. Insert your desired text here. Again. This is a dummy text. Enter your own text here.</a:t>
              </a:r>
              <a:endParaRPr lang="zh-CN" altLang="en-US" sz="6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2" name="文本框 24">
              <a:extLst>
                <a:ext uri="{FF2B5EF4-FFF2-40B4-BE49-F238E27FC236}">
                  <a16:creationId xmlns:a16="http://schemas.microsoft.com/office/drawing/2014/main" id="{7B6CA96F-DB35-4A65-89C2-251F48B1C962}"/>
                </a:ext>
              </a:extLst>
            </p:cNvPr>
            <p:cNvSpPr txBox="1">
              <a:spLocks noChangeArrowheads="1"/>
            </p:cNvSpPr>
            <p:nvPr/>
          </p:nvSpPr>
          <p:spPr bwMode="auto">
            <a:xfrm>
              <a:off x="1969162" y="597930"/>
              <a:ext cx="1456289" cy="23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fontAlgn="base">
                <a:lnSpc>
                  <a:spcPts val="1200"/>
                </a:lnSpc>
                <a:spcBef>
                  <a:spcPct val="0"/>
                </a:spcBef>
                <a:spcAft>
                  <a:spcPct val="0"/>
                </a:spcAft>
              </a:pPr>
              <a:r>
                <a:rPr lang="zh-CN" altLang="en-US" sz="900" b="1" dirty="0" smtClean="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点此替换文本</a:t>
              </a:r>
              <a:endParaRPr lang="zh-CN" altLang="en-US" sz="900" b="1" dirty="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grpSp>
        <p:nvGrpSpPr>
          <p:cNvPr id="163" name="组合 162">
            <a:extLst>
              <a:ext uri="{FF2B5EF4-FFF2-40B4-BE49-F238E27FC236}">
                <a16:creationId xmlns:a16="http://schemas.microsoft.com/office/drawing/2014/main" id="{A68864DA-483C-4718-AD3F-8794040187D5}"/>
              </a:ext>
            </a:extLst>
          </p:cNvPr>
          <p:cNvGrpSpPr/>
          <p:nvPr/>
        </p:nvGrpSpPr>
        <p:grpSpPr>
          <a:xfrm>
            <a:off x="6145788" y="3394068"/>
            <a:ext cx="1695828" cy="744728"/>
            <a:chOff x="1964947" y="597930"/>
            <a:chExt cx="1695828" cy="744728"/>
          </a:xfrm>
        </p:grpSpPr>
        <p:sp>
          <p:nvSpPr>
            <p:cNvPr id="164" name="文本框 163">
              <a:extLst>
                <a:ext uri="{FF2B5EF4-FFF2-40B4-BE49-F238E27FC236}">
                  <a16:creationId xmlns:a16="http://schemas.microsoft.com/office/drawing/2014/main" id="{9AC1F1BB-28E5-4A5D-A51B-B8019FD65AF8}"/>
                </a:ext>
              </a:extLst>
            </p:cNvPr>
            <p:cNvSpPr txBox="1"/>
            <p:nvPr/>
          </p:nvSpPr>
          <p:spPr bwMode="auto">
            <a:xfrm>
              <a:off x="1964947" y="788660"/>
              <a:ext cx="1695828" cy="5539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914400">
                <a:defRPr/>
              </a:pPr>
              <a:r>
                <a:rPr lang="en-US" altLang="zh-CN" sz="6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This is a sample text. Insert your desired text here. Again. This is a dummy text. Enter your own text here.</a:t>
              </a:r>
              <a:endParaRPr lang="zh-CN" altLang="en-US" sz="6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5" name="文本框 24">
              <a:extLst>
                <a:ext uri="{FF2B5EF4-FFF2-40B4-BE49-F238E27FC236}">
                  <a16:creationId xmlns:a16="http://schemas.microsoft.com/office/drawing/2014/main" id="{6259EE15-F2E2-4C3B-8905-8A35AB00792B}"/>
                </a:ext>
              </a:extLst>
            </p:cNvPr>
            <p:cNvSpPr txBox="1">
              <a:spLocks noChangeArrowheads="1"/>
            </p:cNvSpPr>
            <p:nvPr/>
          </p:nvSpPr>
          <p:spPr bwMode="auto">
            <a:xfrm>
              <a:off x="1969162" y="597930"/>
              <a:ext cx="1456289" cy="23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fontAlgn="base">
                <a:lnSpc>
                  <a:spcPts val="1200"/>
                </a:lnSpc>
                <a:spcBef>
                  <a:spcPct val="0"/>
                </a:spcBef>
                <a:spcAft>
                  <a:spcPct val="0"/>
                </a:spcAft>
              </a:pPr>
              <a:r>
                <a:rPr lang="zh-CN" altLang="en-US" sz="900" b="1" dirty="0" smtClean="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点此替换文本</a:t>
              </a:r>
              <a:endParaRPr lang="zh-CN" altLang="en-US" sz="900" b="1" dirty="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spTree>
    <p:extLst>
      <p:ext uri="{BB962C8B-B14F-4D97-AF65-F5344CB8AC3E}">
        <p14:creationId xmlns:p14="http://schemas.microsoft.com/office/powerpoint/2010/main" val="19944412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ppt_x"/>
                                          </p:val>
                                        </p:tav>
                                        <p:tav tm="100000">
                                          <p:val>
                                            <p:strVal val="#ppt_x"/>
                                          </p:val>
                                        </p:tav>
                                      </p:tavLst>
                                    </p:anim>
                                    <p:anim calcmode="lin" valueType="num">
                                      <p:cBhvr additive="base">
                                        <p:cTn id="13" dur="500" fill="hold"/>
                                        <p:tgtEl>
                                          <p:spTgt spid="6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43"/>
                                        </p:tgtEl>
                                        <p:attrNameLst>
                                          <p:attrName>style.visibility</p:attrName>
                                        </p:attrNameLst>
                                      </p:cBhvr>
                                      <p:to>
                                        <p:strVal val="visible"/>
                                      </p:to>
                                    </p:set>
                                    <p:anim calcmode="lin" valueType="num">
                                      <p:cBhvr additive="base">
                                        <p:cTn id="17" dur="500" fill="hold"/>
                                        <p:tgtEl>
                                          <p:spTgt spid="143"/>
                                        </p:tgtEl>
                                        <p:attrNameLst>
                                          <p:attrName>ppt_x</p:attrName>
                                        </p:attrNameLst>
                                      </p:cBhvr>
                                      <p:tavLst>
                                        <p:tav tm="0">
                                          <p:val>
                                            <p:strVal val="#ppt_x"/>
                                          </p:val>
                                        </p:tav>
                                        <p:tav tm="100000">
                                          <p:val>
                                            <p:strVal val="#ppt_x"/>
                                          </p:val>
                                        </p:tav>
                                      </p:tavLst>
                                    </p:anim>
                                    <p:anim calcmode="lin" valueType="num">
                                      <p:cBhvr additive="base">
                                        <p:cTn id="18" dur="500" fill="hold"/>
                                        <p:tgtEl>
                                          <p:spTgt spid="14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48"/>
                                        </p:tgtEl>
                                        <p:attrNameLst>
                                          <p:attrName>style.visibility</p:attrName>
                                        </p:attrNameLst>
                                      </p:cBhvr>
                                      <p:to>
                                        <p:strVal val="visible"/>
                                      </p:to>
                                    </p:set>
                                    <p:anim calcmode="lin" valueType="num">
                                      <p:cBhvr additive="base">
                                        <p:cTn id="22" dur="500" fill="hold"/>
                                        <p:tgtEl>
                                          <p:spTgt spid="148"/>
                                        </p:tgtEl>
                                        <p:attrNameLst>
                                          <p:attrName>ppt_x</p:attrName>
                                        </p:attrNameLst>
                                      </p:cBhvr>
                                      <p:tavLst>
                                        <p:tav tm="0">
                                          <p:val>
                                            <p:strVal val="#ppt_x"/>
                                          </p:val>
                                        </p:tav>
                                        <p:tav tm="100000">
                                          <p:val>
                                            <p:strVal val="#ppt_x"/>
                                          </p:val>
                                        </p:tav>
                                      </p:tavLst>
                                    </p:anim>
                                    <p:anim calcmode="lin" valueType="num">
                                      <p:cBhvr additive="base">
                                        <p:cTn id="23" dur="500" fill="hold"/>
                                        <p:tgtEl>
                                          <p:spTgt spid="14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32"/>
                                        </p:tgtEl>
                                        <p:attrNameLst>
                                          <p:attrName>style.visibility</p:attrName>
                                        </p:attrNameLst>
                                      </p:cBhvr>
                                      <p:to>
                                        <p:strVal val="visible"/>
                                      </p:to>
                                    </p:set>
                                    <p:anim calcmode="lin" valueType="num">
                                      <p:cBhvr additive="base">
                                        <p:cTn id="27" dur="500" fill="hold"/>
                                        <p:tgtEl>
                                          <p:spTgt spid="132"/>
                                        </p:tgtEl>
                                        <p:attrNameLst>
                                          <p:attrName>ppt_x</p:attrName>
                                        </p:attrNameLst>
                                      </p:cBhvr>
                                      <p:tavLst>
                                        <p:tav tm="0">
                                          <p:val>
                                            <p:strVal val="#ppt_x"/>
                                          </p:val>
                                        </p:tav>
                                        <p:tav tm="100000">
                                          <p:val>
                                            <p:strVal val="#ppt_x"/>
                                          </p:val>
                                        </p:tav>
                                      </p:tavLst>
                                    </p:anim>
                                    <p:anim calcmode="lin" valueType="num">
                                      <p:cBhvr additive="base">
                                        <p:cTn id="28" dur="500" fill="hold"/>
                                        <p:tgtEl>
                                          <p:spTgt spid="13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51"/>
                                        </p:tgtEl>
                                        <p:attrNameLst>
                                          <p:attrName>style.visibility</p:attrName>
                                        </p:attrNameLst>
                                      </p:cBhvr>
                                      <p:to>
                                        <p:strVal val="visible"/>
                                      </p:to>
                                    </p:set>
                                    <p:anim calcmode="lin" valueType="num">
                                      <p:cBhvr additive="base">
                                        <p:cTn id="32" dur="500" fill="hold"/>
                                        <p:tgtEl>
                                          <p:spTgt spid="151"/>
                                        </p:tgtEl>
                                        <p:attrNameLst>
                                          <p:attrName>ppt_x</p:attrName>
                                        </p:attrNameLst>
                                      </p:cBhvr>
                                      <p:tavLst>
                                        <p:tav tm="0">
                                          <p:val>
                                            <p:strVal val="#ppt_x"/>
                                          </p:val>
                                        </p:tav>
                                        <p:tav tm="100000">
                                          <p:val>
                                            <p:strVal val="#ppt_x"/>
                                          </p:val>
                                        </p:tav>
                                      </p:tavLst>
                                    </p:anim>
                                    <p:anim calcmode="lin" valueType="num">
                                      <p:cBhvr additive="base">
                                        <p:cTn id="33" dur="500" fill="hold"/>
                                        <p:tgtEl>
                                          <p:spTgt spid="15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28"/>
                                        </p:tgtEl>
                                        <p:attrNameLst>
                                          <p:attrName>style.visibility</p:attrName>
                                        </p:attrNameLst>
                                      </p:cBhvr>
                                      <p:to>
                                        <p:strVal val="visible"/>
                                      </p:to>
                                    </p:set>
                                    <p:anim calcmode="lin" valueType="num">
                                      <p:cBhvr additive="base">
                                        <p:cTn id="37" dur="500" fill="hold"/>
                                        <p:tgtEl>
                                          <p:spTgt spid="128"/>
                                        </p:tgtEl>
                                        <p:attrNameLst>
                                          <p:attrName>ppt_x</p:attrName>
                                        </p:attrNameLst>
                                      </p:cBhvr>
                                      <p:tavLst>
                                        <p:tav tm="0">
                                          <p:val>
                                            <p:strVal val="#ppt_x"/>
                                          </p:val>
                                        </p:tav>
                                        <p:tav tm="100000">
                                          <p:val>
                                            <p:strVal val="#ppt_x"/>
                                          </p:val>
                                        </p:tav>
                                      </p:tavLst>
                                    </p:anim>
                                    <p:anim calcmode="lin" valueType="num">
                                      <p:cBhvr additive="base">
                                        <p:cTn id="38" dur="500" fill="hold"/>
                                        <p:tgtEl>
                                          <p:spTgt spid="12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54"/>
                                        </p:tgtEl>
                                        <p:attrNameLst>
                                          <p:attrName>style.visibility</p:attrName>
                                        </p:attrNameLst>
                                      </p:cBhvr>
                                      <p:to>
                                        <p:strVal val="visible"/>
                                      </p:to>
                                    </p:set>
                                    <p:anim calcmode="lin" valueType="num">
                                      <p:cBhvr additive="base">
                                        <p:cTn id="42" dur="500" fill="hold"/>
                                        <p:tgtEl>
                                          <p:spTgt spid="154"/>
                                        </p:tgtEl>
                                        <p:attrNameLst>
                                          <p:attrName>ppt_x</p:attrName>
                                        </p:attrNameLst>
                                      </p:cBhvr>
                                      <p:tavLst>
                                        <p:tav tm="0">
                                          <p:val>
                                            <p:strVal val="#ppt_x"/>
                                          </p:val>
                                        </p:tav>
                                        <p:tav tm="100000">
                                          <p:val>
                                            <p:strVal val="#ppt_x"/>
                                          </p:val>
                                        </p:tav>
                                      </p:tavLst>
                                    </p:anim>
                                    <p:anim calcmode="lin" valueType="num">
                                      <p:cBhvr additive="base">
                                        <p:cTn id="43" dur="500" fill="hold"/>
                                        <p:tgtEl>
                                          <p:spTgt spid="15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02"/>
                                        </p:tgtEl>
                                        <p:attrNameLst>
                                          <p:attrName>style.visibility</p:attrName>
                                        </p:attrNameLst>
                                      </p:cBhvr>
                                      <p:to>
                                        <p:strVal val="visible"/>
                                      </p:to>
                                    </p:set>
                                    <p:anim calcmode="lin" valueType="num">
                                      <p:cBhvr additive="base">
                                        <p:cTn id="47" dur="500" fill="hold"/>
                                        <p:tgtEl>
                                          <p:spTgt spid="102"/>
                                        </p:tgtEl>
                                        <p:attrNameLst>
                                          <p:attrName>ppt_x</p:attrName>
                                        </p:attrNameLst>
                                      </p:cBhvr>
                                      <p:tavLst>
                                        <p:tav tm="0">
                                          <p:val>
                                            <p:strVal val="#ppt_x"/>
                                          </p:val>
                                        </p:tav>
                                        <p:tav tm="100000">
                                          <p:val>
                                            <p:strVal val="#ppt_x"/>
                                          </p:val>
                                        </p:tav>
                                      </p:tavLst>
                                    </p:anim>
                                    <p:anim calcmode="lin" valueType="num">
                                      <p:cBhvr additive="base">
                                        <p:cTn id="48" dur="500" fill="hold"/>
                                        <p:tgtEl>
                                          <p:spTgt spid="102"/>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7"/>
                                        </p:tgtEl>
                                        <p:attrNameLst>
                                          <p:attrName>style.visibility</p:attrName>
                                        </p:attrNameLst>
                                      </p:cBhvr>
                                      <p:to>
                                        <p:strVal val="visible"/>
                                      </p:to>
                                    </p:set>
                                    <p:anim calcmode="lin" valueType="num">
                                      <p:cBhvr additive="base">
                                        <p:cTn id="52" dur="500" fill="hold"/>
                                        <p:tgtEl>
                                          <p:spTgt spid="157"/>
                                        </p:tgtEl>
                                        <p:attrNameLst>
                                          <p:attrName>ppt_x</p:attrName>
                                        </p:attrNameLst>
                                      </p:cBhvr>
                                      <p:tavLst>
                                        <p:tav tm="0">
                                          <p:val>
                                            <p:strVal val="#ppt_x"/>
                                          </p:val>
                                        </p:tav>
                                        <p:tav tm="100000">
                                          <p:val>
                                            <p:strVal val="#ppt_x"/>
                                          </p:val>
                                        </p:tav>
                                      </p:tavLst>
                                    </p:anim>
                                    <p:anim calcmode="lin" valueType="num">
                                      <p:cBhvr additive="base">
                                        <p:cTn id="53" dur="500" fill="hold"/>
                                        <p:tgtEl>
                                          <p:spTgt spid="157"/>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123"/>
                                        </p:tgtEl>
                                        <p:attrNameLst>
                                          <p:attrName>style.visibility</p:attrName>
                                        </p:attrNameLst>
                                      </p:cBhvr>
                                      <p:to>
                                        <p:strVal val="visible"/>
                                      </p:to>
                                    </p:set>
                                    <p:anim calcmode="lin" valueType="num">
                                      <p:cBhvr additive="base">
                                        <p:cTn id="57" dur="500" fill="hold"/>
                                        <p:tgtEl>
                                          <p:spTgt spid="123"/>
                                        </p:tgtEl>
                                        <p:attrNameLst>
                                          <p:attrName>ppt_x</p:attrName>
                                        </p:attrNameLst>
                                      </p:cBhvr>
                                      <p:tavLst>
                                        <p:tav tm="0">
                                          <p:val>
                                            <p:strVal val="#ppt_x"/>
                                          </p:val>
                                        </p:tav>
                                        <p:tav tm="100000">
                                          <p:val>
                                            <p:strVal val="#ppt_x"/>
                                          </p:val>
                                        </p:tav>
                                      </p:tavLst>
                                    </p:anim>
                                    <p:anim calcmode="lin" valueType="num">
                                      <p:cBhvr additive="base">
                                        <p:cTn id="58" dur="500" fill="hold"/>
                                        <p:tgtEl>
                                          <p:spTgt spid="123"/>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160"/>
                                        </p:tgtEl>
                                        <p:attrNameLst>
                                          <p:attrName>style.visibility</p:attrName>
                                        </p:attrNameLst>
                                      </p:cBhvr>
                                      <p:to>
                                        <p:strVal val="visible"/>
                                      </p:to>
                                    </p:set>
                                    <p:anim calcmode="lin" valueType="num">
                                      <p:cBhvr additive="base">
                                        <p:cTn id="62" dur="500" fill="hold"/>
                                        <p:tgtEl>
                                          <p:spTgt spid="160"/>
                                        </p:tgtEl>
                                        <p:attrNameLst>
                                          <p:attrName>ppt_x</p:attrName>
                                        </p:attrNameLst>
                                      </p:cBhvr>
                                      <p:tavLst>
                                        <p:tav tm="0">
                                          <p:val>
                                            <p:strVal val="#ppt_x"/>
                                          </p:val>
                                        </p:tav>
                                        <p:tav tm="100000">
                                          <p:val>
                                            <p:strVal val="#ppt_x"/>
                                          </p:val>
                                        </p:tav>
                                      </p:tavLst>
                                    </p:anim>
                                    <p:anim calcmode="lin" valueType="num">
                                      <p:cBhvr additive="base">
                                        <p:cTn id="63" dur="500" fill="hold"/>
                                        <p:tgtEl>
                                          <p:spTgt spid="160"/>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107"/>
                                        </p:tgtEl>
                                        <p:attrNameLst>
                                          <p:attrName>style.visibility</p:attrName>
                                        </p:attrNameLst>
                                      </p:cBhvr>
                                      <p:to>
                                        <p:strVal val="visible"/>
                                      </p:to>
                                    </p:set>
                                    <p:anim calcmode="lin" valueType="num">
                                      <p:cBhvr additive="base">
                                        <p:cTn id="67" dur="500" fill="hold"/>
                                        <p:tgtEl>
                                          <p:spTgt spid="107"/>
                                        </p:tgtEl>
                                        <p:attrNameLst>
                                          <p:attrName>ppt_x</p:attrName>
                                        </p:attrNameLst>
                                      </p:cBhvr>
                                      <p:tavLst>
                                        <p:tav tm="0">
                                          <p:val>
                                            <p:strVal val="#ppt_x"/>
                                          </p:val>
                                        </p:tav>
                                        <p:tav tm="100000">
                                          <p:val>
                                            <p:strVal val="#ppt_x"/>
                                          </p:val>
                                        </p:tav>
                                      </p:tavLst>
                                    </p:anim>
                                    <p:anim calcmode="lin" valueType="num">
                                      <p:cBhvr additive="base">
                                        <p:cTn id="68" dur="500" fill="hold"/>
                                        <p:tgtEl>
                                          <p:spTgt spid="107"/>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nodeType="afterEffect">
                                  <p:stCondLst>
                                    <p:cond delay="0"/>
                                  </p:stCondLst>
                                  <p:childTnLst>
                                    <p:set>
                                      <p:cBhvr>
                                        <p:cTn id="71" dur="1" fill="hold">
                                          <p:stCondLst>
                                            <p:cond delay="0"/>
                                          </p:stCondLst>
                                        </p:cTn>
                                        <p:tgtEl>
                                          <p:spTgt spid="163"/>
                                        </p:tgtEl>
                                        <p:attrNameLst>
                                          <p:attrName>style.visibility</p:attrName>
                                        </p:attrNameLst>
                                      </p:cBhvr>
                                      <p:to>
                                        <p:strVal val="visible"/>
                                      </p:to>
                                    </p:set>
                                    <p:anim calcmode="lin" valueType="num">
                                      <p:cBhvr additive="base">
                                        <p:cTn id="72" dur="500" fill="hold"/>
                                        <p:tgtEl>
                                          <p:spTgt spid="163"/>
                                        </p:tgtEl>
                                        <p:attrNameLst>
                                          <p:attrName>ppt_x</p:attrName>
                                        </p:attrNameLst>
                                      </p:cBhvr>
                                      <p:tavLst>
                                        <p:tav tm="0">
                                          <p:val>
                                            <p:strVal val="#ppt_x"/>
                                          </p:val>
                                        </p:tav>
                                        <p:tav tm="100000">
                                          <p:val>
                                            <p:strVal val="#ppt_x"/>
                                          </p:val>
                                        </p:tav>
                                      </p:tavLst>
                                    </p:anim>
                                    <p:anim calcmode="lin" valueType="num">
                                      <p:cBhvr additive="base">
                                        <p:cTn id="73" dur="500" fill="hold"/>
                                        <p:tgtEl>
                                          <p:spTgt spid="1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4261237" y="2286795"/>
            <a:ext cx="763789" cy="1606340"/>
            <a:chOff x="374650" y="68263"/>
            <a:chExt cx="2339975" cy="4921250"/>
          </a:xfrm>
          <a:solidFill>
            <a:srgbClr val="68BEE4"/>
          </a:solidFill>
        </p:grpSpPr>
        <p:sp>
          <p:nvSpPr>
            <p:cNvPr id="7" name="Freeform 5"/>
            <p:cNvSpPr/>
            <p:nvPr/>
          </p:nvSpPr>
          <p:spPr bwMode="auto">
            <a:xfrm>
              <a:off x="955675" y="87313"/>
              <a:ext cx="774700" cy="774700"/>
            </a:xfrm>
            <a:custGeom>
              <a:avLst/>
              <a:gdLst>
                <a:gd name="T0" fmla="*/ 488 w 488"/>
                <a:gd name="T1" fmla="*/ 244 h 488"/>
                <a:gd name="T2" fmla="*/ 482 w 488"/>
                <a:gd name="T3" fmla="*/ 292 h 488"/>
                <a:gd name="T4" fmla="*/ 468 w 488"/>
                <a:gd name="T5" fmla="*/ 338 h 488"/>
                <a:gd name="T6" fmla="*/ 446 w 488"/>
                <a:gd name="T7" fmla="*/ 380 h 488"/>
                <a:gd name="T8" fmla="*/ 416 w 488"/>
                <a:gd name="T9" fmla="*/ 416 h 488"/>
                <a:gd name="T10" fmla="*/ 380 w 488"/>
                <a:gd name="T11" fmla="*/ 446 h 488"/>
                <a:gd name="T12" fmla="*/ 338 w 488"/>
                <a:gd name="T13" fmla="*/ 468 h 488"/>
                <a:gd name="T14" fmla="*/ 292 w 488"/>
                <a:gd name="T15" fmla="*/ 482 h 488"/>
                <a:gd name="T16" fmla="*/ 244 w 488"/>
                <a:gd name="T17" fmla="*/ 488 h 488"/>
                <a:gd name="T18" fmla="*/ 218 w 488"/>
                <a:gd name="T19" fmla="*/ 486 h 488"/>
                <a:gd name="T20" fmla="*/ 170 w 488"/>
                <a:gd name="T21" fmla="*/ 476 h 488"/>
                <a:gd name="T22" fmla="*/ 126 w 488"/>
                <a:gd name="T23" fmla="*/ 458 h 488"/>
                <a:gd name="T24" fmla="*/ 88 w 488"/>
                <a:gd name="T25" fmla="*/ 432 h 488"/>
                <a:gd name="T26" fmla="*/ 54 w 488"/>
                <a:gd name="T27" fmla="*/ 398 h 488"/>
                <a:gd name="T28" fmla="*/ 28 w 488"/>
                <a:gd name="T29" fmla="*/ 360 h 488"/>
                <a:gd name="T30" fmla="*/ 10 w 488"/>
                <a:gd name="T31" fmla="*/ 316 h 488"/>
                <a:gd name="T32" fmla="*/ 0 w 488"/>
                <a:gd name="T33" fmla="*/ 268 h 488"/>
                <a:gd name="T34" fmla="*/ 0 w 488"/>
                <a:gd name="T35" fmla="*/ 244 h 488"/>
                <a:gd name="T36" fmla="*/ 4 w 488"/>
                <a:gd name="T37" fmla="*/ 194 h 488"/>
                <a:gd name="T38" fmla="*/ 18 w 488"/>
                <a:gd name="T39" fmla="*/ 148 h 488"/>
                <a:gd name="T40" fmla="*/ 40 w 488"/>
                <a:gd name="T41" fmla="*/ 106 h 488"/>
                <a:gd name="T42" fmla="*/ 70 w 488"/>
                <a:gd name="T43" fmla="*/ 70 h 488"/>
                <a:gd name="T44" fmla="*/ 106 w 488"/>
                <a:gd name="T45" fmla="*/ 40 h 488"/>
                <a:gd name="T46" fmla="*/ 148 w 488"/>
                <a:gd name="T47" fmla="*/ 18 h 488"/>
                <a:gd name="T48" fmla="*/ 194 w 488"/>
                <a:gd name="T49" fmla="*/ 4 h 488"/>
                <a:gd name="T50" fmla="*/ 244 w 488"/>
                <a:gd name="T51" fmla="*/ 0 h 488"/>
                <a:gd name="T52" fmla="*/ 268 w 488"/>
                <a:gd name="T53" fmla="*/ 0 h 488"/>
                <a:gd name="T54" fmla="*/ 316 w 488"/>
                <a:gd name="T55" fmla="*/ 10 h 488"/>
                <a:gd name="T56" fmla="*/ 360 w 488"/>
                <a:gd name="T57" fmla="*/ 28 h 488"/>
                <a:gd name="T58" fmla="*/ 398 w 488"/>
                <a:gd name="T59" fmla="*/ 56 h 488"/>
                <a:gd name="T60" fmla="*/ 432 w 488"/>
                <a:gd name="T61" fmla="*/ 88 h 488"/>
                <a:gd name="T62" fmla="*/ 458 w 488"/>
                <a:gd name="T63" fmla="*/ 128 h 488"/>
                <a:gd name="T64" fmla="*/ 476 w 488"/>
                <a:gd name="T65" fmla="*/ 170 h 488"/>
                <a:gd name="T66" fmla="*/ 486 w 488"/>
                <a:gd name="T67" fmla="*/ 218 h 488"/>
                <a:gd name="T68" fmla="*/ 488 w 488"/>
                <a:gd name="T69" fmla="*/ 244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488" y="244"/>
                  </a:moveTo>
                  <a:lnTo>
                    <a:pt x="488" y="244"/>
                  </a:lnTo>
                  <a:lnTo>
                    <a:pt x="486" y="268"/>
                  </a:lnTo>
                  <a:lnTo>
                    <a:pt x="482" y="292"/>
                  </a:lnTo>
                  <a:lnTo>
                    <a:pt x="476" y="316"/>
                  </a:lnTo>
                  <a:lnTo>
                    <a:pt x="468" y="338"/>
                  </a:lnTo>
                  <a:lnTo>
                    <a:pt x="458" y="360"/>
                  </a:lnTo>
                  <a:lnTo>
                    <a:pt x="446" y="380"/>
                  </a:lnTo>
                  <a:lnTo>
                    <a:pt x="432" y="398"/>
                  </a:lnTo>
                  <a:lnTo>
                    <a:pt x="416" y="416"/>
                  </a:lnTo>
                  <a:lnTo>
                    <a:pt x="398" y="432"/>
                  </a:lnTo>
                  <a:lnTo>
                    <a:pt x="380" y="446"/>
                  </a:lnTo>
                  <a:lnTo>
                    <a:pt x="360" y="458"/>
                  </a:lnTo>
                  <a:lnTo>
                    <a:pt x="338" y="468"/>
                  </a:lnTo>
                  <a:lnTo>
                    <a:pt x="316" y="476"/>
                  </a:lnTo>
                  <a:lnTo>
                    <a:pt x="292" y="482"/>
                  </a:lnTo>
                  <a:lnTo>
                    <a:pt x="268" y="486"/>
                  </a:lnTo>
                  <a:lnTo>
                    <a:pt x="244" y="488"/>
                  </a:lnTo>
                  <a:lnTo>
                    <a:pt x="244" y="488"/>
                  </a:lnTo>
                  <a:lnTo>
                    <a:pt x="218" y="486"/>
                  </a:lnTo>
                  <a:lnTo>
                    <a:pt x="194" y="482"/>
                  </a:lnTo>
                  <a:lnTo>
                    <a:pt x="170" y="476"/>
                  </a:lnTo>
                  <a:lnTo>
                    <a:pt x="148" y="468"/>
                  </a:lnTo>
                  <a:lnTo>
                    <a:pt x="126" y="458"/>
                  </a:lnTo>
                  <a:lnTo>
                    <a:pt x="106" y="446"/>
                  </a:lnTo>
                  <a:lnTo>
                    <a:pt x="88" y="432"/>
                  </a:lnTo>
                  <a:lnTo>
                    <a:pt x="70" y="416"/>
                  </a:lnTo>
                  <a:lnTo>
                    <a:pt x="54" y="398"/>
                  </a:lnTo>
                  <a:lnTo>
                    <a:pt x="40" y="380"/>
                  </a:lnTo>
                  <a:lnTo>
                    <a:pt x="28" y="360"/>
                  </a:lnTo>
                  <a:lnTo>
                    <a:pt x="18" y="338"/>
                  </a:lnTo>
                  <a:lnTo>
                    <a:pt x="10" y="316"/>
                  </a:lnTo>
                  <a:lnTo>
                    <a:pt x="4" y="292"/>
                  </a:lnTo>
                  <a:lnTo>
                    <a:pt x="0" y="268"/>
                  </a:lnTo>
                  <a:lnTo>
                    <a:pt x="0" y="244"/>
                  </a:lnTo>
                  <a:lnTo>
                    <a:pt x="0" y="244"/>
                  </a:lnTo>
                  <a:lnTo>
                    <a:pt x="0" y="218"/>
                  </a:lnTo>
                  <a:lnTo>
                    <a:pt x="4" y="194"/>
                  </a:lnTo>
                  <a:lnTo>
                    <a:pt x="10" y="170"/>
                  </a:lnTo>
                  <a:lnTo>
                    <a:pt x="18" y="148"/>
                  </a:lnTo>
                  <a:lnTo>
                    <a:pt x="28" y="128"/>
                  </a:lnTo>
                  <a:lnTo>
                    <a:pt x="40" y="106"/>
                  </a:lnTo>
                  <a:lnTo>
                    <a:pt x="54" y="88"/>
                  </a:lnTo>
                  <a:lnTo>
                    <a:pt x="70" y="70"/>
                  </a:lnTo>
                  <a:lnTo>
                    <a:pt x="88" y="56"/>
                  </a:lnTo>
                  <a:lnTo>
                    <a:pt x="106" y="40"/>
                  </a:lnTo>
                  <a:lnTo>
                    <a:pt x="126" y="28"/>
                  </a:lnTo>
                  <a:lnTo>
                    <a:pt x="148" y="18"/>
                  </a:lnTo>
                  <a:lnTo>
                    <a:pt x="170" y="10"/>
                  </a:lnTo>
                  <a:lnTo>
                    <a:pt x="194" y="4"/>
                  </a:lnTo>
                  <a:lnTo>
                    <a:pt x="218" y="0"/>
                  </a:lnTo>
                  <a:lnTo>
                    <a:pt x="244" y="0"/>
                  </a:lnTo>
                  <a:lnTo>
                    <a:pt x="244" y="0"/>
                  </a:lnTo>
                  <a:lnTo>
                    <a:pt x="268" y="0"/>
                  </a:lnTo>
                  <a:lnTo>
                    <a:pt x="292" y="4"/>
                  </a:lnTo>
                  <a:lnTo>
                    <a:pt x="316" y="10"/>
                  </a:lnTo>
                  <a:lnTo>
                    <a:pt x="338" y="18"/>
                  </a:lnTo>
                  <a:lnTo>
                    <a:pt x="360" y="28"/>
                  </a:lnTo>
                  <a:lnTo>
                    <a:pt x="380" y="40"/>
                  </a:lnTo>
                  <a:lnTo>
                    <a:pt x="398" y="56"/>
                  </a:lnTo>
                  <a:lnTo>
                    <a:pt x="416" y="70"/>
                  </a:lnTo>
                  <a:lnTo>
                    <a:pt x="432" y="88"/>
                  </a:lnTo>
                  <a:lnTo>
                    <a:pt x="446" y="106"/>
                  </a:lnTo>
                  <a:lnTo>
                    <a:pt x="458" y="128"/>
                  </a:lnTo>
                  <a:lnTo>
                    <a:pt x="468" y="148"/>
                  </a:lnTo>
                  <a:lnTo>
                    <a:pt x="476" y="170"/>
                  </a:lnTo>
                  <a:lnTo>
                    <a:pt x="482" y="194"/>
                  </a:lnTo>
                  <a:lnTo>
                    <a:pt x="486" y="218"/>
                  </a:lnTo>
                  <a:lnTo>
                    <a:pt x="488" y="244"/>
                  </a:lnTo>
                  <a:lnTo>
                    <a:pt x="488" y="24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8" name="Freeform 6"/>
            <p:cNvSpPr/>
            <p:nvPr/>
          </p:nvSpPr>
          <p:spPr bwMode="auto">
            <a:xfrm>
              <a:off x="374650" y="68263"/>
              <a:ext cx="2339975" cy="4921250"/>
            </a:xfrm>
            <a:custGeom>
              <a:avLst/>
              <a:gdLst>
                <a:gd name="T0" fmla="*/ 1354 w 1474"/>
                <a:gd name="T1" fmla="*/ 2 h 3100"/>
                <a:gd name="T2" fmla="*/ 1304 w 1474"/>
                <a:gd name="T3" fmla="*/ 30 h 3100"/>
                <a:gd name="T4" fmla="*/ 1278 w 1474"/>
                <a:gd name="T5" fmla="*/ 80 h 3100"/>
                <a:gd name="T6" fmla="*/ 1218 w 1474"/>
                <a:gd name="T7" fmla="*/ 538 h 3100"/>
                <a:gd name="T8" fmla="*/ 786 w 1474"/>
                <a:gd name="T9" fmla="*/ 538 h 3100"/>
                <a:gd name="T10" fmla="*/ 770 w 1474"/>
                <a:gd name="T11" fmla="*/ 690 h 3100"/>
                <a:gd name="T12" fmla="*/ 734 w 1474"/>
                <a:gd name="T13" fmla="*/ 842 h 3100"/>
                <a:gd name="T14" fmla="*/ 700 w 1474"/>
                <a:gd name="T15" fmla="*/ 930 h 3100"/>
                <a:gd name="T16" fmla="*/ 682 w 1474"/>
                <a:gd name="T17" fmla="*/ 858 h 3100"/>
                <a:gd name="T18" fmla="*/ 636 w 1474"/>
                <a:gd name="T19" fmla="*/ 734 h 3100"/>
                <a:gd name="T20" fmla="*/ 608 w 1474"/>
                <a:gd name="T21" fmla="*/ 598 h 3100"/>
                <a:gd name="T22" fmla="*/ 590 w 1474"/>
                <a:gd name="T23" fmla="*/ 714 h 3100"/>
                <a:gd name="T24" fmla="*/ 546 w 1474"/>
                <a:gd name="T25" fmla="*/ 822 h 3100"/>
                <a:gd name="T26" fmla="*/ 518 w 1474"/>
                <a:gd name="T27" fmla="*/ 930 h 3100"/>
                <a:gd name="T28" fmla="*/ 492 w 1474"/>
                <a:gd name="T29" fmla="*/ 872 h 3100"/>
                <a:gd name="T30" fmla="*/ 458 w 1474"/>
                <a:gd name="T31" fmla="*/ 750 h 3100"/>
                <a:gd name="T32" fmla="*/ 434 w 1474"/>
                <a:gd name="T33" fmla="*/ 592 h 3100"/>
                <a:gd name="T34" fmla="*/ 258 w 1474"/>
                <a:gd name="T35" fmla="*/ 538 h 3100"/>
                <a:gd name="T36" fmla="*/ 182 w 1474"/>
                <a:gd name="T37" fmla="*/ 550 h 3100"/>
                <a:gd name="T38" fmla="*/ 114 w 1474"/>
                <a:gd name="T39" fmla="*/ 582 h 3100"/>
                <a:gd name="T40" fmla="*/ 60 w 1474"/>
                <a:gd name="T41" fmla="*/ 632 h 3100"/>
                <a:gd name="T42" fmla="*/ 20 w 1474"/>
                <a:gd name="T43" fmla="*/ 696 h 3100"/>
                <a:gd name="T44" fmla="*/ 2 w 1474"/>
                <a:gd name="T45" fmla="*/ 770 h 3100"/>
                <a:gd name="T46" fmla="*/ 0 w 1474"/>
                <a:gd name="T47" fmla="*/ 1678 h 3100"/>
                <a:gd name="T48" fmla="*/ 16 w 1474"/>
                <a:gd name="T49" fmla="*/ 1732 h 3100"/>
                <a:gd name="T50" fmla="*/ 58 w 1474"/>
                <a:gd name="T51" fmla="*/ 1770 h 3100"/>
                <a:gd name="T52" fmla="*/ 94 w 1474"/>
                <a:gd name="T53" fmla="*/ 1778 h 3100"/>
                <a:gd name="T54" fmla="*/ 150 w 1474"/>
                <a:gd name="T55" fmla="*/ 1764 h 3100"/>
                <a:gd name="T56" fmla="*/ 186 w 1474"/>
                <a:gd name="T57" fmla="*/ 1720 h 3100"/>
                <a:gd name="T58" fmla="*/ 194 w 1474"/>
                <a:gd name="T59" fmla="*/ 938 h 3100"/>
                <a:gd name="T60" fmla="*/ 304 w 1474"/>
                <a:gd name="T61" fmla="*/ 2970 h 3100"/>
                <a:gd name="T62" fmla="*/ 324 w 1474"/>
                <a:gd name="T63" fmla="*/ 3040 h 3100"/>
                <a:gd name="T64" fmla="*/ 376 w 1474"/>
                <a:gd name="T65" fmla="*/ 3088 h 3100"/>
                <a:gd name="T66" fmla="*/ 410 w 1474"/>
                <a:gd name="T67" fmla="*/ 3098 h 3100"/>
                <a:gd name="T68" fmla="*/ 436 w 1474"/>
                <a:gd name="T69" fmla="*/ 3100 h 3100"/>
                <a:gd name="T70" fmla="*/ 476 w 1474"/>
                <a:gd name="T71" fmla="*/ 3092 h 3100"/>
                <a:gd name="T72" fmla="*/ 508 w 1474"/>
                <a:gd name="T73" fmla="*/ 3074 h 3100"/>
                <a:gd name="T74" fmla="*/ 534 w 1474"/>
                <a:gd name="T75" fmla="*/ 3046 h 3100"/>
                <a:gd name="T76" fmla="*/ 552 w 1474"/>
                <a:gd name="T77" fmla="*/ 3012 h 3100"/>
                <a:gd name="T78" fmla="*/ 558 w 1474"/>
                <a:gd name="T79" fmla="*/ 2974 h 3100"/>
                <a:gd name="T80" fmla="*/ 660 w 1474"/>
                <a:gd name="T81" fmla="*/ 2970 h 3100"/>
                <a:gd name="T82" fmla="*/ 670 w 1474"/>
                <a:gd name="T83" fmla="*/ 3018 h 3100"/>
                <a:gd name="T84" fmla="*/ 712 w 1474"/>
                <a:gd name="T85" fmla="*/ 3074 h 3100"/>
                <a:gd name="T86" fmla="*/ 754 w 1474"/>
                <a:gd name="T87" fmla="*/ 3096 h 3100"/>
                <a:gd name="T88" fmla="*/ 778 w 1474"/>
                <a:gd name="T89" fmla="*/ 3100 h 3100"/>
                <a:gd name="T90" fmla="*/ 818 w 1474"/>
                <a:gd name="T91" fmla="*/ 3096 h 3100"/>
                <a:gd name="T92" fmla="*/ 854 w 1474"/>
                <a:gd name="T93" fmla="*/ 3082 h 3100"/>
                <a:gd name="T94" fmla="*/ 882 w 1474"/>
                <a:gd name="T95" fmla="*/ 3056 h 3100"/>
                <a:gd name="T96" fmla="*/ 904 w 1474"/>
                <a:gd name="T97" fmla="*/ 3024 h 3100"/>
                <a:gd name="T98" fmla="*/ 914 w 1474"/>
                <a:gd name="T99" fmla="*/ 2988 h 3100"/>
                <a:gd name="T100" fmla="*/ 914 w 1474"/>
                <a:gd name="T101" fmla="*/ 926 h 3100"/>
                <a:gd name="T102" fmla="*/ 1218 w 1474"/>
                <a:gd name="T103" fmla="*/ 736 h 3100"/>
                <a:gd name="T104" fmla="*/ 1474 w 1474"/>
                <a:gd name="T105" fmla="*/ 538 h 3100"/>
                <a:gd name="T106" fmla="*/ 1472 w 1474"/>
                <a:gd name="T107" fmla="*/ 80 h 3100"/>
                <a:gd name="T108" fmla="*/ 1444 w 1474"/>
                <a:gd name="T109" fmla="*/ 30 h 3100"/>
                <a:gd name="T110" fmla="*/ 1394 w 1474"/>
                <a:gd name="T111" fmla="*/ 2 h 3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74" h="3100">
                  <a:moveTo>
                    <a:pt x="1374" y="0"/>
                  </a:moveTo>
                  <a:lnTo>
                    <a:pt x="1374" y="0"/>
                  </a:lnTo>
                  <a:lnTo>
                    <a:pt x="1354" y="2"/>
                  </a:lnTo>
                  <a:lnTo>
                    <a:pt x="1336" y="8"/>
                  </a:lnTo>
                  <a:lnTo>
                    <a:pt x="1320" y="18"/>
                  </a:lnTo>
                  <a:lnTo>
                    <a:pt x="1304" y="30"/>
                  </a:lnTo>
                  <a:lnTo>
                    <a:pt x="1292" y="44"/>
                  </a:lnTo>
                  <a:lnTo>
                    <a:pt x="1284" y="60"/>
                  </a:lnTo>
                  <a:lnTo>
                    <a:pt x="1278" y="80"/>
                  </a:lnTo>
                  <a:lnTo>
                    <a:pt x="1276" y="100"/>
                  </a:lnTo>
                  <a:lnTo>
                    <a:pt x="1276" y="538"/>
                  </a:lnTo>
                  <a:lnTo>
                    <a:pt x="1218" y="538"/>
                  </a:lnTo>
                  <a:lnTo>
                    <a:pt x="1028" y="538"/>
                  </a:lnTo>
                  <a:lnTo>
                    <a:pt x="786" y="538"/>
                  </a:lnTo>
                  <a:lnTo>
                    <a:pt x="786" y="538"/>
                  </a:lnTo>
                  <a:lnTo>
                    <a:pt x="782" y="592"/>
                  </a:lnTo>
                  <a:lnTo>
                    <a:pt x="778" y="636"/>
                  </a:lnTo>
                  <a:lnTo>
                    <a:pt x="770" y="690"/>
                  </a:lnTo>
                  <a:lnTo>
                    <a:pt x="758" y="750"/>
                  </a:lnTo>
                  <a:lnTo>
                    <a:pt x="744" y="810"/>
                  </a:lnTo>
                  <a:lnTo>
                    <a:pt x="734" y="842"/>
                  </a:lnTo>
                  <a:lnTo>
                    <a:pt x="724" y="872"/>
                  </a:lnTo>
                  <a:lnTo>
                    <a:pt x="712" y="902"/>
                  </a:lnTo>
                  <a:lnTo>
                    <a:pt x="700" y="930"/>
                  </a:lnTo>
                  <a:lnTo>
                    <a:pt x="700" y="930"/>
                  </a:lnTo>
                  <a:lnTo>
                    <a:pt x="692" y="896"/>
                  </a:lnTo>
                  <a:lnTo>
                    <a:pt x="682" y="858"/>
                  </a:lnTo>
                  <a:lnTo>
                    <a:pt x="670" y="822"/>
                  </a:lnTo>
                  <a:lnTo>
                    <a:pt x="658" y="788"/>
                  </a:lnTo>
                  <a:lnTo>
                    <a:pt x="636" y="734"/>
                  </a:lnTo>
                  <a:lnTo>
                    <a:pt x="626" y="714"/>
                  </a:lnTo>
                  <a:lnTo>
                    <a:pt x="676" y="664"/>
                  </a:lnTo>
                  <a:lnTo>
                    <a:pt x="608" y="598"/>
                  </a:lnTo>
                  <a:lnTo>
                    <a:pt x="542" y="664"/>
                  </a:lnTo>
                  <a:lnTo>
                    <a:pt x="590" y="714"/>
                  </a:lnTo>
                  <a:lnTo>
                    <a:pt x="590" y="714"/>
                  </a:lnTo>
                  <a:lnTo>
                    <a:pt x="580" y="734"/>
                  </a:lnTo>
                  <a:lnTo>
                    <a:pt x="558" y="788"/>
                  </a:lnTo>
                  <a:lnTo>
                    <a:pt x="546" y="822"/>
                  </a:lnTo>
                  <a:lnTo>
                    <a:pt x="534" y="858"/>
                  </a:lnTo>
                  <a:lnTo>
                    <a:pt x="524" y="896"/>
                  </a:lnTo>
                  <a:lnTo>
                    <a:pt x="518" y="930"/>
                  </a:lnTo>
                  <a:lnTo>
                    <a:pt x="518" y="930"/>
                  </a:lnTo>
                  <a:lnTo>
                    <a:pt x="504" y="902"/>
                  </a:lnTo>
                  <a:lnTo>
                    <a:pt x="492" y="872"/>
                  </a:lnTo>
                  <a:lnTo>
                    <a:pt x="482" y="842"/>
                  </a:lnTo>
                  <a:lnTo>
                    <a:pt x="474" y="810"/>
                  </a:lnTo>
                  <a:lnTo>
                    <a:pt x="458" y="750"/>
                  </a:lnTo>
                  <a:lnTo>
                    <a:pt x="448" y="690"/>
                  </a:lnTo>
                  <a:lnTo>
                    <a:pt x="440" y="636"/>
                  </a:lnTo>
                  <a:lnTo>
                    <a:pt x="434" y="592"/>
                  </a:lnTo>
                  <a:lnTo>
                    <a:pt x="430" y="538"/>
                  </a:lnTo>
                  <a:lnTo>
                    <a:pt x="258" y="538"/>
                  </a:lnTo>
                  <a:lnTo>
                    <a:pt x="258" y="538"/>
                  </a:lnTo>
                  <a:lnTo>
                    <a:pt x="232" y="540"/>
                  </a:lnTo>
                  <a:lnTo>
                    <a:pt x="206" y="544"/>
                  </a:lnTo>
                  <a:lnTo>
                    <a:pt x="182" y="550"/>
                  </a:lnTo>
                  <a:lnTo>
                    <a:pt x="158" y="558"/>
                  </a:lnTo>
                  <a:lnTo>
                    <a:pt x="136" y="570"/>
                  </a:lnTo>
                  <a:lnTo>
                    <a:pt x="114" y="582"/>
                  </a:lnTo>
                  <a:lnTo>
                    <a:pt x="94" y="598"/>
                  </a:lnTo>
                  <a:lnTo>
                    <a:pt x="76" y="614"/>
                  </a:lnTo>
                  <a:lnTo>
                    <a:pt x="60" y="632"/>
                  </a:lnTo>
                  <a:lnTo>
                    <a:pt x="44" y="652"/>
                  </a:lnTo>
                  <a:lnTo>
                    <a:pt x="32" y="674"/>
                  </a:lnTo>
                  <a:lnTo>
                    <a:pt x="20" y="696"/>
                  </a:lnTo>
                  <a:lnTo>
                    <a:pt x="12" y="720"/>
                  </a:lnTo>
                  <a:lnTo>
                    <a:pt x="6" y="744"/>
                  </a:lnTo>
                  <a:lnTo>
                    <a:pt x="2" y="770"/>
                  </a:lnTo>
                  <a:lnTo>
                    <a:pt x="0" y="796"/>
                  </a:lnTo>
                  <a:lnTo>
                    <a:pt x="0" y="1678"/>
                  </a:lnTo>
                  <a:lnTo>
                    <a:pt x="0" y="1678"/>
                  </a:lnTo>
                  <a:lnTo>
                    <a:pt x="2" y="1698"/>
                  </a:lnTo>
                  <a:lnTo>
                    <a:pt x="8" y="1716"/>
                  </a:lnTo>
                  <a:lnTo>
                    <a:pt x="16" y="1732"/>
                  </a:lnTo>
                  <a:lnTo>
                    <a:pt x="28" y="1748"/>
                  </a:lnTo>
                  <a:lnTo>
                    <a:pt x="42" y="1760"/>
                  </a:lnTo>
                  <a:lnTo>
                    <a:pt x="58" y="1770"/>
                  </a:lnTo>
                  <a:lnTo>
                    <a:pt x="74" y="1776"/>
                  </a:lnTo>
                  <a:lnTo>
                    <a:pt x="94" y="1778"/>
                  </a:lnTo>
                  <a:lnTo>
                    <a:pt x="94" y="1778"/>
                  </a:lnTo>
                  <a:lnTo>
                    <a:pt x="114" y="1778"/>
                  </a:lnTo>
                  <a:lnTo>
                    <a:pt x="134" y="1772"/>
                  </a:lnTo>
                  <a:lnTo>
                    <a:pt x="150" y="1764"/>
                  </a:lnTo>
                  <a:lnTo>
                    <a:pt x="166" y="1752"/>
                  </a:lnTo>
                  <a:lnTo>
                    <a:pt x="178" y="1736"/>
                  </a:lnTo>
                  <a:lnTo>
                    <a:pt x="186" y="1720"/>
                  </a:lnTo>
                  <a:lnTo>
                    <a:pt x="192" y="1702"/>
                  </a:lnTo>
                  <a:lnTo>
                    <a:pt x="194" y="1682"/>
                  </a:lnTo>
                  <a:lnTo>
                    <a:pt x="194" y="938"/>
                  </a:lnTo>
                  <a:lnTo>
                    <a:pt x="304" y="938"/>
                  </a:lnTo>
                  <a:lnTo>
                    <a:pt x="304" y="2970"/>
                  </a:lnTo>
                  <a:lnTo>
                    <a:pt x="304" y="2970"/>
                  </a:lnTo>
                  <a:lnTo>
                    <a:pt x="306" y="2994"/>
                  </a:lnTo>
                  <a:lnTo>
                    <a:pt x="314" y="3018"/>
                  </a:lnTo>
                  <a:lnTo>
                    <a:pt x="324" y="3040"/>
                  </a:lnTo>
                  <a:lnTo>
                    <a:pt x="338" y="3058"/>
                  </a:lnTo>
                  <a:lnTo>
                    <a:pt x="356" y="3074"/>
                  </a:lnTo>
                  <a:lnTo>
                    <a:pt x="376" y="3088"/>
                  </a:lnTo>
                  <a:lnTo>
                    <a:pt x="386" y="3092"/>
                  </a:lnTo>
                  <a:lnTo>
                    <a:pt x="398" y="3096"/>
                  </a:lnTo>
                  <a:lnTo>
                    <a:pt x="410" y="3098"/>
                  </a:lnTo>
                  <a:lnTo>
                    <a:pt x="422" y="3100"/>
                  </a:lnTo>
                  <a:lnTo>
                    <a:pt x="422" y="3100"/>
                  </a:lnTo>
                  <a:lnTo>
                    <a:pt x="436" y="3100"/>
                  </a:lnTo>
                  <a:lnTo>
                    <a:pt x="450" y="3098"/>
                  </a:lnTo>
                  <a:lnTo>
                    <a:pt x="462" y="3096"/>
                  </a:lnTo>
                  <a:lnTo>
                    <a:pt x="476" y="3092"/>
                  </a:lnTo>
                  <a:lnTo>
                    <a:pt x="486" y="3088"/>
                  </a:lnTo>
                  <a:lnTo>
                    <a:pt x="498" y="3082"/>
                  </a:lnTo>
                  <a:lnTo>
                    <a:pt x="508" y="3074"/>
                  </a:lnTo>
                  <a:lnTo>
                    <a:pt x="518" y="3066"/>
                  </a:lnTo>
                  <a:lnTo>
                    <a:pt x="526" y="3056"/>
                  </a:lnTo>
                  <a:lnTo>
                    <a:pt x="534" y="3046"/>
                  </a:lnTo>
                  <a:lnTo>
                    <a:pt x="542" y="3036"/>
                  </a:lnTo>
                  <a:lnTo>
                    <a:pt x="548" y="3024"/>
                  </a:lnTo>
                  <a:lnTo>
                    <a:pt x="552" y="3012"/>
                  </a:lnTo>
                  <a:lnTo>
                    <a:pt x="556" y="3000"/>
                  </a:lnTo>
                  <a:lnTo>
                    <a:pt x="558" y="2988"/>
                  </a:lnTo>
                  <a:lnTo>
                    <a:pt x="558" y="2974"/>
                  </a:lnTo>
                  <a:lnTo>
                    <a:pt x="558" y="1778"/>
                  </a:lnTo>
                  <a:lnTo>
                    <a:pt x="660" y="1778"/>
                  </a:lnTo>
                  <a:lnTo>
                    <a:pt x="660" y="2970"/>
                  </a:lnTo>
                  <a:lnTo>
                    <a:pt x="660" y="2970"/>
                  </a:lnTo>
                  <a:lnTo>
                    <a:pt x="664" y="2994"/>
                  </a:lnTo>
                  <a:lnTo>
                    <a:pt x="670" y="3018"/>
                  </a:lnTo>
                  <a:lnTo>
                    <a:pt x="680" y="3040"/>
                  </a:lnTo>
                  <a:lnTo>
                    <a:pt x="694" y="3058"/>
                  </a:lnTo>
                  <a:lnTo>
                    <a:pt x="712" y="3074"/>
                  </a:lnTo>
                  <a:lnTo>
                    <a:pt x="732" y="3088"/>
                  </a:lnTo>
                  <a:lnTo>
                    <a:pt x="744" y="3092"/>
                  </a:lnTo>
                  <a:lnTo>
                    <a:pt x="754" y="3096"/>
                  </a:lnTo>
                  <a:lnTo>
                    <a:pt x="766" y="3098"/>
                  </a:lnTo>
                  <a:lnTo>
                    <a:pt x="778" y="3100"/>
                  </a:lnTo>
                  <a:lnTo>
                    <a:pt x="778" y="3100"/>
                  </a:lnTo>
                  <a:lnTo>
                    <a:pt x="792" y="3100"/>
                  </a:lnTo>
                  <a:lnTo>
                    <a:pt x="806" y="3098"/>
                  </a:lnTo>
                  <a:lnTo>
                    <a:pt x="818" y="3096"/>
                  </a:lnTo>
                  <a:lnTo>
                    <a:pt x="832" y="3092"/>
                  </a:lnTo>
                  <a:lnTo>
                    <a:pt x="842" y="3088"/>
                  </a:lnTo>
                  <a:lnTo>
                    <a:pt x="854" y="3082"/>
                  </a:lnTo>
                  <a:lnTo>
                    <a:pt x="864" y="3074"/>
                  </a:lnTo>
                  <a:lnTo>
                    <a:pt x="874" y="3066"/>
                  </a:lnTo>
                  <a:lnTo>
                    <a:pt x="882" y="3056"/>
                  </a:lnTo>
                  <a:lnTo>
                    <a:pt x="890" y="3046"/>
                  </a:lnTo>
                  <a:lnTo>
                    <a:pt x="898" y="3036"/>
                  </a:lnTo>
                  <a:lnTo>
                    <a:pt x="904" y="3024"/>
                  </a:lnTo>
                  <a:lnTo>
                    <a:pt x="908" y="3012"/>
                  </a:lnTo>
                  <a:lnTo>
                    <a:pt x="912" y="3000"/>
                  </a:lnTo>
                  <a:lnTo>
                    <a:pt x="914" y="2988"/>
                  </a:lnTo>
                  <a:lnTo>
                    <a:pt x="914" y="2974"/>
                  </a:lnTo>
                  <a:lnTo>
                    <a:pt x="914" y="938"/>
                  </a:lnTo>
                  <a:lnTo>
                    <a:pt x="914" y="926"/>
                  </a:lnTo>
                  <a:lnTo>
                    <a:pt x="914" y="736"/>
                  </a:lnTo>
                  <a:lnTo>
                    <a:pt x="1028" y="736"/>
                  </a:lnTo>
                  <a:lnTo>
                    <a:pt x="1218" y="736"/>
                  </a:lnTo>
                  <a:lnTo>
                    <a:pt x="1276" y="736"/>
                  </a:lnTo>
                  <a:lnTo>
                    <a:pt x="1474" y="736"/>
                  </a:lnTo>
                  <a:lnTo>
                    <a:pt x="1474" y="538"/>
                  </a:lnTo>
                  <a:lnTo>
                    <a:pt x="1474" y="100"/>
                  </a:lnTo>
                  <a:lnTo>
                    <a:pt x="1474" y="100"/>
                  </a:lnTo>
                  <a:lnTo>
                    <a:pt x="1472" y="80"/>
                  </a:lnTo>
                  <a:lnTo>
                    <a:pt x="1466" y="60"/>
                  </a:lnTo>
                  <a:lnTo>
                    <a:pt x="1456" y="44"/>
                  </a:lnTo>
                  <a:lnTo>
                    <a:pt x="1444" y="30"/>
                  </a:lnTo>
                  <a:lnTo>
                    <a:pt x="1430" y="18"/>
                  </a:lnTo>
                  <a:lnTo>
                    <a:pt x="1414" y="8"/>
                  </a:lnTo>
                  <a:lnTo>
                    <a:pt x="1394" y="2"/>
                  </a:lnTo>
                  <a:lnTo>
                    <a:pt x="1374" y="0"/>
                  </a:lnTo>
                  <a:lnTo>
                    <a:pt x="137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9" name="组合 8"/>
          <p:cNvGrpSpPr/>
          <p:nvPr/>
        </p:nvGrpSpPr>
        <p:grpSpPr>
          <a:xfrm>
            <a:off x="4251558" y="1548652"/>
            <a:ext cx="642120" cy="657180"/>
            <a:chOff x="3895725" y="87313"/>
            <a:chExt cx="4873625" cy="4987925"/>
          </a:xfrm>
          <a:solidFill>
            <a:srgbClr val="68BEE4"/>
          </a:solidFill>
        </p:grpSpPr>
        <p:sp>
          <p:nvSpPr>
            <p:cNvPr id="10" name="Freeform 7"/>
            <p:cNvSpPr>
              <a:spLocks noEditPoints="1"/>
            </p:cNvSpPr>
            <p:nvPr/>
          </p:nvSpPr>
          <p:spPr bwMode="auto">
            <a:xfrm>
              <a:off x="5051425" y="1185863"/>
              <a:ext cx="2533650" cy="3048000"/>
            </a:xfrm>
            <a:custGeom>
              <a:avLst/>
              <a:gdLst>
                <a:gd name="T0" fmla="*/ 638 w 1596"/>
                <a:gd name="T1" fmla="*/ 18 h 1920"/>
                <a:gd name="T2" fmla="*/ 418 w 1596"/>
                <a:gd name="T3" fmla="*/ 104 h 1920"/>
                <a:gd name="T4" fmla="*/ 234 w 1596"/>
                <a:gd name="T5" fmla="*/ 250 h 1920"/>
                <a:gd name="T6" fmla="*/ 96 w 1596"/>
                <a:gd name="T7" fmla="*/ 446 h 1920"/>
                <a:gd name="T8" fmla="*/ 16 w 1596"/>
                <a:gd name="T9" fmla="*/ 680 h 1920"/>
                <a:gd name="T10" fmla="*/ 0 w 1596"/>
                <a:gd name="T11" fmla="*/ 892 h 1920"/>
                <a:gd name="T12" fmla="*/ 40 w 1596"/>
                <a:gd name="T13" fmla="*/ 1122 h 1920"/>
                <a:gd name="T14" fmla="*/ 138 w 1596"/>
                <a:gd name="T15" fmla="*/ 1330 h 1920"/>
                <a:gd name="T16" fmla="*/ 264 w 1596"/>
                <a:gd name="T17" fmla="*/ 1504 h 1920"/>
                <a:gd name="T18" fmla="*/ 342 w 1596"/>
                <a:gd name="T19" fmla="*/ 1776 h 1920"/>
                <a:gd name="T20" fmla="*/ 362 w 1596"/>
                <a:gd name="T21" fmla="*/ 1866 h 1920"/>
                <a:gd name="T22" fmla="*/ 448 w 1596"/>
                <a:gd name="T23" fmla="*/ 1918 h 1920"/>
                <a:gd name="T24" fmla="*/ 1192 w 1596"/>
                <a:gd name="T25" fmla="*/ 1910 h 1920"/>
                <a:gd name="T26" fmla="*/ 1264 w 1596"/>
                <a:gd name="T27" fmla="*/ 1812 h 1920"/>
                <a:gd name="T28" fmla="*/ 1284 w 1596"/>
                <a:gd name="T29" fmla="*/ 1628 h 1920"/>
                <a:gd name="T30" fmla="*/ 1396 w 1596"/>
                <a:gd name="T31" fmla="*/ 1416 h 1920"/>
                <a:gd name="T32" fmla="*/ 1516 w 1596"/>
                <a:gd name="T33" fmla="*/ 1224 h 1920"/>
                <a:gd name="T34" fmla="*/ 1584 w 1596"/>
                <a:gd name="T35" fmla="*/ 1006 h 1920"/>
                <a:gd name="T36" fmla="*/ 1596 w 1596"/>
                <a:gd name="T37" fmla="*/ 808 h 1920"/>
                <a:gd name="T38" fmla="*/ 1548 w 1596"/>
                <a:gd name="T39" fmla="*/ 560 h 1920"/>
                <a:gd name="T40" fmla="*/ 1438 w 1596"/>
                <a:gd name="T41" fmla="*/ 342 h 1920"/>
                <a:gd name="T42" fmla="*/ 1276 w 1596"/>
                <a:gd name="T43" fmla="*/ 170 h 1920"/>
                <a:gd name="T44" fmla="*/ 1072 w 1596"/>
                <a:gd name="T45" fmla="*/ 52 h 1920"/>
                <a:gd name="T46" fmla="*/ 840 w 1596"/>
                <a:gd name="T47" fmla="*/ 2 h 1920"/>
                <a:gd name="T48" fmla="*/ 670 w 1596"/>
                <a:gd name="T49" fmla="*/ 1226 h 1920"/>
                <a:gd name="T50" fmla="*/ 742 w 1596"/>
                <a:gd name="T51" fmla="*/ 1176 h 1920"/>
                <a:gd name="T52" fmla="*/ 814 w 1596"/>
                <a:gd name="T53" fmla="*/ 1226 h 1920"/>
                <a:gd name="T54" fmla="*/ 914 w 1596"/>
                <a:gd name="T55" fmla="*/ 1236 h 1920"/>
                <a:gd name="T56" fmla="*/ 702 w 1596"/>
                <a:gd name="T57" fmla="*/ 1770 h 1920"/>
                <a:gd name="T58" fmla="*/ 1210 w 1596"/>
                <a:gd name="T59" fmla="*/ 1424 h 1920"/>
                <a:gd name="T60" fmla="*/ 1140 w 1596"/>
                <a:gd name="T61" fmla="*/ 1590 h 1920"/>
                <a:gd name="T62" fmla="*/ 1116 w 1596"/>
                <a:gd name="T63" fmla="*/ 1766 h 1920"/>
                <a:gd name="T64" fmla="*/ 1100 w 1596"/>
                <a:gd name="T65" fmla="*/ 1130 h 1920"/>
                <a:gd name="T66" fmla="*/ 1070 w 1596"/>
                <a:gd name="T67" fmla="*/ 1100 h 1920"/>
                <a:gd name="T68" fmla="*/ 1038 w 1596"/>
                <a:gd name="T69" fmla="*/ 1110 h 1920"/>
                <a:gd name="T70" fmla="*/ 986 w 1596"/>
                <a:gd name="T71" fmla="*/ 1140 h 1920"/>
                <a:gd name="T72" fmla="*/ 914 w 1596"/>
                <a:gd name="T73" fmla="*/ 1188 h 1920"/>
                <a:gd name="T74" fmla="*/ 848 w 1596"/>
                <a:gd name="T75" fmla="*/ 1134 h 1920"/>
                <a:gd name="T76" fmla="*/ 742 w 1596"/>
                <a:gd name="T77" fmla="*/ 1130 h 1920"/>
                <a:gd name="T78" fmla="*/ 634 w 1596"/>
                <a:gd name="T79" fmla="*/ 1132 h 1920"/>
                <a:gd name="T80" fmla="*/ 570 w 1596"/>
                <a:gd name="T81" fmla="*/ 1128 h 1920"/>
                <a:gd name="T82" fmla="*/ 540 w 1596"/>
                <a:gd name="T83" fmla="*/ 1100 h 1920"/>
                <a:gd name="T84" fmla="*/ 506 w 1596"/>
                <a:gd name="T85" fmla="*/ 1110 h 1920"/>
                <a:gd name="T86" fmla="*/ 626 w 1596"/>
                <a:gd name="T87" fmla="*/ 1770 h 1920"/>
                <a:gd name="T88" fmla="*/ 478 w 1596"/>
                <a:gd name="T89" fmla="*/ 1652 h 1920"/>
                <a:gd name="T90" fmla="*/ 420 w 1596"/>
                <a:gd name="T91" fmla="*/ 1482 h 1920"/>
                <a:gd name="T92" fmla="*/ 320 w 1596"/>
                <a:gd name="T93" fmla="*/ 1326 h 1920"/>
                <a:gd name="T94" fmla="*/ 230 w 1596"/>
                <a:gd name="T95" fmla="*/ 1194 h 1920"/>
                <a:gd name="T96" fmla="*/ 166 w 1596"/>
                <a:gd name="T97" fmla="*/ 1014 h 1920"/>
                <a:gd name="T98" fmla="*/ 148 w 1596"/>
                <a:gd name="T99" fmla="*/ 852 h 1920"/>
                <a:gd name="T100" fmla="*/ 178 w 1596"/>
                <a:gd name="T101" fmla="*/ 644 h 1920"/>
                <a:gd name="T102" fmla="*/ 260 w 1596"/>
                <a:gd name="T103" fmla="*/ 460 h 1920"/>
                <a:gd name="T104" fmla="*/ 386 w 1596"/>
                <a:gd name="T105" fmla="*/ 310 h 1920"/>
                <a:gd name="T106" fmla="*/ 546 w 1596"/>
                <a:gd name="T107" fmla="*/ 204 h 1920"/>
                <a:gd name="T108" fmla="*/ 732 w 1596"/>
                <a:gd name="T109" fmla="*/ 152 h 1920"/>
                <a:gd name="T110" fmla="*/ 898 w 1596"/>
                <a:gd name="T111" fmla="*/ 158 h 1920"/>
                <a:gd name="T112" fmla="*/ 1080 w 1596"/>
                <a:gd name="T113" fmla="*/ 218 h 1920"/>
                <a:gd name="T114" fmla="*/ 1234 w 1596"/>
                <a:gd name="T115" fmla="*/ 332 h 1920"/>
                <a:gd name="T116" fmla="*/ 1354 w 1596"/>
                <a:gd name="T117" fmla="*/ 488 h 1920"/>
                <a:gd name="T118" fmla="*/ 1428 w 1596"/>
                <a:gd name="T119" fmla="*/ 676 h 1920"/>
                <a:gd name="T120" fmla="*/ 1448 w 1596"/>
                <a:gd name="T121" fmla="*/ 852 h 1920"/>
                <a:gd name="T122" fmla="*/ 1424 w 1596"/>
                <a:gd name="T123" fmla="*/ 1042 h 1920"/>
                <a:gd name="T124" fmla="*/ 1352 w 1596"/>
                <a:gd name="T125" fmla="*/ 1218 h 1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96" h="1920">
                  <a:moveTo>
                    <a:pt x="798" y="0"/>
                  </a:moveTo>
                  <a:lnTo>
                    <a:pt x="798" y="0"/>
                  </a:lnTo>
                  <a:lnTo>
                    <a:pt x="758" y="2"/>
                  </a:lnTo>
                  <a:lnTo>
                    <a:pt x="716" y="4"/>
                  </a:lnTo>
                  <a:lnTo>
                    <a:pt x="676" y="10"/>
                  </a:lnTo>
                  <a:lnTo>
                    <a:pt x="638" y="18"/>
                  </a:lnTo>
                  <a:lnTo>
                    <a:pt x="598" y="26"/>
                  </a:lnTo>
                  <a:lnTo>
                    <a:pt x="560" y="38"/>
                  </a:lnTo>
                  <a:lnTo>
                    <a:pt x="524" y="52"/>
                  </a:lnTo>
                  <a:lnTo>
                    <a:pt x="488" y="68"/>
                  </a:lnTo>
                  <a:lnTo>
                    <a:pt x="452" y="84"/>
                  </a:lnTo>
                  <a:lnTo>
                    <a:pt x="418" y="104"/>
                  </a:lnTo>
                  <a:lnTo>
                    <a:pt x="384" y="124"/>
                  </a:lnTo>
                  <a:lnTo>
                    <a:pt x="352" y="146"/>
                  </a:lnTo>
                  <a:lnTo>
                    <a:pt x="320" y="170"/>
                  </a:lnTo>
                  <a:lnTo>
                    <a:pt x="290" y="194"/>
                  </a:lnTo>
                  <a:lnTo>
                    <a:pt x="262" y="222"/>
                  </a:lnTo>
                  <a:lnTo>
                    <a:pt x="234" y="250"/>
                  </a:lnTo>
                  <a:lnTo>
                    <a:pt x="208" y="280"/>
                  </a:lnTo>
                  <a:lnTo>
                    <a:pt x="182" y="310"/>
                  </a:lnTo>
                  <a:lnTo>
                    <a:pt x="158" y="342"/>
                  </a:lnTo>
                  <a:lnTo>
                    <a:pt x="136" y="376"/>
                  </a:lnTo>
                  <a:lnTo>
                    <a:pt x="116" y="410"/>
                  </a:lnTo>
                  <a:lnTo>
                    <a:pt x="96" y="446"/>
                  </a:lnTo>
                  <a:lnTo>
                    <a:pt x="78" y="484"/>
                  </a:lnTo>
                  <a:lnTo>
                    <a:pt x="62" y="522"/>
                  </a:lnTo>
                  <a:lnTo>
                    <a:pt x="48" y="560"/>
                  </a:lnTo>
                  <a:lnTo>
                    <a:pt x="36" y="600"/>
                  </a:lnTo>
                  <a:lnTo>
                    <a:pt x="24" y="640"/>
                  </a:lnTo>
                  <a:lnTo>
                    <a:pt x="16" y="680"/>
                  </a:lnTo>
                  <a:lnTo>
                    <a:pt x="8" y="722"/>
                  </a:lnTo>
                  <a:lnTo>
                    <a:pt x="4" y="766"/>
                  </a:lnTo>
                  <a:lnTo>
                    <a:pt x="0" y="808"/>
                  </a:lnTo>
                  <a:lnTo>
                    <a:pt x="0" y="852"/>
                  </a:lnTo>
                  <a:lnTo>
                    <a:pt x="0" y="852"/>
                  </a:lnTo>
                  <a:lnTo>
                    <a:pt x="0" y="892"/>
                  </a:lnTo>
                  <a:lnTo>
                    <a:pt x="2" y="932"/>
                  </a:lnTo>
                  <a:lnTo>
                    <a:pt x="8" y="970"/>
                  </a:lnTo>
                  <a:lnTo>
                    <a:pt x="12" y="1008"/>
                  </a:lnTo>
                  <a:lnTo>
                    <a:pt x="20" y="1046"/>
                  </a:lnTo>
                  <a:lnTo>
                    <a:pt x="30" y="1084"/>
                  </a:lnTo>
                  <a:lnTo>
                    <a:pt x="40" y="1122"/>
                  </a:lnTo>
                  <a:lnTo>
                    <a:pt x="52" y="1158"/>
                  </a:lnTo>
                  <a:lnTo>
                    <a:pt x="66" y="1194"/>
                  </a:lnTo>
                  <a:lnTo>
                    <a:pt x="82" y="1230"/>
                  </a:lnTo>
                  <a:lnTo>
                    <a:pt x="98" y="1264"/>
                  </a:lnTo>
                  <a:lnTo>
                    <a:pt x="118" y="1298"/>
                  </a:lnTo>
                  <a:lnTo>
                    <a:pt x="138" y="1330"/>
                  </a:lnTo>
                  <a:lnTo>
                    <a:pt x="158" y="1362"/>
                  </a:lnTo>
                  <a:lnTo>
                    <a:pt x="182" y="1394"/>
                  </a:lnTo>
                  <a:lnTo>
                    <a:pt x="206" y="1424"/>
                  </a:lnTo>
                  <a:lnTo>
                    <a:pt x="206" y="1424"/>
                  </a:lnTo>
                  <a:lnTo>
                    <a:pt x="236" y="1462"/>
                  </a:lnTo>
                  <a:lnTo>
                    <a:pt x="264" y="1504"/>
                  </a:lnTo>
                  <a:lnTo>
                    <a:pt x="286" y="1548"/>
                  </a:lnTo>
                  <a:lnTo>
                    <a:pt x="306" y="1592"/>
                  </a:lnTo>
                  <a:lnTo>
                    <a:pt x="322" y="1638"/>
                  </a:lnTo>
                  <a:lnTo>
                    <a:pt x="332" y="1684"/>
                  </a:lnTo>
                  <a:lnTo>
                    <a:pt x="340" y="1730"/>
                  </a:lnTo>
                  <a:lnTo>
                    <a:pt x="342" y="1776"/>
                  </a:lnTo>
                  <a:lnTo>
                    <a:pt x="342" y="1796"/>
                  </a:lnTo>
                  <a:lnTo>
                    <a:pt x="342" y="1796"/>
                  </a:lnTo>
                  <a:lnTo>
                    <a:pt x="342" y="1808"/>
                  </a:lnTo>
                  <a:lnTo>
                    <a:pt x="344" y="1820"/>
                  </a:lnTo>
                  <a:lnTo>
                    <a:pt x="350" y="1844"/>
                  </a:lnTo>
                  <a:lnTo>
                    <a:pt x="362" y="1866"/>
                  </a:lnTo>
                  <a:lnTo>
                    <a:pt x="376" y="1884"/>
                  </a:lnTo>
                  <a:lnTo>
                    <a:pt x="394" y="1898"/>
                  </a:lnTo>
                  <a:lnTo>
                    <a:pt x="414" y="1910"/>
                  </a:lnTo>
                  <a:lnTo>
                    <a:pt x="426" y="1914"/>
                  </a:lnTo>
                  <a:lnTo>
                    <a:pt x="436" y="1918"/>
                  </a:lnTo>
                  <a:lnTo>
                    <a:pt x="448" y="1918"/>
                  </a:lnTo>
                  <a:lnTo>
                    <a:pt x="462" y="1920"/>
                  </a:lnTo>
                  <a:lnTo>
                    <a:pt x="1144" y="1920"/>
                  </a:lnTo>
                  <a:lnTo>
                    <a:pt x="1144" y="1920"/>
                  </a:lnTo>
                  <a:lnTo>
                    <a:pt x="1156" y="1918"/>
                  </a:lnTo>
                  <a:lnTo>
                    <a:pt x="1168" y="1918"/>
                  </a:lnTo>
                  <a:lnTo>
                    <a:pt x="1192" y="1910"/>
                  </a:lnTo>
                  <a:lnTo>
                    <a:pt x="1212" y="1900"/>
                  </a:lnTo>
                  <a:lnTo>
                    <a:pt x="1230" y="1884"/>
                  </a:lnTo>
                  <a:lnTo>
                    <a:pt x="1244" y="1866"/>
                  </a:lnTo>
                  <a:lnTo>
                    <a:pt x="1254" y="1846"/>
                  </a:lnTo>
                  <a:lnTo>
                    <a:pt x="1262" y="1824"/>
                  </a:lnTo>
                  <a:lnTo>
                    <a:pt x="1264" y="1812"/>
                  </a:lnTo>
                  <a:lnTo>
                    <a:pt x="1264" y="1800"/>
                  </a:lnTo>
                  <a:lnTo>
                    <a:pt x="1264" y="1766"/>
                  </a:lnTo>
                  <a:lnTo>
                    <a:pt x="1264" y="1766"/>
                  </a:lnTo>
                  <a:lnTo>
                    <a:pt x="1266" y="1720"/>
                  </a:lnTo>
                  <a:lnTo>
                    <a:pt x="1274" y="1674"/>
                  </a:lnTo>
                  <a:lnTo>
                    <a:pt x="1284" y="1628"/>
                  </a:lnTo>
                  <a:lnTo>
                    <a:pt x="1298" y="1584"/>
                  </a:lnTo>
                  <a:lnTo>
                    <a:pt x="1318" y="1540"/>
                  </a:lnTo>
                  <a:lnTo>
                    <a:pt x="1340" y="1498"/>
                  </a:lnTo>
                  <a:lnTo>
                    <a:pt x="1366" y="1456"/>
                  </a:lnTo>
                  <a:lnTo>
                    <a:pt x="1396" y="1416"/>
                  </a:lnTo>
                  <a:lnTo>
                    <a:pt x="1396" y="1416"/>
                  </a:lnTo>
                  <a:lnTo>
                    <a:pt x="1420" y="1386"/>
                  </a:lnTo>
                  <a:lnTo>
                    <a:pt x="1442" y="1356"/>
                  </a:lnTo>
                  <a:lnTo>
                    <a:pt x="1464" y="1324"/>
                  </a:lnTo>
                  <a:lnTo>
                    <a:pt x="1482" y="1292"/>
                  </a:lnTo>
                  <a:lnTo>
                    <a:pt x="1500" y="1258"/>
                  </a:lnTo>
                  <a:lnTo>
                    <a:pt x="1516" y="1224"/>
                  </a:lnTo>
                  <a:lnTo>
                    <a:pt x="1532" y="1190"/>
                  </a:lnTo>
                  <a:lnTo>
                    <a:pt x="1546" y="1154"/>
                  </a:lnTo>
                  <a:lnTo>
                    <a:pt x="1558" y="1118"/>
                  </a:lnTo>
                  <a:lnTo>
                    <a:pt x="1568" y="1082"/>
                  </a:lnTo>
                  <a:lnTo>
                    <a:pt x="1576" y="1044"/>
                  </a:lnTo>
                  <a:lnTo>
                    <a:pt x="1584" y="1006"/>
                  </a:lnTo>
                  <a:lnTo>
                    <a:pt x="1590" y="968"/>
                  </a:lnTo>
                  <a:lnTo>
                    <a:pt x="1594" y="930"/>
                  </a:lnTo>
                  <a:lnTo>
                    <a:pt x="1596" y="892"/>
                  </a:lnTo>
                  <a:lnTo>
                    <a:pt x="1596" y="852"/>
                  </a:lnTo>
                  <a:lnTo>
                    <a:pt x="1596" y="852"/>
                  </a:lnTo>
                  <a:lnTo>
                    <a:pt x="1596" y="808"/>
                  </a:lnTo>
                  <a:lnTo>
                    <a:pt x="1592" y="766"/>
                  </a:lnTo>
                  <a:lnTo>
                    <a:pt x="1588" y="722"/>
                  </a:lnTo>
                  <a:lnTo>
                    <a:pt x="1580" y="680"/>
                  </a:lnTo>
                  <a:lnTo>
                    <a:pt x="1572" y="640"/>
                  </a:lnTo>
                  <a:lnTo>
                    <a:pt x="1562" y="600"/>
                  </a:lnTo>
                  <a:lnTo>
                    <a:pt x="1548" y="560"/>
                  </a:lnTo>
                  <a:lnTo>
                    <a:pt x="1534" y="522"/>
                  </a:lnTo>
                  <a:lnTo>
                    <a:pt x="1518" y="484"/>
                  </a:lnTo>
                  <a:lnTo>
                    <a:pt x="1500" y="446"/>
                  </a:lnTo>
                  <a:lnTo>
                    <a:pt x="1482" y="410"/>
                  </a:lnTo>
                  <a:lnTo>
                    <a:pt x="1460" y="376"/>
                  </a:lnTo>
                  <a:lnTo>
                    <a:pt x="1438" y="342"/>
                  </a:lnTo>
                  <a:lnTo>
                    <a:pt x="1414" y="310"/>
                  </a:lnTo>
                  <a:lnTo>
                    <a:pt x="1390" y="280"/>
                  </a:lnTo>
                  <a:lnTo>
                    <a:pt x="1362" y="250"/>
                  </a:lnTo>
                  <a:lnTo>
                    <a:pt x="1336" y="222"/>
                  </a:lnTo>
                  <a:lnTo>
                    <a:pt x="1306" y="194"/>
                  </a:lnTo>
                  <a:lnTo>
                    <a:pt x="1276" y="170"/>
                  </a:lnTo>
                  <a:lnTo>
                    <a:pt x="1244" y="146"/>
                  </a:lnTo>
                  <a:lnTo>
                    <a:pt x="1212" y="124"/>
                  </a:lnTo>
                  <a:lnTo>
                    <a:pt x="1178" y="104"/>
                  </a:lnTo>
                  <a:lnTo>
                    <a:pt x="1144" y="84"/>
                  </a:lnTo>
                  <a:lnTo>
                    <a:pt x="1108" y="68"/>
                  </a:lnTo>
                  <a:lnTo>
                    <a:pt x="1072" y="52"/>
                  </a:lnTo>
                  <a:lnTo>
                    <a:pt x="1036" y="38"/>
                  </a:lnTo>
                  <a:lnTo>
                    <a:pt x="998" y="26"/>
                  </a:lnTo>
                  <a:lnTo>
                    <a:pt x="958" y="18"/>
                  </a:lnTo>
                  <a:lnTo>
                    <a:pt x="920" y="10"/>
                  </a:lnTo>
                  <a:lnTo>
                    <a:pt x="880" y="4"/>
                  </a:lnTo>
                  <a:lnTo>
                    <a:pt x="840" y="2"/>
                  </a:lnTo>
                  <a:lnTo>
                    <a:pt x="798" y="0"/>
                  </a:lnTo>
                  <a:lnTo>
                    <a:pt x="798" y="0"/>
                  </a:lnTo>
                  <a:close/>
                  <a:moveTo>
                    <a:pt x="702" y="1770"/>
                  </a:moveTo>
                  <a:lnTo>
                    <a:pt x="588" y="1220"/>
                  </a:lnTo>
                  <a:lnTo>
                    <a:pt x="626" y="1176"/>
                  </a:lnTo>
                  <a:lnTo>
                    <a:pt x="670" y="1226"/>
                  </a:lnTo>
                  <a:lnTo>
                    <a:pt x="670" y="1226"/>
                  </a:lnTo>
                  <a:lnTo>
                    <a:pt x="676" y="1230"/>
                  </a:lnTo>
                  <a:lnTo>
                    <a:pt x="684" y="1232"/>
                  </a:lnTo>
                  <a:lnTo>
                    <a:pt x="690" y="1230"/>
                  </a:lnTo>
                  <a:lnTo>
                    <a:pt x="698" y="1226"/>
                  </a:lnTo>
                  <a:lnTo>
                    <a:pt x="742" y="1176"/>
                  </a:lnTo>
                  <a:lnTo>
                    <a:pt x="786" y="1226"/>
                  </a:lnTo>
                  <a:lnTo>
                    <a:pt x="786" y="1226"/>
                  </a:lnTo>
                  <a:lnTo>
                    <a:pt x="792" y="1232"/>
                  </a:lnTo>
                  <a:lnTo>
                    <a:pt x="800" y="1232"/>
                  </a:lnTo>
                  <a:lnTo>
                    <a:pt x="808" y="1232"/>
                  </a:lnTo>
                  <a:lnTo>
                    <a:pt x="814" y="1226"/>
                  </a:lnTo>
                  <a:lnTo>
                    <a:pt x="856" y="1178"/>
                  </a:lnTo>
                  <a:lnTo>
                    <a:pt x="900" y="1230"/>
                  </a:lnTo>
                  <a:lnTo>
                    <a:pt x="900" y="1230"/>
                  </a:lnTo>
                  <a:lnTo>
                    <a:pt x="906" y="1234"/>
                  </a:lnTo>
                  <a:lnTo>
                    <a:pt x="914" y="1236"/>
                  </a:lnTo>
                  <a:lnTo>
                    <a:pt x="914" y="1236"/>
                  </a:lnTo>
                  <a:lnTo>
                    <a:pt x="922" y="1234"/>
                  </a:lnTo>
                  <a:lnTo>
                    <a:pt x="928" y="1230"/>
                  </a:lnTo>
                  <a:lnTo>
                    <a:pt x="972" y="1180"/>
                  </a:lnTo>
                  <a:lnTo>
                    <a:pt x="1008" y="1220"/>
                  </a:lnTo>
                  <a:lnTo>
                    <a:pt x="894" y="1770"/>
                  </a:lnTo>
                  <a:lnTo>
                    <a:pt x="702" y="1770"/>
                  </a:lnTo>
                  <a:close/>
                  <a:moveTo>
                    <a:pt x="1282" y="1322"/>
                  </a:moveTo>
                  <a:lnTo>
                    <a:pt x="1282" y="1322"/>
                  </a:lnTo>
                  <a:lnTo>
                    <a:pt x="1262" y="1346"/>
                  </a:lnTo>
                  <a:lnTo>
                    <a:pt x="1244" y="1372"/>
                  </a:lnTo>
                  <a:lnTo>
                    <a:pt x="1226" y="1396"/>
                  </a:lnTo>
                  <a:lnTo>
                    <a:pt x="1210" y="1424"/>
                  </a:lnTo>
                  <a:lnTo>
                    <a:pt x="1196" y="1450"/>
                  </a:lnTo>
                  <a:lnTo>
                    <a:pt x="1182" y="1478"/>
                  </a:lnTo>
                  <a:lnTo>
                    <a:pt x="1170" y="1506"/>
                  </a:lnTo>
                  <a:lnTo>
                    <a:pt x="1158" y="1534"/>
                  </a:lnTo>
                  <a:lnTo>
                    <a:pt x="1148" y="1562"/>
                  </a:lnTo>
                  <a:lnTo>
                    <a:pt x="1140" y="1590"/>
                  </a:lnTo>
                  <a:lnTo>
                    <a:pt x="1132" y="1620"/>
                  </a:lnTo>
                  <a:lnTo>
                    <a:pt x="1126" y="1648"/>
                  </a:lnTo>
                  <a:lnTo>
                    <a:pt x="1122" y="1678"/>
                  </a:lnTo>
                  <a:lnTo>
                    <a:pt x="1118" y="1708"/>
                  </a:lnTo>
                  <a:lnTo>
                    <a:pt x="1116" y="1738"/>
                  </a:lnTo>
                  <a:lnTo>
                    <a:pt x="1116" y="1766"/>
                  </a:lnTo>
                  <a:lnTo>
                    <a:pt x="1116" y="1770"/>
                  </a:lnTo>
                  <a:lnTo>
                    <a:pt x="970" y="1770"/>
                  </a:lnTo>
                  <a:lnTo>
                    <a:pt x="1100" y="1144"/>
                  </a:lnTo>
                  <a:lnTo>
                    <a:pt x="1100" y="1144"/>
                  </a:lnTo>
                  <a:lnTo>
                    <a:pt x="1100" y="1136"/>
                  </a:lnTo>
                  <a:lnTo>
                    <a:pt x="1100" y="1130"/>
                  </a:lnTo>
                  <a:lnTo>
                    <a:pt x="1098" y="1122"/>
                  </a:lnTo>
                  <a:lnTo>
                    <a:pt x="1094" y="1116"/>
                  </a:lnTo>
                  <a:lnTo>
                    <a:pt x="1090" y="1110"/>
                  </a:lnTo>
                  <a:lnTo>
                    <a:pt x="1084" y="1106"/>
                  </a:lnTo>
                  <a:lnTo>
                    <a:pt x="1078" y="1102"/>
                  </a:lnTo>
                  <a:lnTo>
                    <a:pt x="1070" y="1100"/>
                  </a:lnTo>
                  <a:lnTo>
                    <a:pt x="1070" y="1100"/>
                  </a:lnTo>
                  <a:lnTo>
                    <a:pt x="1064" y="1098"/>
                  </a:lnTo>
                  <a:lnTo>
                    <a:pt x="1056" y="1100"/>
                  </a:lnTo>
                  <a:lnTo>
                    <a:pt x="1050" y="1102"/>
                  </a:lnTo>
                  <a:lnTo>
                    <a:pt x="1042" y="1106"/>
                  </a:lnTo>
                  <a:lnTo>
                    <a:pt x="1038" y="1110"/>
                  </a:lnTo>
                  <a:lnTo>
                    <a:pt x="1032" y="1116"/>
                  </a:lnTo>
                  <a:lnTo>
                    <a:pt x="1028" y="1122"/>
                  </a:lnTo>
                  <a:lnTo>
                    <a:pt x="1026" y="1128"/>
                  </a:lnTo>
                  <a:lnTo>
                    <a:pt x="1018" y="1176"/>
                  </a:lnTo>
                  <a:lnTo>
                    <a:pt x="986" y="1140"/>
                  </a:lnTo>
                  <a:lnTo>
                    <a:pt x="986" y="1140"/>
                  </a:lnTo>
                  <a:lnTo>
                    <a:pt x="980" y="1134"/>
                  </a:lnTo>
                  <a:lnTo>
                    <a:pt x="972" y="1134"/>
                  </a:lnTo>
                  <a:lnTo>
                    <a:pt x="972" y="1134"/>
                  </a:lnTo>
                  <a:lnTo>
                    <a:pt x="964" y="1134"/>
                  </a:lnTo>
                  <a:lnTo>
                    <a:pt x="958" y="1140"/>
                  </a:lnTo>
                  <a:lnTo>
                    <a:pt x="914" y="1188"/>
                  </a:lnTo>
                  <a:lnTo>
                    <a:pt x="870" y="1138"/>
                  </a:lnTo>
                  <a:lnTo>
                    <a:pt x="870" y="1138"/>
                  </a:lnTo>
                  <a:lnTo>
                    <a:pt x="864" y="1134"/>
                  </a:lnTo>
                  <a:lnTo>
                    <a:pt x="856" y="1132"/>
                  </a:lnTo>
                  <a:lnTo>
                    <a:pt x="856" y="1132"/>
                  </a:lnTo>
                  <a:lnTo>
                    <a:pt x="848" y="1134"/>
                  </a:lnTo>
                  <a:lnTo>
                    <a:pt x="842" y="1138"/>
                  </a:lnTo>
                  <a:lnTo>
                    <a:pt x="800" y="1186"/>
                  </a:lnTo>
                  <a:lnTo>
                    <a:pt x="756" y="1136"/>
                  </a:lnTo>
                  <a:lnTo>
                    <a:pt x="756" y="1136"/>
                  </a:lnTo>
                  <a:lnTo>
                    <a:pt x="748" y="1130"/>
                  </a:lnTo>
                  <a:lnTo>
                    <a:pt x="742" y="1130"/>
                  </a:lnTo>
                  <a:lnTo>
                    <a:pt x="734" y="1130"/>
                  </a:lnTo>
                  <a:lnTo>
                    <a:pt x="728" y="1136"/>
                  </a:lnTo>
                  <a:lnTo>
                    <a:pt x="684" y="1186"/>
                  </a:lnTo>
                  <a:lnTo>
                    <a:pt x="640" y="1136"/>
                  </a:lnTo>
                  <a:lnTo>
                    <a:pt x="640" y="1136"/>
                  </a:lnTo>
                  <a:lnTo>
                    <a:pt x="634" y="1132"/>
                  </a:lnTo>
                  <a:lnTo>
                    <a:pt x="626" y="1130"/>
                  </a:lnTo>
                  <a:lnTo>
                    <a:pt x="618" y="1132"/>
                  </a:lnTo>
                  <a:lnTo>
                    <a:pt x="612" y="1136"/>
                  </a:lnTo>
                  <a:lnTo>
                    <a:pt x="580" y="1174"/>
                  </a:lnTo>
                  <a:lnTo>
                    <a:pt x="570" y="1128"/>
                  </a:lnTo>
                  <a:lnTo>
                    <a:pt x="570" y="1128"/>
                  </a:lnTo>
                  <a:lnTo>
                    <a:pt x="568" y="1122"/>
                  </a:lnTo>
                  <a:lnTo>
                    <a:pt x="564" y="1116"/>
                  </a:lnTo>
                  <a:lnTo>
                    <a:pt x="560" y="1110"/>
                  </a:lnTo>
                  <a:lnTo>
                    <a:pt x="554" y="1106"/>
                  </a:lnTo>
                  <a:lnTo>
                    <a:pt x="548" y="1102"/>
                  </a:lnTo>
                  <a:lnTo>
                    <a:pt x="540" y="1100"/>
                  </a:lnTo>
                  <a:lnTo>
                    <a:pt x="534" y="1100"/>
                  </a:lnTo>
                  <a:lnTo>
                    <a:pt x="526" y="1100"/>
                  </a:lnTo>
                  <a:lnTo>
                    <a:pt x="526" y="1100"/>
                  </a:lnTo>
                  <a:lnTo>
                    <a:pt x="518" y="1102"/>
                  </a:lnTo>
                  <a:lnTo>
                    <a:pt x="512" y="1106"/>
                  </a:lnTo>
                  <a:lnTo>
                    <a:pt x="506" y="1110"/>
                  </a:lnTo>
                  <a:lnTo>
                    <a:pt x="502" y="1116"/>
                  </a:lnTo>
                  <a:lnTo>
                    <a:pt x="498" y="1122"/>
                  </a:lnTo>
                  <a:lnTo>
                    <a:pt x="496" y="1130"/>
                  </a:lnTo>
                  <a:lnTo>
                    <a:pt x="496" y="1136"/>
                  </a:lnTo>
                  <a:lnTo>
                    <a:pt x="496" y="1144"/>
                  </a:lnTo>
                  <a:lnTo>
                    <a:pt x="626" y="1770"/>
                  </a:lnTo>
                  <a:lnTo>
                    <a:pt x="490" y="1770"/>
                  </a:lnTo>
                  <a:lnTo>
                    <a:pt x="490" y="1770"/>
                  </a:lnTo>
                  <a:lnTo>
                    <a:pt x="490" y="1740"/>
                  </a:lnTo>
                  <a:lnTo>
                    <a:pt x="488" y="1712"/>
                  </a:lnTo>
                  <a:lnTo>
                    <a:pt x="484" y="1682"/>
                  </a:lnTo>
                  <a:lnTo>
                    <a:pt x="478" y="1652"/>
                  </a:lnTo>
                  <a:lnTo>
                    <a:pt x="472" y="1624"/>
                  </a:lnTo>
                  <a:lnTo>
                    <a:pt x="464" y="1594"/>
                  </a:lnTo>
                  <a:lnTo>
                    <a:pt x="456" y="1566"/>
                  </a:lnTo>
                  <a:lnTo>
                    <a:pt x="446" y="1538"/>
                  </a:lnTo>
                  <a:lnTo>
                    <a:pt x="434" y="1510"/>
                  </a:lnTo>
                  <a:lnTo>
                    <a:pt x="420" y="1482"/>
                  </a:lnTo>
                  <a:lnTo>
                    <a:pt x="406" y="1454"/>
                  </a:lnTo>
                  <a:lnTo>
                    <a:pt x="392" y="1428"/>
                  </a:lnTo>
                  <a:lnTo>
                    <a:pt x="376" y="1402"/>
                  </a:lnTo>
                  <a:lnTo>
                    <a:pt x="358" y="1376"/>
                  </a:lnTo>
                  <a:lnTo>
                    <a:pt x="340" y="1350"/>
                  </a:lnTo>
                  <a:lnTo>
                    <a:pt x="320" y="1326"/>
                  </a:lnTo>
                  <a:lnTo>
                    <a:pt x="320" y="1326"/>
                  </a:lnTo>
                  <a:lnTo>
                    <a:pt x="300" y="1302"/>
                  </a:lnTo>
                  <a:lnTo>
                    <a:pt x="280" y="1276"/>
                  </a:lnTo>
                  <a:lnTo>
                    <a:pt x="262" y="1250"/>
                  </a:lnTo>
                  <a:lnTo>
                    <a:pt x="246" y="1222"/>
                  </a:lnTo>
                  <a:lnTo>
                    <a:pt x="230" y="1194"/>
                  </a:lnTo>
                  <a:lnTo>
                    <a:pt x="216" y="1166"/>
                  </a:lnTo>
                  <a:lnTo>
                    <a:pt x="204" y="1136"/>
                  </a:lnTo>
                  <a:lnTo>
                    <a:pt x="192" y="1106"/>
                  </a:lnTo>
                  <a:lnTo>
                    <a:pt x="182" y="1076"/>
                  </a:lnTo>
                  <a:lnTo>
                    <a:pt x="174" y="1046"/>
                  </a:lnTo>
                  <a:lnTo>
                    <a:pt x="166" y="1014"/>
                  </a:lnTo>
                  <a:lnTo>
                    <a:pt x="160" y="982"/>
                  </a:lnTo>
                  <a:lnTo>
                    <a:pt x="154" y="950"/>
                  </a:lnTo>
                  <a:lnTo>
                    <a:pt x="152" y="918"/>
                  </a:lnTo>
                  <a:lnTo>
                    <a:pt x="150" y="886"/>
                  </a:lnTo>
                  <a:lnTo>
                    <a:pt x="148" y="852"/>
                  </a:lnTo>
                  <a:lnTo>
                    <a:pt x="148" y="852"/>
                  </a:lnTo>
                  <a:lnTo>
                    <a:pt x="150" y="816"/>
                  </a:lnTo>
                  <a:lnTo>
                    <a:pt x="152" y="780"/>
                  </a:lnTo>
                  <a:lnTo>
                    <a:pt x="156" y="746"/>
                  </a:lnTo>
                  <a:lnTo>
                    <a:pt x="162" y="710"/>
                  </a:lnTo>
                  <a:lnTo>
                    <a:pt x="170" y="676"/>
                  </a:lnTo>
                  <a:lnTo>
                    <a:pt x="178" y="644"/>
                  </a:lnTo>
                  <a:lnTo>
                    <a:pt x="188" y="610"/>
                  </a:lnTo>
                  <a:lnTo>
                    <a:pt x="200" y="580"/>
                  </a:lnTo>
                  <a:lnTo>
                    <a:pt x="212" y="548"/>
                  </a:lnTo>
                  <a:lnTo>
                    <a:pt x="228" y="518"/>
                  </a:lnTo>
                  <a:lnTo>
                    <a:pt x="242" y="488"/>
                  </a:lnTo>
                  <a:lnTo>
                    <a:pt x="260" y="460"/>
                  </a:lnTo>
                  <a:lnTo>
                    <a:pt x="278" y="432"/>
                  </a:lnTo>
                  <a:lnTo>
                    <a:pt x="298" y="406"/>
                  </a:lnTo>
                  <a:lnTo>
                    <a:pt x="318" y="380"/>
                  </a:lnTo>
                  <a:lnTo>
                    <a:pt x="340" y="356"/>
                  </a:lnTo>
                  <a:lnTo>
                    <a:pt x="362" y="332"/>
                  </a:lnTo>
                  <a:lnTo>
                    <a:pt x="386" y="310"/>
                  </a:lnTo>
                  <a:lnTo>
                    <a:pt x="410" y="290"/>
                  </a:lnTo>
                  <a:lnTo>
                    <a:pt x="436" y="270"/>
                  </a:lnTo>
                  <a:lnTo>
                    <a:pt x="462" y="252"/>
                  </a:lnTo>
                  <a:lnTo>
                    <a:pt x="488" y="234"/>
                  </a:lnTo>
                  <a:lnTo>
                    <a:pt x="516" y="218"/>
                  </a:lnTo>
                  <a:lnTo>
                    <a:pt x="546" y="204"/>
                  </a:lnTo>
                  <a:lnTo>
                    <a:pt x="576" y="192"/>
                  </a:lnTo>
                  <a:lnTo>
                    <a:pt x="606" y="180"/>
                  </a:lnTo>
                  <a:lnTo>
                    <a:pt x="636" y="172"/>
                  </a:lnTo>
                  <a:lnTo>
                    <a:pt x="668" y="164"/>
                  </a:lnTo>
                  <a:lnTo>
                    <a:pt x="700" y="158"/>
                  </a:lnTo>
                  <a:lnTo>
                    <a:pt x="732" y="152"/>
                  </a:lnTo>
                  <a:lnTo>
                    <a:pt x="764" y="150"/>
                  </a:lnTo>
                  <a:lnTo>
                    <a:pt x="798" y="150"/>
                  </a:lnTo>
                  <a:lnTo>
                    <a:pt x="798" y="150"/>
                  </a:lnTo>
                  <a:lnTo>
                    <a:pt x="832" y="150"/>
                  </a:lnTo>
                  <a:lnTo>
                    <a:pt x="864" y="152"/>
                  </a:lnTo>
                  <a:lnTo>
                    <a:pt x="898" y="158"/>
                  </a:lnTo>
                  <a:lnTo>
                    <a:pt x="928" y="164"/>
                  </a:lnTo>
                  <a:lnTo>
                    <a:pt x="960" y="172"/>
                  </a:lnTo>
                  <a:lnTo>
                    <a:pt x="992" y="180"/>
                  </a:lnTo>
                  <a:lnTo>
                    <a:pt x="1022" y="192"/>
                  </a:lnTo>
                  <a:lnTo>
                    <a:pt x="1050" y="204"/>
                  </a:lnTo>
                  <a:lnTo>
                    <a:pt x="1080" y="218"/>
                  </a:lnTo>
                  <a:lnTo>
                    <a:pt x="1108" y="234"/>
                  </a:lnTo>
                  <a:lnTo>
                    <a:pt x="1134" y="252"/>
                  </a:lnTo>
                  <a:lnTo>
                    <a:pt x="1162" y="270"/>
                  </a:lnTo>
                  <a:lnTo>
                    <a:pt x="1186" y="290"/>
                  </a:lnTo>
                  <a:lnTo>
                    <a:pt x="1212" y="310"/>
                  </a:lnTo>
                  <a:lnTo>
                    <a:pt x="1234" y="332"/>
                  </a:lnTo>
                  <a:lnTo>
                    <a:pt x="1258" y="356"/>
                  </a:lnTo>
                  <a:lnTo>
                    <a:pt x="1278" y="380"/>
                  </a:lnTo>
                  <a:lnTo>
                    <a:pt x="1300" y="406"/>
                  </a:lnTo>
                  <a:lnTo>
                    <a:pt x="1318" y="432"/>
                  </a:lnTo>
                  <a:lnTo>
                    <a:pt x="1336" y="460"/>
                  </a:lnTo>
                  <a:lnTo>
                    <a:pt x="1354" y="488"/>
                  </a:lnTo>
                  <a:lnTo>
                    <a:pt x="1370" y="518"/>
                  </a:lnTo>
                  <a:lnTo>
                    <a:pt x="1384" y="548"/>
                  </a:lnTo>
                  <a:lnTo>
                    <a:pt x="1396" y="580"/>
                  </a:lnTo>
                  <a:lnTo>
                    <a:pt x="1408" y="610"/>
                  </a:lnTo>
                  <a:lnTo>
                    <a:pt x="1418" y="644"/>
                  </a:lnTo>
                  <a:lnTo>
                    <a:pt x="1428" y="676"/>
                  </a:lnTo>
                  <a:lnTo>
                    <a:pt x="1434" y="710"/>
                  </a:lnTo>
                  <a:lnTo>
                    <a:pt x="1440" y="746"/>
                  </a:lnTo>
                  <a:lnTo>
                    <a:pt x="1444" y="780"/>
                  </a:lnTo>
                  <a:lnTo>
                    <a:pt x="1446" y="816"/>
                  </a:lnTo>
                  <a:lnTo>
                    <a:pt x="1448" y="852"/>
                  </a:lnTo>
                  <a:lnTo>
                    <a:pt x="1448" y="852"/>
                  </a:lnTo>
                  <a:lnTo>
                    <a:pt x="1448" y="884"/>
                  </a:lnTo>
                  <a:lnTo>
                    <a:pt x="1446" y="918"/>
                  </a:lnTo>
                  <a:lnTo>
                    <a:pt x="1442" y="950"/>
                  </a:lnTo>
                  <a:lnTo>
                    <a:pt x="1436" y="980"/>
                  </a:lnTo>
                  <a:lnTo>
                    <a:pt x="1430" y="1012"/>
                  </a:lnTo>
                  <a:lnTo>
                    <a:pt x="1424" y="1042"/>
                  </a:lnTo>
                  <a:lnTo>
                    <a:pt x="1414" y="1074"/>
                  </a:lnTo>
                  <a:lnTo>
                    <a:pt x="1404" y="1104"/>
                  </a:lnTo>
                  <a:lnTo>
                    <a:pt x="1394" y="1132"/>
                  </a:lnTo>
                  <a:lnTo>
                    <a:pt x="1382" y="1162"/>
                  </a:lnTo>
                  <a:lnTo>
                    <a:pt x="1368" y="1190"/>
                  </a:lnTo>
                  <a:lnTo>
                    <a:pt x="1352" y="1218"/>
                  </a:lnTo>
                  <a:lnTo>
                    <a:pt x="1336" y="1244"/>
                  </a:lnTo>
                  <a:lnTo>
                    <a:pt x="1320" y="1272"/>
                  </a:lnTo>
                  <a:lnTo>
                    <a:pt x="1302" y="1296"/>
                  </a:lnTo>
                  <a:lnTo>
                    <a:pt x="1282" y="1322"/>
                  </a:lnTo>
                  <a:lnTo>
                    <a:pt x="1282" y="13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 name="Freeform 8"/>
            <p:cNvSpPr/>
            <p:nvPr/>
          </p:nvSpPr>
          <p:spPr bwMode="auto">
            <a:xfrm>
              <a:off x="5689600" y="4322763"/>
              <a:ext cx="1257300" cy="177800"/>
            </a:xfrm>
            <a:custGeom>
              <a:avLst/>
              <a:gdLst>
                <a:gd name="T0" fmla="*/ 736 w 792"/>
                <a:gd name="T1" fmla="*/ 0 h 112"/>
                <a:gd name="T2" fmla="*/ 56 w 792"/>
                <a:gd name="T3" fmla="*/ 0 h 112"/>
                <a:gd name="T4" fmla="*/ 56 w 792"/>
                <a:gd name="T5" fmla="*/ 0 h 112"/>
                <a:gd name="T6" fmla="*/ 44 w 792"/>
                <a:gd name="T7" fmla="*/ 2 h 112"/>
                <a:gd name="T8" fmla="*/ 34 w 792"/>
                <a:gd name="T9" fmla="*/ 6 h 112"/>
                <a:gd name="T10" fmla="*/ 24 w 792"/>
                <a:gd name="T11" fmla="*/ 10 h 112"/>
                <a:gd name="T12" fmla="*/ 16 w 792"/>
                <a:gd name="T13" fmla="*/ 18 h 112"/>
                <a:gd name="T14" fmla="*/ 10 w 792"/>
                <a:gd name="T15" fmla="*/ 26 h 112"/>
                <a:gd name="T16" fmla="*/ 4 w 792"/>
                <a:gd name="T17" fmla="*/ 34 h 112"/>
                <a:gd name="T18" fmla="*/ 2 w 792"/>
                <a:gd name="T19" fmla="*/ 46 h 112"/>
                <a:gd name="T20" fmla="*/ 0 w 792"/>
                <a:gd name="T21" fmla="*/ 56 h 112"/>
                <a:gd name="T22" fmla="*/ 0 w 792"/>
                <a:gd name="T23" fmla="*/ 56 h 112"/>
                <a:gd name="T24" fmla="*/ 2 w 792"/>
                <a:gd name="T25" fmla="*/ 68 h 112"/>
                <a:gd name="T26" fmla="*/ 4 w 792"/>
                <a:gd name="T27" fmla="*/ 78 h 112"/>
                <a:gd name="T28" fmla="*/ 10 w 792"/>
                <a:gd name="T29" fmla="*/ 88 h 112"/>
                <a:gd name="T30" fmla="*/ 16 w 792"/>
                <a:gd name="T31" fmla="*/ 96 h 112"/>
                <a:gd name="T32" fmla="*/ 24 w 792"/>
                <a:gd name="T33" fmla="*/ 104 h 112"/>
                <a:gd name="T34" fmla="*/ 34 w 792"/>
                <a:gd name="T35" fmla="*/ 108 h 112"/>
                <a:gd name="T36" fmla="*/ 44 w 792"/>
                <a:gd name="T37" fmla="*/ 112 h 112"/>
                <a:gd name="T38" fmla="*/ 56 w 792"/>
                <a:gd name="T39" fmla="*/ 112 h 112"/>
                <a:gd name="T40" fmla="*/ 736 w 792"/>
                <a:gd name="T41" fmla="*/ 112 h 112"/>
                <a:gd name="T42" fmla="*/ 736 w 792"/>
                <a:gd name="T43" fmla="*/ 112 h 112"/>
                <a:gd name="T44" fmla="*/ 748 w 792"/>
                <a:gd name="T45" fmla="*/ 112 h 112"/>
                <a:gd name="T46" fmla="*/ 758 w 792"/>
                <a:gd name="T47" fmla="*/ 108 h 112"/>
                <a:gd name="T48" fmla="*/ 768 w 792"/>
                <a:gd name="T49" fmla="*/ 104 h 112"/>
                <a:gd name="T50" fmla="*/ 776 w 792"/>
                <a:gd name="T51" fmla="*/ 96 h 112"/>
                <a:gd name="T52" fmla="*/ 782 w 792"/>
                <a:gd name="T53" fmla="*/ 88 h 112"/>
                <a:gd name="T54" fmla="*/ 788 w 792"/>
                <a:gd name="T55" fmla="*/ 78 h 112"/>
                <a:gd name="T56" fmla="*/ 792 w 792"/>
                <a:gd name="T57" fmla="*/ 68 h 112"/>
                <a:gd name="T58" fmla="*/ 792 w 792"/>
                <a:gd name="T59" fmla="*/ 56 h 112"/>
                <a:gd name="T60" fmla="*/ 792 w 792"/>
                <a:gd name="T61" fmla="*/ 56 h 112"/>
                <a:gd name="T62" fmla="*/ 792 w 792"/>
                <a:gd name="T63" fmla="*/ 46 h 112"/>
                <a:gd name="T64" fmla="*/ 788 w 792"/>
                <a:gd name="T65" fmla="*/ 34 h 112"/>
                <a:gd name="T66" fmla="*/ 782 w 792"/>
                <a:gd name="T67" fmla="*/ 26 h 112"/>
                <a:gd name="T68" fmla="*/ 776 w 792"/>
                <a:gd name="T69" fmla="*/ 18 h 112"/>
                <a:gd name="T70" fmla="*/ 768 w 792"/>
                <a:gd name="T71" fmla="*/ 10 h 112"/>
                <a:gd name="T72" fmla="*/ 758 w 792"/>
                <a:gd name="T73" fmla="*/ 6 h 112"/>
                <a:gd name="T74" fmla="*/ 748 w 792"/>
                <a:gd name="T75" fmla="*/ 2 h 112"/>
                <a:gd name="T76" fmla="*/ 736 w 792"/>
                <a:gd name="T77" fmla="*/ 0 h 112"/>
                <a:gd name="T78" fmla="*/ 736 w 792"/>
                <a:gd name="T79"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2" h="112">
                  <a:moveTo>
                    <a:pt x="736" y="0"/>
                  </a:moveTo>
                  <a:lnTo>
                    <a:pt x="56" y="0"/>
                  </a:lnTo>
                  <a:lnTo>
                    <a:pt x="56" y="0"/>
                  </a:lnTo>
                  <a:lnTo>
                    <a:pt x="44" y="2"/>
                  </a:lnTo>
                  <a:lnTo>
                    <a:pt x="34" y="6"/>
                  </a:lnTo>
                  <a:lnTo>
                    <a:pt x="24" y="10"/>
                  </a:lnTo>
                  <a:lnTo>
                    <a:pt x="16" y="18"/>
                  </a:lnTo>
                  <a:lnTo>
                    <a:pt x="10" y="26"/>
                  </a:lnTo>
                  <a:lnTo>
                    <a:pt x="4" y="34"/>
                  </a:lnTo>
                  <a:lnTo>
                    <a:pt x="2" y="46"/>
                  </a:lnTo>
                  <a:lnTo>
                    <a:pt x="0" y="56"/>
                  </a:lnTo>
                  <a:lnTo>
                    <a:pt x="0" y="56"/>
                  </a:lnTo>
                  <a:lnTo>
                    <a:pt x="2" y="68"/>
                  </a:lnTo>
                  <a:lnTo>
                    <a:pt x="4" y="78"/>
                  </a:lnTo>
                  <a:lnTo>
                    <a:pt x="10" y="88"/>
                  </a:lnTo>
                  <a:lnTo>
                    <a:pt x="16" y="96"/>
                  </a:lnTo>
                  <a:lnTo>
                    <a:pt x="24" y="104"/>
                  </a:lnTo>
                  <a:lnTo>
                    <a:pt x="34" y="108"/>
                  </a:lnTo>
                  <a:lnTo>
                    <a:pt x="44" y="112"/>
                  </a:lnTo>
                  <a:lnTo>
                    <a:pt x="56" y="112"/>
                  </a:lnTo>
                  <a:lnTo>
                    <a:pt x="736" y="112"/>
                  </a:lnTo>
                  <a:lnTo>
                    <a:pt x="736" y="112"/>
                  </a:lnTo>
                  <a:lnTo>
                    <a:pt x="748" y="112"/>
                  </a:lnTo>
                  <a:lnTo>
                    <a:pt x="758" y="108"/>
                  </a:lnTo>
                  <a:lnTo>
                    <a:pt x="768" y="104"/>
                  </a:lnTo>
                  <a:lnTo>
                    <a:pt x="776" y="96"/>
                  </a:lnTo>
                  <a:lnTo>
                    <a:pt x="782" y="88"/>
                  </a:lnTo>
                  <a:lnTo>
                    <a:pt x="788" y="78"/>
                  </a:lnTo>
                  <a:lnTo>
                    <a:pt x="792" y="68"/>
                  </a:lnTo>
                  <a:lnTo>
                    <a:pt x="792" y="56"/>
                  </a:lnTo>
                  <a:lnTo>
                    <a:pt x="792" y="56"/>
                  </a:lnTo>
                  <a:lnTo>
                    <a:pt x="792" y="46"/>
                  </a:lnTo>
                  <a:lnTo>
                    <a:pt x="788" y="34"/>
                  </a:lnTo>
                  <a:lnTo>
                    <a:pt x="782" y="26"/>
                  </a:lnTo>
                  <a:lnTo>
                    <a:pt x="776" y="18"/>
                  </a:lnTo>
                  <a:lnTo>
                    <a:pt x="768" y="10"/>
                  </a:lnTo>
                  <a:lnTo>
                    <a:pt x="758" y="6"/>
                  </a:lnTo>
                  <a:lnTo>
                    <a:pt x="748" y="2"/>
                  </a:lnTo>
                  <a:lnTo>
                    <a:pt x="736" y="0"/>
                  </a:lnTo>
                  <a:lnTo>
                    <a:pt x="73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 name="Freeform 9"/>
            <p:cNvSpPr/>
            <p:nvPr/>
          </p:nvSpPr>
          <p:spPr bwMode="auto">
            <a:xfrm>
              <a:off x="5743575" y="4611688"/>
              <a:ext cx="1149350" cy="177800"/>
            </a:xfrm>
            <a:custGeom>
              <a:avLst/>
              <a:gdLst>
                <a:gd name="T0" fmla="*/ 668 w 724"/>
                <a:gd name="T1" fmla="*/ 0 h 112"/>
                <a:gd name="T2" fmla="*/ 56 w 724"/>
                <a:gd name="T3" fmla="*/ 0 h 112"/>
                <a:gd name="T4" fmla="*/ 56 w 724"/>
                <a:gd name="T5" fmla="*/ 0 h 112"/>
                <a:gd name="T6" fmla="*/ 44 w 724"/>
                <a:gd name="T7" fmla="*/ 2 h 112"/>
                <a:gd name="T8" fmla="*/ 34 w 724"/>
                <a:gd name="T9" fmla="*/ 4 h 112"/>
                <a:gd name="T10" fmla="*/ 24 w 724"/>
                <a:gd name="T11" fmla="*/ 10 h 112"/>
                <a:gd name="T12" fmla="*/ 16 w 724"/>
                <a:gd name="T13" fmla="*/ 16 h 112"/>
                <a:gd name="T14" fmla="*/ 10 w 724"/>
                <a:gd name="T15" fmla="*/ 24 h 112"/>
                <a:gd name="T16" fmla="*/ 4 w 724"/>
                <a:gd name="T17" fmla="*/ 34 h 112"/>
                <a:gd name="T18" fmla="*/ 2 w 724"/>
                <a:gd name="T19" fmla="*/ 44 h 112"/>
                <a:gd name="T20" fmla="*/ 0 w 724"/>
                <a:gd name="T21" fmla="*/ 56 h 112"/>
                <a:gd name="T22" fmla="*/ 0 w 724"/>
                <a:gd name="T23" fmla="*/ 56 h 112"/>
                <a:gd name="T24" fmla="*/ 2 w 724"/>
                <a:gd name="T25" fmla="*/ 68 h 112"/>
                <a:gd name="T26" fmla="*/ 4 w 724"/>
                <a:gd name="T27" fmla="*/ 78 h 112"/>
                <a:gd name="T28" fmla="*/ 10 w 724"/>
                <a:gd name="T29" fmla="*/ 88 h 112"/>
                <a:gd name="T30" fmla="*/ 16 w 724"/>
                <a:gd name="T31" fmla="*/ 96 h 112"/>
                <a:gd name="T32" fmla="*/ 24 w 724"/>
                <a:gd name="T33" fmla="*/ 102 h 112"/>
                <a:gd name="T34" fmla="*/ 34 w 724"/>
                <a:gd name="T35" fmla="*/ 108 h 112"/>
                <a:gd name="T36" fmla="*/ 44 w 724"/>
                <a:gd name="T37" fmla="*/ 110 h 112"/>
                <a:gd name="T38" fmla="*/ 56 w 724"/>
                <a:gd name="T39" fmla="*/ 112 h 112"/>
                <a:gd name="T40" fmla="*/ 668 w 724"/>
                <a:gd name="T41" fmla="*/ 112 h 112"/>
                <a:gd name="T42" fmla="*/ 668 w 724"/>
                <a:gd name="T43" fmla="*/ 112 h 112"/>
                <a:gd name="T44" fmla="*/ 680 w 724"/>
                <a:gd name="T45" fmla="*/ 110 h 112"/>
                <a:gd name="T46" fmla="*/ 690 w 724"/>
                <a:gd name="T47" fmla="*/ 108 h 112"/>
                <a:gd name="T48" fmla="*/ 700 w 724"/>
                <a:gd name="T49" fmla="*/ 102 h 112"/>
                <a:gd name="T50" fmla="*/ 708 w 724"/>
                <a:gd name="T51" fmla="*/ 96 h 112"/>
                <a:gd name="T52" fmla="*/ 714 w 724"/>
                <a:gd name="T53" fmla="*/ 88 h 112"/>
                <a:gd name="T54" fmla="*/ 720 w 724"/>
                <a:gd name="T55" fmla="*/ 78 h 112"/>
                <a:gd name="T56" fmla="*/ 724 w 724"/>
                <a:gd name="T57" fmla="*/ 68 h 112"/>
                <a:gd name="T58" fmla="*/ 724 w 724"/>
                <a:gd name="T59" fmla="*/ 56 h 112"/>
                <a:gd name="T60" fmla="*/ 724 w 724"/>
                <a:gd name="T61" fmla="*/ 56 h 112"/>
                <a:gd name="T62" fmla="*/ 724 w 724"/>
                <a:gd name="T63" fmla="*/ 44 h 112"/>
                <a:gd name="T64" fmla="*/ 720 w 724"/>
                <a:gd name="T65" fmla="*/ 34 h 112"/>
                <a:gd name="T66" fmla="*/ 714 w 724"/>
                <a:gd name="T67" fmla="*/ 24 h 112"/>
                <a:gd name="T68" fmla="*/ 708 w 724"/>
                <a:gd name="T69" fmla="*/ 16 h 112"/>
                <a:gd name="T70" fmla="*/ 700 w 724"/>
                <a:gd name="T71" fmla="*/ 10 h 112"/>
                <a:gd name="T72" fmla="*/ 690 w 724"/>
                <a:gd name="T73" fmla="*/ 4 h 112"/>
                <a:gd name="T74" fmla="*/ 680 w 724"/>
                <a:gd name="T75" fmla="*/ 2 h 112"/>
                <a:gd name="T76" fmla="*/ 668 w 724"/>
                <a:gd name="T77" fmla="*/ 0 h 112"/>
                <a:gd name="T78" fmla="*/ 668 w 724"/>
                <a:gd name="T79"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4" h="112">
                  <a:moveTo>
                    <a:pt x="668" y="0"/>
                  </a:moveTo>
                  <a:lnTo>
                    <a:pt x="56" y="0"/>
                  </a:lnTo>
                  <a:lnTo>
                    <a:pt x="56" y="0"/>
                  </a:lnTo>
                  <a:lnTo>
                    <a:pt x="44" y="2"/>
                  </a:lnTo>
                  <a:lnTo>
                    <a:pt x="34" y="4"/>
                  </a:lnTo>
                  <a:lnTo>
                    <a:pt x="24" y="10"/>
                  </a:lnTo>
                  <a:lnTo>
                    <a:pt x="16" y="16"/>
                  </a:lnTo>
                  <a:lnTo>
                    <a:pt x="10" y="24"/>
                  </a:lnTo>
                  <a:lnTo>
                    <a:pt x="4" y="34"/>
                  </a:lnTo>
                  <a:lnTo>
                    <a:pt x="2" y="44"/>
                  </a:lnTo>
                  <a:lnTo>
                    <a:pt x="0" y="56"/>
                  </a:lnTo>
                  <a:lnTo>
                    <a:pt x="0" y="56"/>
                  </a:lnTo>
                  <a:lnTo>
                    <a:pt x="2" y="68"/>
                  </a:lnTo>
                  <a:lnTo>
                    <a:pt x="4" y="78"/>
                  </a:lnTo>
                  <a:lnTo>
                    <a:pt x="10" y="88"/>
                  </a:lnTo>
                  <a:lnTo>
                    <a:pt x="16" y="96"/>
                  </a:lnTo>
                  <a:lnTo>
                    <a:pt x="24" y="102"/>
                  </a:lnTo>
                  <a:lnTo>
                    <a:pt x="34" y="108"/>
                  </a:lnTo>
                  <a:lnTo>
                    <a:pt x="44" y="110"/>
                  </a:lnTo>
                  <a:lnTo>
                    <a:pt x="56" y="112"/>
                  </a:lnTo>
                  <a:lnTo>
                    <a:pt x="668" y="112"/>
                  </a:lnTo>
                  <a:lnTo>
                    <a:pt x="668" y="112"/>
                  </a:lnTo>
                  <a:lnTo>
                    <a:pt x="680" y="110"/>
                  </a:lnTo>
                  <a:lnTo>
                    <a:pt x="690" y="108"/>
                  </a:lnTo>
                  <a:lnTo>
                    <a:pt x="700" y="102"/>
                  </a:lnTo>
                  <a:lnTo>
                    <a:pt x="708" y="96"/>
                  </a:lnTo>
                  <a:lnTo>
                    <a:pt x="714" y="88"/>
                  </a:lnTo>
                  <a:lnTo>
                    <a:pt x="720" y="78"/>
                  </a:lnTo>
                  <a:lnTo>
                    <a:pt x="724" y="68"/>
                  </a:lnTo>
                  <a:lnTo>
                    <a:pt x="724" y="56"/>
                  </a:lnTo>
                  <a:lnTo>
                    <a:pt x="724" y="56"/>
                  </a:lnTo>
                  <a:lnTo>
                    <a:pt x="724" y="44"/>
                  </a:lnTo>
                  <a:lnTo>
                    <a:pt x="720" y="34"/>
                  </a:lnTo>
                  <a:lnTo>
                    <a:pt x="714" y="24"/>
                  </a:lnTo>
                  <a:lnTo>
                    <a:pt x="708" y="16"/>
                  </a:lnTo>
                  <a:lnTo>
                    <a:pt x="700" y="10"/>
                  </a:lnTo>
                  <a:lnTo>
                    <a:pt x="690" y="4"/>
                  </a:lnTo>
                  <a:lnTo>
                    <a:pt x="680" y="2"/>
                  </a:lnTo>
                  <a:lnTo>
                    <a:pt x="668" y="0"/>
                  </a:lnTo>
                  <a:lnTo>
                    <a:pt x="66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 name="Freeform 10"/>
            <p:cNvSpPr/>
            <p:nvPr/>
          </p:nvSpPr>
          <p:spPr bwMode="auto">
            <a:xfrm>
              <a:off x="5902325" y="4900613"/>
              <a:ext cx="831850" cy="174625"/>
            </a:xfrm>
            <a:custGeom>
              <a:avLst/>
              <a:gdLst>
                <a:gd name="T0" fmla="*/ 468 w 524"/>
                <a:gd name="T1" fmla="*/ 0 h 110"/>
                <a:gd name="T2" fmla="*/ 56 w 524"/>
                <a:gd name="T3" fmla="*/ 0 h 110"/>
                <a:gd name="T4" fmla="*/ 56 w 524"/>
                <a:gd name="T5" fmla="*/ 0 h 110"/>
                <a:gd name="T6" fmla="*/ 44 w 524"/>
                <a:gd name="T7" fmla="*/ 0 h 110"/>
                <a:gd name="T8" fmla="*/ 34 w 524"/>
                <a:gd name="T9" fmla="*/ 4 h 110"/>
                <a:gd name="T10" fmla="*/ 24 w 524"/>
                <a:gd name="T11" fmla="*/ 8 h 110"/>
                <a:gd name="T12" fmla="*/ 16 w 524"/>
                <a:gd name="T13" fmla="*/ 16 h 110"/>
                <a:gd name="T14" fmla="*/ 10 w 524"/>
                <a:gd name="T15" fmla="*/ 24 h 110"/>
                <a:gd name="T16" fmla="*/ 4 w 524"/>
                <a:gd name="T17" fmla="*/ 34 h 110"/>
                <a:gd name="T18" fmla="*/ 0 w 524"/>
                <a:gd name="T19" fmla="*/ 44 h 110"/>
                <a:gd name="T20" fmla="*/ 0 w 524"/>
                <a:gd name="T21" fmla="*/ 56 h 110"/>
                <a:gd name="T22" fmla="*/ 0 w 524"/>
                <a:gd name="T23" fmla="*/ 56 h 110"/>
                <a:gd name="T24" fmla="*/ 0 w 524"/>
                <a:gd name="T25" fmla="*/ 66 h 110"/>
                <a:gd name="T26" fmla="*/ 4 w 524"/>
                <a:gd name="T27" fmla="*/ 76 h 110"/>
                <a:gd name="T28" fmla="*/ 10 w 524"/>
                <a:gd name="T29" fmla="*/ 86 h 110"/>
                <a:gd name="T30" fmla="*/ 16 w 524"/>
                <a:gd name="T31" fmla="*/ 94 h 110"/>
                <a:gd name="T32" fmla="*/ 24 w 524"/>
                <a:gd name="T33" fmla="*/ 102 h 110"/>
                <a:gd name="T34" fmla="*/ 34 w 524"/>
                <a:gd name="T35" fmla="*/ 106 h 110"/>
                <a:gd name="T36" fmla="*/ 44 w 524"/>
                <a:gd name="T37" fmla="*/ 110 h 110"/>
                <a:gd name="T38" fmla="*/ 56 w 524"/>
                <a:gd name="T39" fmla="*/ 110 h 110"/>
                <a:gd name="T40" fmla="*/ 468 w 524"/>
                <a:gd name="T41" fmla="*/ 110 h 110"/>
                <a:gd name="T42" fmla="*/ 468 w 524"/>
                <a:gd name="T43" fmla="*/ 110 h 110"/>
                <a:gd name="T44" fmla="*/ 480 w 524"/>
                <a:gd name="T45" fmla="*/ 110 h 110"/>
                <a:gd name="T46" fmla="*/ 490 w 524"/>
                <a:gd name="T47" fmla="*/ 106 h 110"/>
                <a:gd name="T48" fmla="*/ 500 w 524"/>
                <a:gd name="T49" fmla="*/ 102 h 110"/>
                <a:gd name="T50" fmla="*/ 508 w 524"/>
                <a:gd name="T51" fmla="*/ 94 h 110"/>
                <a:gd name="T52" fmla="*/ 516 w 524"/>
                <a:gd name="T53" fmla="*/ 86 h 110"/>
                <a:gd name="T54" fmla="*/ 520 w 524"/>
                <a:gd name="T55" fmla="*/ 76 h 110"/>
                <a:gd name="T56" fmla="*/ 524 w 524"/>
                <a:gd name="T57" fmla="*/ 66 h 110"/>
                <a:gd name="T58" fmla="*/ 524 w 524"/>
                <a:gd name="T59" fmla="*/ 56 h 110"/>
                <a:gd name="T60" fmla="*/ 524 w 524"/>
                <a:gd name="T61" fmla="*/ 56 h 110"/>
                <a:gd name="T62" fmla="*/ 524 w 524"/>
                <a:gd name="T63" fmla="*/ 44 h 110"/>
                <a:gd name="T64" fmla="*/ 520 w 524"/>
                <a:gd name="T65" fmla="*/ 34 h 110"/>
                <a:gd name="T66" fmla="*/ 516 w 524"/>
                <a:gd name="T67" fmla="*/ 24 h 110"/>
                <a:gd name="T68" fmla="*/ 508 w 524"/>
                <a:gd name="T69" fmla="*/ 16 h 110"/>
                <a:gd name="T70" fmla="*/ 500 w 524"/>
                <a:gd name="T71" fmla="*/ 8 h 110"/>
                <a:gd name="T72" fmla="*/ 490 w 524"/>
                <a:gd name="T73" fmla="*/ 4 h 110"/>
                <a:gd name="T74" fmla="*/ 480 w 524"/>
                <a:gd name="T75" fmla="*/ 0 h 110"/>
                <a:gd name="T76" fmla="*/ 468 w 524"/>
                <a:gd name="T77" fmla="*/ 0 h 110"/>
                <a:gd name="T78" fmla="*/ 468 w 524"/>
                <a:gd name="T7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4" h="110">
                  <a:moveTo>
                    <a:pt x="468" y="0"/>
                  </a:moveTo>
                  <a:lnTo>
                    <a:pt x="56" y="0"/>
                  </a:lnTo>
                  <a:lnTo>
                    <a:pt x="56" y="0"/>
                  </a:lnTo>
                  <a:lnTo>
                    <a:pt x="44" y="0"/>
                  </a:lnTo>
                  <a:lnTo>
                    <a:pt x="34" y="4"/>
                  </a:lnTo>
                  <a:lnTo>
                    <a:pt x="24" y="8"/>
                  </a:lnTo>
                  <a:lnTo>
                    <a:pt x="16" y="16"/>
                  </a:lnTo>
                  <a:lnTo>
                    <a:pt x="10" y="24"/>
                  </a:lnTo>
                  <a:lnTo>
                    <a:pt x="4" y="34"/>
                  </a:lnTo>
                  <a:lnTo>
                    <a:pt x="0" y="44"/>
                  </a:lnTo>
                  <a:lnTo>
                    <a:pt x="0" y="56"/>
                  </a:lnTo>
                  <a:lnTo>
                    <a:pt x="0" y="56"/>
                  </a:lnTo>
                  <a:lnTo>
                    <a:pt x="0" y="66"/>
                  </a:lnTo>
                  <a:lnTo>
                    <a:pt x="4" y="76"/>
                  </a:lnTo>
                  <a:lnTo>
                    <a:pt x="10" y="86"/>
                  </a:lnTo>
                  <a:lnTo>
                    <a:pt x="16" y="94"/>
                  </a:lnTo>
                  <a:lnTo>
                    <a:pt x="24" y="102"/>
                  </a:lnTo>
                  <a:lnTo>
                    <a:pt x="34" y="106"/>
                  </a:lnTo>
                  <a:lnTo>
                    <a:pt x="44" y="110"/>
                  </a:lnTo>
                  <a:lnTo>
                    <a:pt x="56" y="110"/>
                  </a:lnTo>
                  <a:lnTo>
                    <a:pt x="468" y="110"/>
                  </a:lnTo>
                  <a:lnTo>
                    <a:pt x="468" y="110"/>
                  </a:lnTo>
                  <a:lnTo>
                    <a:pt x="480" y="110"/>
                  </a:lnTo>
                  <a:lnTo>
                    <a:pt x="490" y="106"/>
                  </a:lnTo>
                  <a:lnTo>
                    <a:pt x="500" y="102"/>
                  </a:lnTo>
                  <a:lnTo>
                    <a:pt x="508" y="94"/>
                  </a:lnTo>
                  <a:lnTo>
                    <a:pt x="516" y="86"/>
                  </a:lnTo>
                  <a:lnTo>
                    <a:pt x="520" y="76"/>
                  </a:lnTo>
                  <a:lnTo>
                    <a:pt x="524" y="66"/>
                  </a:lnTo>
                  <a:lnTo>
                    <a:pt x="524" y="56"/>
                  </a:lnTo>
                  <a:lnTo>
                    <a:pt x="524" y="56"/>
                  </a:lnTo>
                  <a:lnTo>
                    <a:pt x="524" y="44"/>
                  </a:lnTo>
                  <a:lnTo>
                    <a:pt x="520" y="34"/>
                  </a:lnTo>
                  <a:lnTo>
                    <a:pt x="516" y="24"/>
                  </a:lnTo>
                  <a:lnTo>
                    <a:pt x="508" y="16"/>
                  </a:lnTo>
                  <a:lnTo>
                    <a:pt x="500" y="8"/>
                  </a:lnTo>
                  <a:lnTo>
                    <a:pt x="490" y="4"/>
                  </a:lnTo>
                  <a:lnTo>
                    <a:pt x="480" y="0"/>
                  </a:lnTo>
                  <a:lnTo>
                    <a:pt x="468" y="0"/>
                  </a:lnTo>
                  <a:lnTo>
                    <a:pt x="46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 name="Freeform 11"/>
            <p:cNvSpPr/>
            <p:nvPr/>
          </p:nvSpPr>
          <p:spPr bwMode="auto">
            <a:xfrm>
              <a:off x="6267450" y="1579563"/>
              <a:ext cx="933450" cy="1019175"/>
            </a:xfrm>
            <a:custGeom>
              <a:avLst/>
              <a:gdLst>
                <a:gd name="T0" fmla="*/ 38 w 588"/>
                <a:gd name="T1" fmla="*/ 0 h 642"/>
                <a:gd name="T2" fmla="*/ 22 w 588"/>
                <a:gd name="T3" fmla="*/ 4 h 642"/>
                <a:gd name="T4" fmla="*/ 10 w 588"/>
                <a:gd name="T5" fmla="*/ 12 h 642"/>
                <a:gd name="T6" fmla="*/ 2 w 588"/>
                <a:gd name="T7" fmla="*/ 24 h 642"/>
                <a:gd name="T8" fmla="*/ 0 w 588"/>
                <a:gd name="T9" fmla="*/ 38 h 642"/>
                <a:gd name="T10" fmla="*/ 0 w 588"/>
                <a:gd name="T11" fmla="*/ 46 h 642"/>
                <a:gd name="T12" fmla="*/ 6 w 588"/>
                <a:gd name="T13" fmla="*/ 58 h 642"/>
                <a:gd name="T14" fmla="*/ 16 w 588"/>
                <a:gd name="T15" fmla="*/ 68 h 642"/>
                <a:gd name="T16" fmla="*/ 30 w 588"/>
                <a:gd name="T17" fmla="*/ 74 h 642"/>
                <a:gd name="T18" fmla="*/ 38 w 588"/>
                <a:gd name="T19" fmla="*/ 76 h 642"/>
                <a:gd name="T20" fmla="*/ 86 w 588"/>
                <a:gd name="T21" fmla="*/ 78 h 642"/>
                <a:gd name="T22" fmla="*/ 134 w 588"/>
                <a:gd name="T23" fmla="*/ 86 h 642"/>
                <a:gd name="T24" fmla="*/ 178 w 588"/>
                <a:gd name="T25" fmla="*/ 100 h 642"/>
                <a:gd name="T26" fmla="*/ 222 w 588"/>
                <a:gd name="T27" fmla="*/ 118 h 642"/>
                <a:gd name="T28" fmla="*/ 264 w 588"/>
                <a:gd name="T29" fmla="*/ 140 h 642"/>
                <a:gd name="T30" fmla="*/ 340 w 588"/>
                <a:gd name="T31" fmla="*/ 196 h 642"/>
                <a:gd name="T32" fmla="*/ 404 w 588"/>
                <a:gd name="T33" fmla="*/ 268 h 642"/>
                <a:gd name="T34" fmla="*/ 456 w 588"/>
                <a:gd name="T35" fmla="*/ 352 h 642"/>
                <a:gd name="T36" fmla="*/ 492 w 588"/>
                <a:gd name="T37" fmla="*/ 448 h 642"/>
                <a:gd name="T38" fmla="*/ 508 w 588"/>
                <a:gd name="T39" fmla="*/ 524 h 642"/>
                <a:gd name="T40" fmla="*/ 512 w 588"/>
                <a:gd name="T41" fmla="*/ 578 h 642"/>
                <a:gd name="T42" fmla="*/ 512 w 588"/>
                <a:gd name="T43" fmla="*/ 604 h 642"/>
                <a:gd name="T44" fmla="*/ 516 w 588"/>
                <a:gd name="T45" fmla="*/ 620 h 642"/>
                <a:gd name="T46" fmla="*/ 524 w 588"/>
                <a:gd name="T47" fmla="*/ 630 h 642"/>
                <a:gd name="T48" fmla="*/ 536 w 588"/>
                <a:gd name="T49" fmla="*/ 638 h 642"/>
                <a:gd name="T50" fmla="*/ 550 w 588"/>
                <a:gd name="T51" fmla="*/ 642 h 642"/>
                <a:gd name="T52" fmla="*/ 558 w 588"/>
                <a:gd name="T53" fmla="*/ 642 h 642"/>
                <a:gd name="T54" fmla="*/ 570 w 588"/>
                <a:gd name="T55" fmla="*/ 636 h 642"/>
                <a:gd name="T56" fmla="*/ 582 w 588"/>
                <a:gd name="T57" fmla="*/ 626 h 642"/>
                <a:gd name="T58" fmla="*/ 586 w 588"/>
                <a:gd name="T59" fmla="*/ 612 h 642"/>
                <a:gd name="T60" fmla="*/ 588 w 588"/>
                <a:gd name="T61" fmla="*/ 604 h 642"/>
                <a:gd name="T62" fmla="*/ 584 w 588"/>
                <a:gd name="T63" fmla="*/ 542 h 642"/>
                <a:gd name="T64" fmla="*/ 576 w 588"/>
                <a:gd name="T65" fmla="*/ 484 h 642"/>
                <a:gd name="T66" fmla="*/ 562 w 588"/>
                <a:gd name="T67" fmla="*/ 426 h 642"/>
                <a:gd name="T68" fmla="*/ 544 w 588"/>
                <a:gd name="T69" fmla="*/ 370 h 642"/>
                <a:gd name="T70" fmla="*/ 520 w 588"/>
                <a:gd name="T71" fmla="*/ 316 h 642"/>
                <a:gd name="T72" fmla="*/ 494 w 588"/>
                <a:gd name="T73" fmla="*/ 268 h 642"/>
                <a:gd name="T74" fmla="*/ 462 w 588"/>
                <a:gd name="T75" fmla="*/ 220 h 642"/>
                <a:gd name="T76" fmla="*/ 426 w 588"/>
                <a:gd name="T77" fmla="*/ 178 h 642"/>
                <a:gd name="T78" fmla="*/ 388 w 588"/>
                <a:gd name="T79" fmla="*/ 138 h 642"/>
                <a:gd name="T80" fmla="*/ 344 w 588"/>
                <a:gd name="T81" fmla="*/ 104 h 642"/>
                <a:gd name="T82" fmla="*/ 300 w 588"/>
                <a:gd name="T83" fmla="*/ 74 h 642"/>
                <a:gd name="T84" fmla="*/ 252 w 588"/>
                <a:gd name="T85" fmla="*/ 48 h 642"/>
                <a:gd name="T86" fmla="*/ 200 w 588"/>
                <a:gd name="T87" fmla="*/ 28 h 642"/>
                <a:gd name="T88" fmla="*/ 148 w 588"/>
                <a:gd name="T89" fmla="*/ 14 h 642"/>
                <a:gd name="T90" fmla="*/ 94 w 588"/>
                <a:gd name="T91" fmla="*/ 4 h 642"/>
                <a:gd name="T92" fmla="*/ 38 w 588"/>
                <a:gd name="T93"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88" h="642">
                  <a:moveTo>
                    <a:pt x="38" y="0"/>
                  </a:moveTo>
                  <a:lnTo>
                    <a:pt x="38" y="0"/>
                  </a:lnTo>
                  <a:lnTo>
                    <a:pt x="30" y="2"/>
                  </a:lnTo>
                  <a:lnTo>
                    <a:pt x="22" y="4"/>
                  </a:lnTo>
                  <a:lnTo>
                    <a:pt x="16" y="8"/>
                  </a:lnTo>
                  <a:lnTo>
                    <a:pt x="10" y="12"/>
                  </a:lnTo>
                  <a:lnTo>
                    <a:pt x="6" y="18"/>
                  </a:lnTo>
                  <a:lnTo>
                    <a:pt x="2" y="24"/>
                  </a:lnTo>
                  <a:lnTo>
                    <a:pt x="0" y="30"/>
                  </a:lnTo>
                  <a:lnTo>
                    <a:pt x="0" y="38"/>
                  </a:lnTo>
                  <a:lnTo>
                    <a:pt x="0" y="38"/>
                  </a:lnTo>
                  <a:lnTo>
                    <a:pt x="0" y="46"/>
                  </a:lnTo>
                  <a:lnTo>
                    <a:pt x="2" y="52"/>
                  </a:lnTo>
                  <a:lnTo>
                    <a:pt x="6" y="58"/>
                  </a:lnTo>
                  <a:lnTo>
                    <a:pt x="10" y="64"/>
                  </a:lnTo>
                  <a:lnTo>
                    <a:pt x="16" y="68"/>
                  </a:lnTo>
                  <a:lnTo>
                    <a:pt x="22" y="72"/>
                  </a:lnTo>
                  <a:lnTo>
                    <a:pt x="30" y="74"/>
                  </a:lnTo>
                  <a:lnTo>
                    <a:pt x="38" y="76"/>
                  </a:lnTo>
                  <a:lnTo>
                    <a:pt x="38" y="76"/>
                  </a:lnTo>
                  <a:lnTo>
                    <a:pt x="62" y="76"/>
                  </a:lnTo>
                  <a:lnTo>
                    <a:pt x="86" y="78"/>
                  </a:lnTo>
                  <a:lnTo>
                    <a:pt x="110" y="82"/>
                  </a:lnTo>
                  <a:lnTo>
                    <a:pt x="134" y="86"/>
                  </a:lnTo>
                  <a:lnTo>
                    <a:pt x="156" y="92"/>
                  </a:lnTo>
                  <a:lnTo>
                    <a:pt x="178" y="100"/>
                  </a:lnTo>
                  <a:lnTo>
                    <a:pt x="200" y="108"/>
                  </a:lnTo>
                  <a:lnTo>
                    <a:pt x="222" y="118"/>
                  </a:lnTo>
                  <a:lnTo>
                    <a:pt x="244" y="128"/>
                  </a:lnTo>
                  <a:lnTo>
                    <a:pt x="264" y="140"/>
                  </a:lnTo>
                  <a:lnTo>
                    <a:pt x="302" y="166"/>
                  </a:lnTo>
                  <a:lnTo>
                    <a:pt x="340" y="196"/>
                  </a:lnTo>
                  <a:lnTo>
                    <a:pt x="374" y="230"/>
                  </a:lnTo>
                  <a:lnTo>
                    <a:pt x="404" y="268"/>
                  </a:lnTo>
                  <a:lnTo>
                    <a:pt x="432" y="308"/>
                  </a:lnTo>
                  <a:lnTo>
                    <a:pt x="456" y="352"/>
                  </a:lnTo>
                  <a:lnTo>
                    <a:pt x="476" y="398"/>
                  </a:lnTo>
                  <a:lnTo>
                    <a:pt x="492" y="448"/>
                  </a:lnTo>
                  <a:lnTo>
                    <a:pt x="504" y="498"/>
                  </a:lnTo>
                  <a:lnTo>
                    <a:pt x="508" y="524"/>
                  </a:lnTo>
                  <a:lnTo>
                    <a:pt x="510" y="550"/>
                  </a:lnTo>
                  <a:lnTo>
                    <a:pt x="512" y="578"/>
                  </a:lnTo>
                  <a:lnTo>
                    <a:pt x="512" y="604"/>
                  </a:lnTo>
                  <a:lnTo>
                    <a:pt x="512" y="604"/>
                  </a:lnTo>
                  <a:lnTo>
                    <a:pt x="514" y="612"/>
                  </a:lnTo>
                  <a:lnTo>
                    <a:pt x="516" y="620"/>
                  </a:lnTo>
                  <a:lnTo>
                    <a:pt x="520" y="626"/>
                  </a:lnTo>
                  <a:lnTo>
                    <a:pt x="524" y="630"/>
                  </a:lnTo>
                  <a:lnTo>
                    <a:pt x="530" y="636"/>
                  </a:lnTo>
                  <a:lnTo>
                    <a:pt x="536" y="638"/>
                  </a:lnTo>
                  <a:lnTo>
                    <a:pt x="542" y="642"/>
                  </a:lnTo>
                  <a:lnTo>
                    <a:pt x="550" y="642"/>
                  </a:lnTo>
                  <a:lnTo>
                    <a:pt x="550" y="642"/>
                  </a:lnTo>
                  <a:lnTo>
                    <a:pt x="558" y="642"/>
                  </a:lnTo>
                  <a:lnTo>
                    <a:pt x="564" y="638"/>
                  </a:lnTo>
                  <a:lnTo>
                    <a:pt x="570" y="636"/>
                  </a:lnTo>
                  <a:lnTo>
                    <a:pt x="576" y="630"/>
                  </a:lnTo>
                  <a:lnTo>
                    <a:pt x="582" y="626"/>
                  </a:lnTo>
                  <a:lnTo>
                    <a:pt x="584" y="620"/>
                  </a:lnTo>
                  <a:lnTo>
                    <a:pt x="586" y="612"/>
                  </a:lnTo>
                  <a:lnTo>
                    <a:pt x="588" y="604"/>
                  </a:lnTo>
                  <a:lnTo>
                    <a:pt x="588" y="604"/>
                  </a:lnTo>
                  <a:lnTo>
                    <a:pt x="586" y="574"/>
                  </a:lnTo>
                  <a:lnTo>
                    <a:pt x="584" y="542"/>
                  </a:lnTo>
                  <a:lnTo>
                    <a:pt x="582" y="512"/>
                  </a:lnTo>
                  <a:lnTo>
                    <a:pt x="576" y="484"/>
                  </a:lnTo>
                  <a:lnTo>
                    <a:pt x="570" y="454"/>
                  </a:lnTo>
                  <a:lnTo>
                    <a:pt x="562" y="426"/>
                  </a:lnTo>
                  <a:lnTo>
                    <a:pt x="554" y="398"/>
                  </a:lnTo>
                  <a:lnTo>
                    <a:pt x="544" y="370"/>
                  </a:lnTo>
                  <a:lnTo>
                    <a:pt x="534" y="344"/>
                  </a:lnTo>
                  <a:lnTo>
                    <a:pt x="520" y="316"/>
                  </a:lnTo>
                  <a:lnTo>
                    <a:pt x="508" y="292"/>
                  </a:lnTo>
                  <a:lnTo>
                    <a:pt x="494" y="268"/>
                  </a:lnTo>
                  <a:lnTo>
                    <a:pt x="478" y="244"/>
                  </a:lnTo>
                  <a:lnTo>
                    <a:pt x="462" y="220"/>
                  </a:lnTo>
                  <a:lnTo>
                    <a:pt x="444" y="198"/>
                  </a:lnTo>
                  <a:lnTo>
                    <a:pt x="426" y="178"/>
                  </a:lnTo>
                  <a:lnTo>
                    <a:pt x="406" y="158"/>
                  </a:lnTo>
                  <a:lnTo>
                    <a:pt x="388" y="138"/>
                  </a:lnTo>
                  <a:lnTo>
                    <a:pt x="366" y="120"/>
                  </a:lnTo>
                  <a:lnTo>
                    <a:pt x="344" y="104"/>
                  </a:lnTo>
                  <a:lnTo>
                    <a:pt x="322" y="88"/>
                  </a:lnTo>
                  <a:lnTo>
                    <a:pt x="300" y="74"/>
                  </a:lnTo>
                  <a:lnTo>
                    <a:pt x="276" y="60"/>
                  </a:lnTo>
                  <a:lnTo>
                    <a:pt x="252" y="48"/>
                  </a:lnTo>
                  <a:lnTo>
                    <a:pt x="226" y="38"/>
                  </a:lnTo>
                  <a:lnTo>
                    <a:pt x="200" y="28"/>
                  </a:lnTo>
                  <a:lnTo>
                    <a:pt x="174" y="20"/>
                  </a:lnTo>
                  <a:lnTo>
                    <a:pt x="148" y="14"/>
                  </a:lnTo>
                  <a:lnTo>
                    <a:pt x="122" y="8"/>
                  </a:lnTo>
                  <a:lnTo>
                    <a:pt x="94" y="4"/>
                  </a:lnTo>
                  <a:lnTo>
                    <a:pt x="66" y="2"/>
                  </a:lnTo>
                  <a:lnTo>
                    <a:pt x="38" y="0"/>
                  </a:lnTo>
                  <a:lnTo>
                    <a:pt x="3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 name="Freeform 12"/>
            <p:cNvSpPr/>
            <p:nvPr/>
          </p:nvSpPr>
          <p:spPr bwMode="auto">
            <a:xfrm>
              <a:off x="3895725" y="2465388"/>
              <a:ext cx="917575" cy="117475"/>
            </a:xfrm>
            <a:custGeom>
              <a:avLst/>
              <a:gdLst>
                <a:gd name="T0" fmla="*/ 578 w 578"/>
                <a:gd name="T1" fmla="*/ 38 h 74"/>
                <a:gd name="T2" fmla="*/ 578 w 578"/>
                <a:gd name="T3" fmla="*/ 38 h 74"/>
                <a:gd name="T4" fmla="*/ 576 w 578"/>
                <a:gd name="T5" fmla="*/ 30 h 74"/>
                <a:gd name="T6" fmla="*/ 574 w 578"/>
                <a:gd name="T7" fmla="*/ 24 h 74"/>
                <a:gd name="T8" fmla="*/ 570 w 578"/>
                <a:gd name="T9" fmla="*/ 16 h 74"/>
                <a:gd name="T10" fmla="*/ 566 w 578"/>
                <a:gd name="T11" fmla="*/ 12 h 74"/>
                <a:gd name="T12" fmla="*/ 560 w 578"/>
                <a:gd name="T13" fmla="*/ 6 h 74"/>
                <a:gd name="T14" fmla="*/ 554 w 578"/>
                <a:gd name="T15" fmla="*/ 4 h 74"/>
                <a:gd name="T16" fmla="*/ 548 w 578"/>
                <a:gd name="T17" fmla="*/ 2 h 74"/>
                <a:gd name="T18" fmla="*/ 540 w 578"/>
                <a:gd name="T19" fmla="*/ 0 h 74"/>
                <a:gd name="T20" fmla="*/ 36 w 578"/>
                <a:gd name="T21" fmla="*/ 0 h 74"/>
                <a:gd name="T22" fmla="*/ 36 w 578"/>
                <a:gd name="T23" fmla="*/ 0 h 74"/>
                <a:gd name="T24" fmla="*/ 28 w 578"/>
                <a:gd name="T25" fmla="*/ 2 h 74"/>
                <a:gd name="T26" fmla="*/ 22 w 578"/>
                <a:gd name="T27" fmla="*/ 4 h 74"/>
                <a:gd name="T28" fmla="*/ 16 w 578"/>
                <a:gd name="T29" fmla="*/ 6 h 74"/>
                <a:gd name="T30" fmla="*/ 10 w 578"/>
                <a:gd name="T31" fmla="*/ 12 h 74"/>
                <a:gd name="T32" fmla="*/ 6 w 578"/>
                <a:gd name="T33" fmla="*/ 16 h 74"/>
                <a:gd name="T34" fmla="*/ 2 w 578"/>
                <a:gd name="T35" fmla="*/ 24 h 74"/>
                <a:gd name="T36" fmla="*/ 0 w 578"/>
                <a:gd name="T37" fmla="*/ 30 h 74"/>
                <a:gd name="T38" fmla="*/ 0 w 578"/>
                <a:gd name="T39" fmla="*/ 38 h 74"/>
                <a:gd name="T40" fmla="*/ 0 w 578"/>
                <a:gd name="T41" fmla="*/ 38 h 74"/>
                <a:gd name="T42" fmla="*/ 0 w 578"/>
                <a:gd name="T43" fmla="*/ 46 h 74"/>
                <a:gd name="T44" fmla="*/ 2 w 578"/>
                <a:gd name="T45" fmla="*/ 52 h 74"/>
                <a:gd name="T46" fmla="*/ 6 w 578"/>
                <a:gd name="T47" fmla="*/ 58 h 74"/>
                <a:gd name="T48" fmla="*/ 10 w 578"/>
                <a:gd name="T49" fmla="*/ 64 h 74"/>
                <a:gd name="T50" fmla="*/ 16 w 578"/>
                <a:gd name="T51" fmla="*/ 68 h 74"/>
                <a:gd name="T52" fmla="*/ 22 w 578"/>
                <a:gd name="T53" fmla="*/ 72 h 74"/>
                <a:gd name="T54" fmla="*/ 28 w 578"/>
                <a:gd name="T55" fmla="*/ 74 h 74"/>
                <a:gd name="T56" fmla="*/ 36 w 578"/>
                <a:gd name="T57" fmla="*/ 74 h 74"/>
                <a:gd name="T58" fmla="*/ 540 w 578"/>
                <a:gd name="T59" fmla="*/ 74 h 74"/>
                <a:gd name="T60" fmla="*/ 540 w 578"/>
                <a:gd name="T61" fmla="*/ 74 h 74"/>
                <a:gd name="T62" fmla="*/ 548 w 578"/>
                <a:gd name="T63" fmla="*/ 74 h 74"/>
                <a:gd name="T64" fmla="*/ 554 w 578"/>
                <a:gd name="T65" fmla="*/ 72 h 74"/>
                <a:gd name="T66" fmla="*/ 560 w 578"/>
                <a:gd name="T67" fmla="*/ 68 h 74"/>
                <a:gd name="T68" fmla="*/ 566 w 578"/>
                <a:gd name="T69" fmla="*/ 64 h 74"/>
                <a:gd name="T70" fmla="*/ 570 w 578"/>
                <a:gd name="T71" fmla="*/ 58 h 74"/>
                <a:gd name="T72" fmla="*/ 574 w 578"/>
                <a:gd name="T73" fmla="*/ 52 h 74"/>
                <a:gd name="T74" fmla="*/ 576 w 578"/>
                <a:gd name="T75" fmla="*/ 46 h 74"/>
                <a:gd name="T76" fmla="*/ 578 w 578"/>
                <a:gd name="T77" fmla="*/ 38 h 74"/>
                <a:gd name="T78" fmla="*/ 578 w 578"/>
                <a:gd name="T79" fmla="*/ 3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78" h="74">
                  <a:moveTo>
                    <a:pt x="578" y="38"/>
                  </a:moveTo>
                  <a:lnTo>
                    <a:pt x="578" y="38"/>
                  </a:lnTo>
                  <a:lnTo>
                    <a:pt x="576" y="30"/>
                  </a:lnTo>
                  <a:lnTo>
                    <a:pt x="574" y="24"/>
                  </a:lnTo>
                  <a:lnTo>
                    <a:pt x="570" y="16"/>
                  </a:lnTo>
                  <a:lnTo>
                    <a:pt x="566" y="12"/>
                  </a:lnTo>
                  <a:lnTo>
                    <a:pt x="560" y="6"/>
                  </a:lnTo>
                  <a:lnTo>
                    <a:pt x="554" y="4"/>
                  </a:lnTo>
                  <a:lnTo>
                    <a:pt x="548" y="2"/>
                  </a:lnTo>
                  <a:lnTo>
                    <a:pt x="540" y="0"/>
                  </a:lnTo>
                  <a:lnTo>
                    <a:pt x="36" y="0"/>
                  </a:lnTo>
                  <a:lnTo>
                    <a:pt x="36" y="0"/>
                  </a:lnTo>
                  <a:lnTo>
                    <a:pt x="28" y="2"/>
                  </a:lnTo>
                  <a:lnTo>
                    <a:pt x="22" y="4"/>
                  </a:lnTo>
                  <a:lnTo>
                    <a:pt x="16" y="6"/>
                  </a:lnTo>
                  <a:lnTo>
                    <a:pt x="10" y="12"/>
                  </a:lnTo>
                  <a:lnTo>
                    <a:pt x="6" y="16"/>
                  </a:lnTo>
                  <a:lnTo>
                    <a:pt x="2" y="24"/>
                  </a:lnTo>
                  <a:lnTo>
                    <a:pt x="0" y="30"/>
                  </a:lnTo>
                  <a:lnTo>
                    <a:pt x="0" y="38"/>
                  </a:lnTo>
                  <a:lnTo>
                    <a:pt x="0" y="38"/>
                  </a:lnTo>
                  <a:lnTo>
                    <a:pt x="0" y="46"/>
                  </a:lnTo>
                  <a:lnTo>
                    <a:pt x="2" y="52"/>
                  </a:lnTo>
                  <a:lnTo>
                    <a:pt x="6" y="58"/>
                  </a:lnTo>
                  <a:lnTo>
                    <a:pt x="10" y="64"/>
                  </a:lnTo>
                  <a:lnTo>
                    <a:pt x="16" y="68"/>
                  </a:lnTo>
                  <a:lnTo>
                    <a:pt x="22" y="72"/>
                  </a:lnTo>
                  <a:lnTo>
                    <a:pt x="28" y="74"/>
                  </a:lnTo>
                  <a:lnTo>
                    <a:pt x="36" y="74"/>
                  </a:lnTo>
                  <a:lnTo>
                    <a:pt x="540" y="74"/>
                  </a:lnTo>
                  <a:lnTo>
                    <a:pt x="540" y="74"/>
                  </a:lnTo>
                  <a:lnTo>
                    <a:pt x="548" y="74"/>
                  </a:lnTo>
                  <a:lnTo>
                    <a:pt x="554" y="72"/>
                  </a:lnTo>
                  <a:lnTo>
                    <a:pt x="560" y="68"/>
                  </a:lnTo>
                  <a:lnTo>
                    <a:pt x="566" y="64"/>
                  </a:lnTo>
                  <a:lnTo>
                    <a:pt x="570" y="58"/>
                  </a:lnTo>
                  <a:lnTo>
                    <a:pt x="574" y="52"/>
                  </a:lnTo>
                  <a:lnTo>
                    <a:pt x="576" y="46"/>
                  </a:lnTo>
                  <a:lnTo>
                    <a:pt x="578" y="38"/>
                  </a:lnTo>
                  <a:lnTo>
                    <a:pt x="578" y="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 name="Freeform 13"/>
            <p:cNvSpPr/>
            <p:nvPr/>
          </p:nvSpPr>
          <p:spPr bwMode="auto">
            <a:xfrm>
              <a:off x="7851775" y="2465388"/>
              <a:ext cx="917575" cy="117475"/>
            </a:xfrm>
            <a:custGeom>
              <a:avLst/>
              <a:gdLst>
                <a:gd name="T0" fmla="*/ 540 w 578"/>
                <a:gd name="T1" fmla="*/ 0 h 74"/>
                <a:gd name="T2" fmla="*/ 38 w 578"/>
                <a:gd name="T3" fmla="*/ 0 h 74"/>
                <a:gd name="T4" fmla="*/ 38 w 578"/>
                <a:gd name="T5" fmla="*/ 0 h 74"/>
                <a:gd name="T6" fmla="*/ 30 w 578"/>
                <a:gd name="T7" fmla="*/ 2 h 74"/>
                <a:gd name="T8" fmla="*/ 22 w 578"/>
                <a:gd name="T9" fmla="*/ 4 h 74"/>
                <a:gd name="T10" fmla="*/ 16 w 578"/>
                <a:gd name="T11" fmla="*/ 6 h 74"/>
                <a:gd name="T12" fmla="*/ 10 w 578"/>
                <a:gd name="T13" fmla="*/ 12 h 74"/>
                <a:gd name="T14" fmla="*/ 6 w 578"/>
                <a:gd name="T15" fmla="*/ 16 h 74"/>
                <a:gd name="T16" fmla="*/ 2 w 578"/>
                <a:gd name="T17" fmla="*/ 24 h 74"/>
                <a:gd name="T18" fmla="*/ 0 w 578"/>
                <a:gd name="T19" fmla="*/ 30 h 74"/>
                <a:gd name="T20" fmla="*/ 0 w 578"/>
                <a:gd name="T21" fmla="*/ 38 h 74"/>
                <a:gd name="T22" fmla="*/ 0 w 578"/>
                <a:gd name="T23" fmla="*/ 38 h 74"/>
                <a:gd name="T24" fmla="*/ 0 w 578"/>
                <a:gd name="T25" fmla="*/ 46 h 74"/>
                <a:gd name="T26" fmla="*/ 2 w 578"/>
                <a:gd name="T27" fmla="*/ 52 h 74"/>
                <a:gd name="T28" fmla="*/ 6 w 578"/>
                <a:gd name="T29" fmla="*/ 58 h 74"/>
                <a:gd name="T30" fmla="*/ 10 w 578"/>
                <a:gd name="T31" fmla="*/ 64 h 74"/>
                <a:gd name="T32" fmla="*/ 16 w 578"/>
                <a:gd name="T33" fmla="*/ 68 h 74"/>
                <a:gd name="T34" fmla="*/ 22 w 578"/>
                <a:gd name="T35" fmla="*/ 72 h 74"/>
                <a:gd name="T36" fmla="*/ 30 w 578"/>
                <a:gd name="T37" fmla="*/ 74 h 74"/>
                <a:gd name="T38" fmla="*/ 38 w 578"/>
                <a:gd name="T39" fmla="*/ 74 h 74"/>
                <a:gd name="T40" fmla="*/ 540 w 578"/>
                <a:gd name="T41" fmla="*/ 74 h 74"/>
                <a:gd name="T42" fmla="*/ 540 w 578"/>
                <a:gd name="T43" fmla="*/ 74 h 74"/>
                <a:gd name="T44" fmla="*/ 548 w 578"/>
                <a:gd name="T45" fmla="*/ 74 h 74"/>
                <a:gd name="T46" fmla="*/ 556 w 578"/>
                <a:gd name="T47" fmla="*/ 72 h 74"/>
                <a:gd name="T48" fmla="*/ 562 w 578"/>
                <a:gd name="T49" fmla="*/ 68 h 74"/>
                <a:gd name="T50" fmla="*/ 566 w 578"/>
                <a:gd name="T51" fmla="*/ 64 h 74"/>
                <a:gd name="T52" fmla="*/ 572 w 578"/>
                <a:gd name="T53" fmla="*/ 58 h 74"/>
                <a:gd name="T54" fmla="*/ 574 w 578"/>
                <a:gd name="T55" fmla="*/ 52 h 74"/>
                <a:gd name="T56" fmla="*/ 578 w 578"/>
                <a:gd name="T57" fmla="*/ 46 h 74"/>
                <a:gd name="T58" fmla="*/ 578 w 578"/>
                <a:gd name="T59" fmla="*/ 38 h 74"/>
                <a:gd name="T60" fmla="*/ 578 w 578"/>
                <a:gd name="T61" fmla="*/ 38 h 74"/>
                <a:gd name="T62" fmla="*/ 578 w 578"/>
                <a:gd name="T63" fmla="*/ 30 h 74"/>
                <a:gd name="T64" fmla="*/ 574 w 578"/>
                <a:gd name="T65" fmla="*/ 24 h 74"/>
                <a:gd name="T66" fmla="*/ 572 w 578"/>
                <a:gd name="T67" fmla="*/ 16 h 74"/>
                <a:gd name="T68" fmla="*/ 566 w 578"/>
                <a:gd name="T69" fmla="*/ 12 h 74"/>
                <a:gd name="T70" fmla="*/ 562 w 578"/>
                <a:gd name="T71" fmla="*/ 6 h 74"/>
                <a:gd name="T72" fmla="*/ 556 w 578"/>
                <a:gd name="T73" fmla="*/ 4 h 74"/>
                <a:gd name="T74" fmla="*/ 548 w 578"/>
                <a:gd name="T75" fmla="*/ 2 h 74"/>
                <a:gd name="T76" fmla="*/ 540 w 578"/>
                <a:gd name="T77" fmla="*/ 0 h 74"/>
                <a:gd name="T78" fmla="*/ 540 w 578"/>
                <a:gd name="T7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78" h="74">
                  <a:moveTo>
                    <a:pt x="540" y="0"/>
                  </a:moveTo>
                  <a:lnTo>
                    <a:pt x="38" y="0"/>
                  </a:lnTo>
                  <a:lnTo>
                    <a:pt x="38" y="0"/>
                  </a:lnTo>
                  <a:lnTo>
                    <a:pt x="30" y="2"/>
                  </a:lnTo>
                  <a:lnTo>
                    <a:pt x="22" y="4"/>
                  </a:lnTo>
                  <a:lnTo>
                    <a:pt x="16" y="6"/>
                  </a:lnTo>
                  <a:lnTo>
                    <a:pt x="10" y="12"/>
                  </a:lnTo>
                  <a:lnTo>
                    <a:pt x="6" y="16"/>
                  </a:lnTo>
                  <a:lnTo>
                    <a:pt x="2" y="24"/>
                  </a:lnTo>
                  <a:lnTo>
                    <a:pt x="0" y="30"/>
                  </a:lnTo>
                  <a:lnTo>
                    <a:pt x="0" y="38"/>
                  </a:lnTo>
                  <a:lnTo>
                    <a:pt x="0" y="38"/>
                  </a:lnTo>
                  <a:lnTo>
                    <a:pt x="0" y="46"/>
                  </a:lnTo>
                  <a:lnTo>
                    <a:pt x="2" y="52"/>
                  </a:lnTo>
                  <a:lnTo>
                    <a:pt x="6" y="58"/>
                  </a:lnTo>
                  <a:lnTo>
                    <a:pt x="10" y="64"/>
                  </a:lnTo>
                  <a:lnTo>
                    <a:pt x="16" y="68"/>
                  </a:lnTo>
                  <a:lnTo>
                    <a:pt x="22" y="72"/>
                  </a:lnTo>
                  <a:lnTo>
                    <a:pt x="30" y="74"/>
                  </a:lnTo>
                  <a:lnTo>
                    <a:pt x="38" y="74"/>
                  </a:lnTo>
                  <a:lnTo>
                    <a:pt x="540" y="74"/>
                  </a:lnTo>
                  <a:lnTo>
                    <a:pt x="540" y="74"/>
                  </a:lnTo>
                  <a:lnTo>
                    <a:pt x="548" y="74"/>
                  </a:lnTo>
                  <a:lnTo>
                    <a:pt x="556" y="72"/>
                  </a:lnTo>
                  <a:lnTo>
                    <a:pt x="562" y="68"/>
                  </a:lnTo>
                  <a:lnTo>
                    <a:pt x="566" y="64"/>
                  </a:lnTo>
                  <a:lnTo>
                    <a:pt x="572" y="58"/>
                  </a:lnTo>
                  <a:lnTo>
                    <a:pt x="574" y="52"/>
                  </a:lnTo>
                  <a:lnTo>
                    <a:pt x="578" y="46"/>
                  </a:lnTo>
                  <a:lnTo>
                    <a:pt x="578" y="38"/>
                  </a:lnTo>
                  <a:lnTo>
                    <a:pt x="578" y="38"/>
                  </a:lnTo>
                  <a:lnTo>
                    <a:pt x="578" y="30"/>
                  </a:lnTo>
                  <a:lnTo>
                    <a:pt x="574" y="24"/>
                  </a:lnTo>
                  <a:lnTo>
                    <a:pt x="572" y="16"/>
                  </a:lnTo>
                  <a:lnTo>
                    <a:pt x="566" y="12"/>
                  </a:lnTo>
                  <a:lnTo>
                    <a:pt x="562" y="6"/>
                  </a:lnTo>
                  <a:lnTo>
                    <a:pt x="556" y="4"/>
                  </a:lnTo>
                  <a:lnTo>
                    <a:pt x="548" y="2"/>
                  </a:lnTo>
                  <a:lnTo>
                    <a:pt x="540" y="0"/>
                  </a:lnTo>
                  <a:lnTo>
                    <a:pt x="54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7" name="Freeform 14"/>
            <p:cNvSpPr/>
            <p:nvPr/>
          </p:nvSpPr>
          <p:spPr bwMode="auto">
            <a:xfrm>
              <a:off x="6273800" y="87313"/>
              <a:ext cx="117475" cy="917575"/>
            </a:xfrm>
            <a:custGeom>
              <a:avLst/>
              <a:gdLst>
                <a:gd name="T0" fmla="*/ 36 w 74"/>
                <a:gd name="T1" fmla="*/ 578 h 578"/>
                <a:gd name="T2" fmla="*/ 36 w 74"/>
                <a:gd name="T3" fmla="*/ 578 h 578"/>
                <a:gd name="T4" fmla="*/ 44 w 74"/>
                <a:gd name="T5" fmla="*/ 578 h 578"/>
                <a:gd name="T6" fmla="*/ 52 w 74"/>
                <a:gd name="T7" fmla="*/ 576 h 578"/>
                <a:gd name="T8" fmla="*/ 58 w 74"/>
                <a:gd name="T9" fmla="*/ 572 h 578"/>
                <a:gd name="T10" fmla="*/ 62 w 74"/>
                <a:gd name="T11" fmla="*/ 568 h 578"/>
                <a:gd name="T12" fmla="*/ 68 w 74"/>
                <a:gd name="T13" fmla="*/ 562 h 578"/>
                <a:gd name="T14" fmla="*/ 70 w 74"/>
                <a:gd name="T15" fmla="*/ 556 h 578"/>
                <a:gd name="T16" fmla="*/ 74 w 74"/>
                <a:gd name="T17" fmla="*/ 548 h 578"/>
                <a:gd name="T18" fmla="*/ 74 w 74"/>
                <a:gd name="T19" fmla="*/ 540 h 578"/>
                <a:gd name="T20" fmla="*/ 74 w 74"/>
                <a:gd name="T21" fmla="*/ 38 h 578"/>
                <a:gd name="T22" fmla="*/ 74 w 74"/>
                <a:gd name="T23" fmla="*/ 38 h 578"/>
                <a:gd name="T24" fmla="*/ 74 w 74"/>
                <a:gd name="T25" fmla="*/ 30 h 578"/>
                <a:gd name="T26" fmla="*/ 70 w 74"/>
                <a:gd name="T27" fmla="*/ 22 h 578"/>
                <a:gd name="T28" fmla="*/ 68 w 74"/>
                <a:gd name="T29" fmla="*/ 16 h 578"/>
                <a:gd name="T30" fmla="*/ 62 w 74"/>
                <a:gd name="T31" fmla="*/ 12 h 578"/>
                <a:gd name="T32" fmla="*/ 58 w 74"/>
                <a:gd name="T33" fmla="*/ 6 h 578"/>
                <a:gd name="T34" fmla="*/ 52 w 74"/>
                <a:gd name="T35" fmla="*/ 4 h 578"/>
                <a:gd name="T36" fmla="*/ 44 w 74"/>
                <a:gd name="T37" fmla="*/ 0 h 578"/>
                <a:gd name="T38" fmla="*/ 36 w 74"/>
                <a:gd name="T39" fmla="*/ 0 h 578"/>
                <a:gd name="T40" fmla="*/ 36 w 74"/>
                <a:gd name="T41" fmla="*/ 0 h 578"/>
                <a:gd name="T42" fmla="*/ 28 w 74"/>
                <a:gd name="T43" fmla="*/ 0 h 578"/>
                <a:gd name="T44" fmla="*/ 22 w 74"/>
                <a:gd name="T45" fmla="*/ 4 h 578"/>
                <a:gd name="T46" fmla="*/ 16 w 74"/>
                <a:gd name="T47" fmla="*/ 6 h 578"/>
                <a:gd name="T48" fmla="*/ 10 w 74"/>
                <a:gd name="T49" fmla="*/ 12 h 578"/>
                <a:gd name="T50" fmla="*/ 6 w 74"/>
                <a:gd name="T51" fmla="*/ 16 h 578"/>
                <a:gd name="T52" fmla="*/ 2 w 74"/>
                <a:gd name="T53" fmla="*/ 22 h 578"/>
                <a:gd name="T54" fmla="*/ 0 w 74"/>
                <a:gd name="T55" fmla="*/ 30 h 578"/>
                <a:gd name="T56" fmla="*/ 0 w 74"/>
                <a:gd name="T57" fmla="*/ 38 h 578"/>
                <a:gd name="T58" fmla="*/ 0 w 74"/>
                <a:gd name="T59" fmla="*/ 540 h 578"/>
                <a:gd name="T60" fmla="*/ 0 w 74"/>
                <a:gd name="T61" fmla="*/ 540 h 578"/>
                <a:gd name="T62" fmla="*/ 0 w 74"/>
                <a:gd name="T63" fmla="*/ 548 h 578"/>
                <a:gd name="T64" fmla="*/ 2 w 74"/>
                <a:gd name="T65" fmla="*/ 556 h 578"/>
                <a:gd name="T66" fmla="*/ 6 w 74"/>
                <a:gd name="T67" fmla="*/ 562 h 578"/>
                <a:gd name="T68" fmla="*/ 10 w 74"/>
                <a:gd name="T69" fmla="*/ 568 h 578"/>
                <a:gd name="T70" fmla="*/ 16 w 74"/>
                <a:gd name="T71" fmla="*/ 572 h 578"/>
                <a:gd name="T72" fmla="*/ 22 w 74"/>
                <a:gd name="T73" fmla="*/ 576 h 578"/>
                <a:gd name="T74" fmla="*/ 28 w 74"/>
                <a:gd name="T75" fmla="*/ 578 h 578"/>
                <a:gd name="T76" fmla="*/ 36 w 74"/>
                <a:gd name="T77" fmla="*/ 578 h 578"/>
                <a:gd name="T78" fmla="*/ 36 w 74"/>
                <a:gd name="T79" fmla="*/ 578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578">
                  <a:moveTo>
                    <a:pt x="36" y="578"/>
                  </a:moveTo>
                  <a:lnTo>
                    <a:pt x="36" y="578"/>
                  </a:lnTo>
                  <a:lnTo>
                    <a:pt x="44" y="578"/>
                  </a:lnTo>
                  <a:lnTo>
                    <a:pt x="52" y="576"/>
                  </a:lnTo>
                  <a:lnTo>
                    <a:pt x="58" y="572"/>
                  </a:lnTo>
                  <a:lnTo>
                    <a:pt x="62" y="568"/>
                  </a:lnTo>
                  <a:lnTo>
                    <a:pt x="68" y="562"/>
                  </a:lnTo>
                  <a:lnTo>
                    <a:pt x="70" y="556"/>
                  </a:lnTo>
                  <a:lnTo>
                    <a:pt x="74" y="548"/>
                  </a:lnTo>
                  <a:lnTo>
                    <a:pt x="74" y="540"/>
                  </a:lnTo>
                  <a:lnTo>
                    <a:pt x="74" y="38"/>
                  </a:lnTo>
                  <a:lnTo>
                    <a:pt x="74" y="38"/>
                  </a:lnTo>
                  <a:lnTo>
                    <a:pt x="74" y="30"/>
                  </a:lnTo>
                  <a:lnTo>
                    <a:pt x="70" y="22"/>
                  </a:lnTo>
                  <a:lnTo>
                    <a:pt x="68" y="16"/>
                  </a:lnTo>
                  <a:lnTo>
                    <a:pt x="62" y="12"/>
                  </a:lnTo>
                  <a:lnTo>
                    <a:pt x="58" y="6"/>
                  </a:lnTo>
                  <a:lnTo>
                    <a:pt x="52" y="4"/>
                  </a:lnTo>
                  <a:lnTo>
                    <a:pt x="44" y="0"/>
                  </a:lnTo>
                  <a:lnTo>
                    <a:pt x="36" y="0"/>
                  </a:lnTo>
                  <a:lnTo>
                    <a:pt x="36" y="0"/>
                  </a:lnTo>
                  <a:lnTo>
                    <a:pt x="28" y="0"/>
                  </a:lnTo>
                  <a:lnTo>
                    <a:pt x="22" y="4"/>
                  </a:lnTo>
                  <a:lnTo>
                    <a:pt x="16" y="6"/>
                  </a:lnTo>
                  <a:lnTo>
                    <a:pt x="10" y="12"/>
                  </a:lnTo>
                  <a:lnTo>
                    <a:pt x="6" y="16"/>
                  </a:lnTo>
                  <a:lnTo>
                    <a:pt x="2" y="22"/>
                  </a:lnTo>
                  <a:lnTo>
                    <a:pt x="0" y="30"/>
                  </a:lnTo>
                  <a:lnTo>
                    <a:pt x="0" y="38"/>
                  </a:lnTo>
                  <a:lnTo>
                    <a:pt x="0" y="540"/>
                  </a:lnTo>
                  <a:lnTo>
                    <a:pt x="0" y="540"/>
                  </a:lnTo>
                  <a:lnTo>
                    <a:pt x="0" y="548"/>
                  </a:lnTo>
                  <a:lnTo>
                    <a:pt x="2" y="556"/>
                  </a:lnTo>
                  <a:lnTo>
                    <a:pt x="6" y="562"/>
                  </a:lnTo>
                  <a:lnTo>
                    <a:pt x="10" y="568"/>
                  </a:lnTo>
                  <a:lnTo>
                    <a:pt x="16" y="572"/>
                  </a:lnTo>
                  <a:lnTo>
                    <a:pt x="22" y="576"/>
                  </a:lnTo>
                  <a:lnTo>
                    <a:pt x="28" y="578"/>
                  </a:lnTo>
                  <a:lnTo>
                    <a:pt x="36" y="578"/>
                  </a:lnTo>
                  <a:lnTo>
                    <a:pt x="36" y="57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 name="Freeform 15"/>
            <p:cNvSpPr/>
            <p:nvPr/>
          </p:nvSpPr>
          <p:spPr bwMode="auto">
            <a:xfrm>
              <a:off x="4197350" y="1306513"/>
              <a:ext cx="815975" cy="508000"/>
            </a:xfrm>
            <a:custGeom>
              <a:avLst/>
              <a:gdLst>
                <a:gd name="T0" fmla="*/ 18 w 514"/>
                <a:gd name="T1" fmla="*/ 70 h 320"/>
                <a:gd name="T2" fmla="*/ 458 w 514"/>
                <a:gd name="T3" fmla="*/ 314 h 320"/>
                <a:gd name="T4" fmla="*/ 458 w 514"/>
                <a:gd name="T5" fmla="*/ 314 h 320"/>
                <a:gd name="T6" fmla="*/ 468 w 514"/>
                <a:gd name="T7" fmla="*/ 318 h 320"/>
                <a:gd name="T8" fmla="*/ 476 w 514"/>
                <a:gd name="T9" fmla="*/ 320 h 320"/>
                <a:gd name="T10" fmla="*/ 476 w 514"/>
                <a:gd name="T11" fmla="*/ 320 h 320"/>
                <a:gd name="T12" fmla="*/ 486 w 514"/>
                <a:gd name="T13" fmla="*/ 318 h 320"/>
                <a:gd name="T14" fmla="*/ 494 w 514"/>
                <a:gd name="T15" fmla="*/ 314 h 320"/>
                <a:gd name="T16" fmla="*/ 502 w 514"/>
                <a:gd name="T17" fmla="*/ 308 h 320"/>
                <a:gd name="T18" fmla="*/ 508 w 514"/>
                <a:gd name="T19" fmla="*/ 300 h 320"/>
                <a:gd name="T20" fmla="*/ 508 w 514"/>
                <a:gd name="T21" fmla="*/ 300 h 320"/>
                <a:gd name="T22" fmla="*/ 512 w 514"/>
                <a:gd name="T23" fmla="*/ 294 h 320"/>
                <a:gd name="T24" fmla="*/ 514 w 514"/>
                <a:gd name="T25" fmla="*/ 286 h 320"/>
                <a:gd name="T26" fmla="*/ 514 w 514"/>
                <a:gd name="T27" fmla="*/ 280 h 320"/>
                <a:gd name="T28" fmla="*/ 512 w 514"/>
                <a:gd name="T29" fmla="*/ 272 h 320"/>
                <a:gd name="T30" fmla="*/ 510 w 514"/>
                <a:gd name="T31" fmla="*/ 266 h 320"/>
                <a:gd name="T32" fmla="*/ 506 w 514"/>
                <a:gd name="T33" fmla="*/ 260 h 320"/>
                <a:gd name="T34" fmla="*/ 500 w 514"/>
                <a:gd name="T35" fmla="*/ 254 h 320"/>
                <a:gd name="T36" fmla="*/ 494 w 514"/>
                <a:gd name="T37" fmla="*/ 250 h 320"/>
                <a:gd name="T38" fmla="*/ 56 w 514"/>
                <a:gd name="T39" fmla="*/ 4 h 320"/>
                <a:gd name="T40" fmla="*/ 56 w 514"/>
                <a:gd name="T41" fmla="*/ 4 h 320"/>
                <a:gd name="T42" fmla="*/ 48 w 514"/>
                <a:gd name="T43" fmla="*/ 2 h 320"/>
                <a:gd name="T44" fmla="*/ 40 w 514"/>
                <a:gd name="T45" fmla="*/ 0 h 320"/>
                <a:gd name="T46" fmla="*/ 34 w 514"/>
                <a:gd name="T47" fmla="*/ 0 h 320"/>
                <a:gd name="T48" fmla="*/ 26 w 514"/>
                <a:gd name="T49" fmla="*/ 0 h 320"/>
                <a:gd name="T50" fmla="*/ 20 w 514"/>
                <a:gd name="T51" fmla="*/ 4 h 320"/>
                <a:gd name="T52" fmla="*/ 14 w 514"/>
                <a:gd name="T53" fmla="*/ 8 h 320"/>
                <a:gd name="T54" fmla="*/ 8 w 514"/>
                <a:gd name="T55" fmla="*/ 12 h 320"/>
                <a:gd name="T56" fmla="*/ 4 w 514"/>
                <a:gd name="T57" fmla="*/ 18 h 320"/>
                <a:gd name="T58" fmla="*/ 4 w 514"/>
                <a:gd name="T59" fmla="*/ 18 h 320"/>
                <a:gd name="T60" fmla="*/ 2 w 514"/>
                <a:gd name="T61" fmla="*/ 26 h 320"/>
                <a:gd name="T62" fmla="*/ 0 w 514"/>
                <a:gd name="T63" fmla="*/ 32 h 320"/>
                <a:gd name="T64" fmla="*/ 0 w 514"/>
                <a:gd name="T65" fmla="*/ 40 h 320"/>
                <a:gd name="T66" fmla="*/ 0 w 514"/>
                <a:gd name="T67" fmla="*/ 46 h 320"/>
                <a:gd name="T68" fmla="*/ 4 w 514"/>
                <a:gd name="T69" fmla="*/ 54 h 320"/>
                <a:gd name="T70" fmla="*/ 8 w 514"/>
                <a:gd name="T71" fmla="*/ 60 h 320"/>
                <a:gd name="T72" fmla="*/ 12 w 514"/>
                <a:gd name="T73" fmla="*/ 64 h 320"/>
                <a:gd name="T74" fmla="*/ 18 w 514"/>
                <a:gd name="T75" fmla="*/ 70 h 320"/>
                <a:gd name="T76" fmla="*/ 18 w 514"/>
                <a:gd name="T77" fmla="*/ 7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4" h="320">
                  <a:moveTo>
                    <a:pt x="18" y="70"/>
                  </a:moveTo>
                  <a:lnTo>
                    <a:pt x="458" y="314"/>
                  </a:lnTo>
                  <a:lnTo>
                    <a:pt x="458" y="314"/>
                  </a:lnTo>
                  <a:lnTo>
                    <a:pt x="468" y="318"/>
                  </a:lnTo>
                  <a:lnTo>
                    <a:pt x="476" y="320"/>
                  </a:lnTo>
                  <a:lnTo>
                    <a:pt x="476" y="320"/>
                  </a:lnTo>
                  <a:lnTo>
                    <a:pt x="486" y="318"/>
                  </a:lnTo>
                  <a:lnTo>
                    <a:pt x="494" y="314"/>
                  </a:lnTo>
                  <a:lnTo>
                    <a:pt x="502" y="308"/>
                  </a:lnTo>
                  <a:lnTo>
                    <a:pt x="508" y="300"/>
                  </a:lnTo>
                  <a:lnTo>
                    <a:pt x="508" y="300"/>
                  </a:lnTo>
                  <a:lnTo>
                    <a:pt x="512" y="294"/>
                  </a:lnTo>
                  <a:lnTo>
                    <a:pt x="514" y="286"/>
                  </a:lnTo>
                  <a:lnTo>
                    <a:pt x="514" y="280"/>
                  </a:lnTo>
                  <a:lnTo>
                    <a:pt x="512" y="272"/>
                  </a:lnTo>
                  <a:lnTo>
                    <a:pt x="510" y="266"/>
                  </a:lnTo>
                  <a:lnTo>
                    <a:pt x="506" y="260"/>
                  </a:lnTo>
                  <a:lnTo>
                    <a:pt x="500" y="254"/>
                  </a:lnTo>
                  <a:lnTo>
                    <a:pt x="494" y="250"/>
                  </a:lnTo>
                  <a:lnTo>
                    <a:pt x="56" y="4"/>
                  </a:lnTo>
                  <a:lnTo>
                    <a:pt x="56" y="4"/>
                  </a:lnTo>
                  <a:lnTo>
                    <a:pt x="48" y="2"/>
                  </a:lnTo>
                  <a:lnTo>
                    <a:pt x="40" y="0"/>
                  </a:lnTo>
                  <a:lnTo>
                    <a:pt x="34" y="0"/>
                  </a:lnTo>
                  <a:lnTo>
                    <a:pt x="26" y="0"/>
                  </a:lnTo>
                  <a:lnTo>
                    <a:pt x="20" y="4"/>
                  </a:lnTo>
                  <a:lnTo>
                    <a:pt x="14" y="8"/>
                  </a:lnTo>
                  <a:lnTo>
                    <a:pt x="8" y="12"/>
                  </a:lnTo>
                  <a:lnTo>
                    <a:pt x="4" y="18"/>
                  </a:lnTo>
                  <a:lnTo>
                    <a:pt x="4" y="18"/>
                  </a:lnTo>
                  <a:lnTo>
                    <a:pt x="2" y="26"/>
                  </a:lnTo>
                  <a:lnTo>
                    <a:pt x="0" y="32"/>
                  </a:lnTo>
                  <a:lnTo>
                    <a:pt x="0" y="40"/>
                  </a:lnTo>
                  <a:lnTo>
                    <a:pt x="0" y="46"/>
                  </a:lnTo>
                  <a:lnTo>
                    <a:pt x="4" y="54"/>
                  </a:lnTo>
                  <a:lnTo>
                    <a:pt x="8" y="60"/>
                  </a:lnTo>
                  <a:lnTo>
                    <a:pt x="12" y="64"/>
                  </a:lnTo>
                  <a:lnTo>
                    <a:pt x="18" y="70"/>
                  </a:lnTo>
                  <a:lnTo>
                    <a:pt x="18" y="7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9" name="Freeform 16"/>
            <p:cNvSpPr/>
            <p:nvPr/>
          </p:nvSpPr>
          <p:spPr bwMode="auto">
            <a:xfrm>
              <a:off x="7651750" y="3236913"/>
              <a:ext cx="815975" cy="508000"/>
            </a:xfrm>
            <a:custGeom>
              <a:avLst/>
              <a:gdLst>
                <a:gd name="T0" fmla="*/ 494 w 514"/>
                <a:gd name="T1" fmla="*/ 250 h 320"/>
                <a:gd name="T2" fmla="*/ 54 w 514"/>
                <a:gd name="T3" fmla="*/ 4 h 320"/>
                <a:gd name="T4" fmla="*/ 54 w 514"/>
                <a:gd name="T5" fmla="*/ 4 h 320"/>
                <a:gd name="T6" fmla="*/ 48 w 514"/>
                <a:gd name="T7" fmla="*/ 2 h 320"/>
                <a:gd name="T8" fmla="*/ 40 w 514"/>
                <a:gd name="T9" fmla="*/ 0 h 320"/>
                <a:gd name="T10" fmla="*/ 34 w 514"/>
                <a:gd name="T11" fmla="*/ 0 h 320"/>
                <a:gd name="T12" fmla="*/ 26 w 514"/>
                <a:gd name="T13" fmla="*/ 0 h 320"/>
                <a:gd name="T14" fmla="*/ 20 w 514"/>
                <a:gd name="T15" fmla="*/ 4 h 320"/>
                <a:gd name="T16" fmla="*/ 14 w 514"/>
                <a:gd name="T17" fmla="*/ 8 h 320"/>
                <a:gd name="T18" fmla="*/ 8 w 514"/>
                <a:gd name="T19" fmla="*/ 12 h 320"/>
                <a:gd name="T20" fmla="*/ 4 w 514"/>
                <a:gd name="T21" fmla="*/ 18 h 320"/>
                <a:gd name="T22" fmla="*/ 4 w 514"/>
                <a:gd name="T23" fmla="*/ 18 h 320"/>
                <a:gd name="T24" fmla="*/ 2 w 514"/>
                <a:gd name="T25" fmla="*/ 26 h 320"/>
                <a:gd name="T26" fmla="*/ 0 w 514"/>
                <a:gd name="T27" fmla="*/ 32 h 320"/>
                <a:gd name="T28" fmla="*/ 0 w 514"/>
                <a:gd name="T29" fmla="*/ 40 h 320"/>
                <a:gd name="T30" fmla="*/ 0 w 514"/>
                <a:gd name="T31" fmla="*/ 46 h 320"/>
                <a:gd name="T32" fmla="*/ 4 w 514"/>
                <a:gd name="T33" fmla="*/ 54 h 320"/>
                <a:gd name="T34" fmla="*/ 8 w 514"/>
                <a:gd name="T35" fmla="*/ 60 h 320"/>
                <a:gd name="T36" fmla="*/ 12 w 514"/>
                <a:gd name="T37" fmla="*/ 64 h 320"/>
                <a:gd name="T38" fmla="*/ 18 w 514"/>
                <a:gd name="T39" fmla="*/ 70 h 320"/>
                <a:gd name="T40" fmla="*/ 458 w 514"/>
                <a:gd name="T41" fmla="*/ 314 h 320"/>
                <a:gd name="T42" fmla="*/ 458 w 514"/>
                <a:gd name="T43" fmla="*/ 314 h 320"/>
                <a:gd name="T44" fmla="*/ 466 w 514"/>
                <a:gd name="T45" fmla="*/ 318 h 320"/>
                <a:gd name="T46" fmla="*/ 476 w 514"/>
                <a:gd name="T47" fmla="*/ 320 h 320"/>
                <a:gd name="T48" fmla="*/ 476 w 514"/>
                <a:gd name="T49" fmla="*/ 320 h 320"/>
                <a:gd name="T50" fmla="*/ 486 w 514"/>
                <a:gd name="T51" fmla="*/ 318 h 320"/>
                <a:gd name="T52" fmla="*/ 494 w 514"/>
                <a:gd name="T53" fmla="*/ 314 h 320"/>
                <a:gd name="T54" fmla="*/ 502 w 514"/>
                <a:gd name="T55" fmla="*/ 308 h 320"/>
                <a:gd name="T56" fmla="*/ 508 w 514"/>
                <a:gd name="T57" fmla="*/ 300 h 320"/>
                <a:gd name="T58" fmla="*/ 508 w 514"/>
                <a:gd name="T59" fmla="*/ 300 h 320"/>
                <a:gd name="T60" fmla="*/ 512 w 514"/>
                <a:gd name="T61" fmla="*/ 294 h 320"/>
                <a:gd name="T62" fmla="*/ 514 w 514"/>
                <a:gd name="T63" fmla="*/ 286 h 320"/>
                <a:gd name="T64" fmla="*/ 514 w 514"/>
                <a:gd name="T65" fmla="*/ 280 h 320"/>
                <a:gd name="T66" fmla="*/ 512 w 514"/>
                <a:gd name="T67" fmla="*/ 272 h 320"/>
                <a:gd name="T68" fmla="*/ 510 w 514"/>
                <a:gd name="T69" fmla="*/ 266 h 320"/>
                <a:gd name="T70" fmla="*/ 506 w 514"/>
                <a:gd name="T71" fmla="*/ 260 h 320"/>
                <a:gd name="T72" fmla="*/ 500 w 514"/>
                <a:gd name="T73" fmla="*/ 254 h 320"/>
                <a:gd name="T74" fmla="*/ 494 w 514"/>
                <a:gd name="T75" fmla="*/ 250 h 320"/>
                <a:gd name="T76" fmla="*/ 494 w 514"/>
                <a:gd name="T77" fmla="*/ 25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4" h="320">
                  <a:moveTo>
                    <a:pt x="494" y="250"/>
                  </a:moveTo>
                  <a:lnTo>
                    <a:pt x="54" y="4"/>
                  </a:lnTo>
                  <a:lnTo>
                    <a:pt x="54" y="4"/>
                  </a:lnTo>
                  <a:lnTo>
                    <a:pt x="48" y="2"/>
                  </a:lnTo>
                  <a:lnTo>
                    <a:pt x="40" y="0"/>
                  </a:lnTo>
                  <a:lnTo>
                    <a:pt x="34" y="0"/>
                  </a:lnTo>
                  <a:lnTo>
                    <a:pt x="26" y="0"/>
                  </a:lnTo>
                  <a:lnTo>
                    <a:pt x="20" y="4"/>
                  </a:lnTo>
                  <a:lnTo>
                    <a:pt x="14" y="8"/>
                  </a:lnTo>
                  <a:lnTo>
                    <a:pt x="8" y="12"/>
                  </a:lnTo>
                  <a:lnTo>
                    <a:pt x="4" y="18"/>
                  </a:lnTo>
                  <a:lnTo>
                    <a:pt x="4" y="18"/>
                  </a:lnTo>
                  <a:lnTo>
                    <a:pt x="2" y="26"/>
                  </a:lnTo>
                  <a:lnTo>
                    <a:pt x="0" y="32"/>
                  </a:lnTo>
                  <a:lnTo>
                    <a:pt x="0" y="40"/>
                  </a:lnTo>
                  <a:lnTo>
                    <a:pt x="0" y="46"/>
                  </a:lnTo>
                  <a:lnTo>
                    <a:pt x="4" y="54"/>
                  </a:lnTo>
                  <a:lnTo>
                    <a:pt x="8" y="60"/>
                  </a:lnTo>
                  <a:lnTo>
                    <a:pt x="12" y="64"/>
                  </a:lnTo>
                  <a:lnTo>
                    <a:pt x="18" y="70"/>
                  </a:lnTo>
                  <a:lnTo>
                    <a:pt x="458" y="314"/>
                  </a:lnTo>
                  <a:lnTo>
                    <a:pt x="458" y="314"/>
                  </a:lnTo>
                  <a:lnTo>
                    <a:pt x="466" y="318"/>
                  </a:lnTo>
                  <a:lnTo>
                    <a:pt x="476" y="320"/>
                  </a:lnTo>
                  <a:lnTo>
                    <a:pt x="476" y="320"/>
                  </a:lnTo>
                  <a:lnTo>
                    <a:pt x="486" y="318"/>
                  </a:lnTo>
                  <a:lnTo>
                    <a:pt x="494" y="314"/>
                  </a:lnTo>
                  <a:lnTo>
                    <a:pt x="502" y="308"/>
                  </a:lnTo>
                  <a:lnTo>
                    <a:pt x="508" y="300"/>
                  </a:lnTo>
                  <a:lnTo>
                    <a:pt x="508" y="300"/>
                  </a:lnTo>
                  <a:lnTo>
                    <a:pt x="512" y="294"/>
                  </a:lnTo>
                  <a:lnTo>
                    <a:pt x="514" y="286"/>
                  </a:lnTo>
                  <a:lnTo>
                    <a:pt x="514" y="280"/>
                  </a:lnTo>
                  <a:lnTo>
                    <a:pt x="512" y="272"/>
                  </a:lnTo>
                  <a:lnTo>
                    <a:pt x="510" y="266"/>
                  </a:lnTo>
                  <a:lnTo>
                    <a:pt x="506" y="260"/>
                  </a:lnTo>
                  <a:lnTo>
                    <a:pt x="500" y="254"/>
                  </a:lnTo>
                  <a:lnTo>
                    <a:pt x="494" y="250"/>
                  </a:lnTo>
                  <a:lnTo>
                    <a:pt x="494" y="2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0" name="Freeform 17"/>
            <p:cNvSpPr/>
            <p:nvPr/>
          </p:nvSpPr>
          <p:spPr bwMode="auto">
            <a:xfrm>
              <a:off x="7042150" y="388938"/>
              <a:ext cx="508000" cy="815975"/>
            </a:xfrm>
            <a:custGeom>
              <a:avLst/>
              <a:gdLst>
                <a:gd name="T0" fmla="*/ 20 w 320"/>
                <a:gd name="T1" fmla="*/ 510 h 514"/>
                <a:gd name="T2" fmla="*/ 20 w 320"/>
                <a:gd name="T3" fmla="*/ 510 h 514"/>
                <a:gd name="T4" fmla="*/ 28 w 320"/>
                <a:gd name="T5" fmla="*/ 514 h 514"/>
                <a:gd name="T6" fmla="*/ 38 w 320"/>
                <a:gd name="T7" fmla="*/ 514 h 514"/>
                <a:gd name="T8" fmla="*/ 38 w 320"/>
                <a:gd name="T9" fmla="*/ 514 h 514"/>
                <a:gd name="T10" fmla="*/ 48 w 320"/>
                <a:gd name="T11" fmla="*/ 514 h 514"/>
                <a:gd name="T12" fmla="*/ 56 w 320"/>
                <a:gd name="T13" fmla="*/ 510 h 514"/>
                <a:gd name="T14" fmla="*/ 64 w 320"/>
                <a:gd name="T15" fmla="*/ 504 h 514"/>
                <a:gd name="T16" fmla="*/ 70 w 320"/>
                <a:gd name="T17" fmla="*/ 496 h 514"/>
                <a:gd name="T18" fmla="*/ 316 w 320"/>
                <a:gd name="T19" fmla="*/ 56 h 514"/>
                <a:gd name="T20" fmla="*/ 316 w 320"/>
                <a:gd name="T21" fmla="*/ 56 h 514"/>
                <a:gd name="T22" fmla="*/ 318 w 320"/>
                <a:gd name="T23" fmla="*/ 50 h 514"/>
                <a:gd name="T24" fmla="*/ 320 w 320"/>
                <a:gd name="T25" fmla="*/ 42 h 514"/>
                <a:gd name="T26" fmla="*/ 320 w 320"/>
                <a:gd name="T27" fmla="*/ 34 h 514"/>
                <a:gd name="T28" fmla="*/ 320 w 320"/>
                <a:gd name="T29" fmla="*/ 28 h 514"/>
                <a:gd name="T30" fmla="*/ 316 w 320"/>
                <a:gd name="T31" fmla="*/ 22 h 514"/>
                <a:gd name="T32" fmla="*/ 312 w 320"/>
                <a:gd name="T33" fmla="*/ 14 h 514"/>
                <a:gd name="T34" fmla="*/ 308 w 320"/>
                <a:gd name="T35" fmla="*/ 10 h 514"/>
                <a:gd name="T36" fmla="*/ 302 w 320"/>
                <a:gd name="T37" fmla="*/ 6 h 514"/>
                <a:gd name="T38" fmla="*/ 302 w 320"/>
                <a:gd name="T39" fmla="*/ 6 h 514"/>
                <a:gd name="T40" fmla="*/ 294 w 320"/>
                <a:gd name="T41" fmla="*/ 2 h 514"/>
                <a:gd name="T42" fmla="*/ 288 w 320"/>
                <a:gd name="T43" fmla="*/ 0 h 514"/>
                <a:gd name="T44" fmla="*/ 280 w 320"/>
                <a:gd name="T45" fmla="*/ 0 h 514"/>
                <a:gd name="T46" fmla="*/ 274 w 320"/>
                <a:gd name="T47" fmla="*/ 2 h 514"/>
                <a:gd name="T48" fmla="*/ 266 w 320"/>
                <a:gd name="T49" fmla="*/ 4 h 514"/>
                <a:gd name="T50" fmla="*/ 260 w 320"/>
                <a:gd name="T51" fmla="*/ 8 h 514"/>
                <a:gd name="T52" fmla="*/ 256 w 320"/>
                <a:gd name="T53" fmla="*/ 14 h 514"/>
                <a:gd name="T54" fmla="*/ 250 w 320"/>
                <a:gd name="T55" fmla="*/ 20 h 514"/>
                <a:gd name="T56" fmla="*/ 6 w 320"/>
                <a:gd name="T57" fmla="*/ 460 h 514"/>
                <a:gd name="T58" fmla="*/ 6 w 320"/>
                <a:gd name="T59" fmla="*/ 460 h 514"/>
                <a:gd name="T60" fmla="*/ 2 w 320"/>
                <a:gd name="T61" fmla="*/ 466 h 514"/>
                <a:gd name="T62" fmla="*/ 0 w 320"/>
                <a:gd name="T63" fmla="*/ 474 h 514"/>
                <a:gd name="T64" fmla="*/ 0 w 320"/>
                <a:gd name="T65" fmla="*/ 480 h 514"/>
                <a:gd name="T66" fmla="*/ 2 w 320"/>
                <a:gd name="T67" fmla="*/ 488 h 514"/>
                <a:gd name="T68" fmla="*/ 4 w 320"/>
                <a:gd name="T69" fmla="*/ 494 h 514"/>
                <a:gd name="T70" fmla="*/ 8 w 320"/>
                <a:gd name="T71" fmla="*/ 500 h 514"/>
                <a:gd name="T72" fmla="*/ 14 w 320"/>
                <a:gd name="T73" fmla="*/ 506 h 514"/>
                <a:gd name="T74" fmla="*/ 20 w 320"/>
                <a:gd name="T75" fmla="*/ 510 h 514"/>
                <a:gd name="T76" fmla="*/ 20 w 320"/>
                <a:gd name="T77" fmla="*/ 510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0" h="514">
                  <a:moveTo>
                    <a:pt x="20" y="510"/>
                  </a:moveTo>
                  <a:lnTo>
                    <a:pt x="20" y="510"/>
                  </a:lnTo>
                  <a:lnTo>
                    <a:pt x="28" y="514"/>
                  </a:lnTo>
                  <a:lnTo>
                    <a:pt x="38" y="514"/>
                  </a:lnTo>
                  <a:lnTo>
                    <a:pt x="38" y="514"/>
                  </a:lnTo>
                  <a:lnTo>
                    <a:pt x="48" y="514"/>
                  </a:lnTo>
                  <a:lnTo>
                    <a:pt x="56" y="510"/>
                  </a:lnTo>
                  <a:lnTo>
                    <a:pt x="64" y="504"/>
                  </a:lnTo>
                  <a:lnTo>
                    <a:pt x="70" y="496"/>
                  </a:lnTo>
                  <a:lnTo>
                    <a:pt x="316" y="56"/>
                  </a:lnTo>
                  <a:lnTo>
                    <a:pt x="316" y="56"/>
                  </a:lnTo>
                  <a:lnTo>
                    <a:pt x="318" y="50"/>
                  </a:lnTo>
                  <a:lnTo>
                    <a:pt x="320" y="42"/>
                  </a:lnTo>
                  <a:lnTo>
                    <a:pt x="320" y="34"/>
                  </a:lnTo>
                  <a:lnTo>
                    <a:pt x="320" y="28"/>
                  </a:lnTo>
                  <a:lnTo>
                    <a:pt x="316" y="22"/>
                  </a:lnTo>
                  <a:lnTo>
                    <a:pt x="312" y="14"/>
                  </a:lnTo>
                  <a:lnTo>
                    <a:pt x="308" y="10"/>
                  </a:lnTo>
                  <a:lnTo>
                    <a:pt x="302" y="6"/>
                  </a:lnTo>
                  <a:lnTo>
                    <a:pt x="302" y="6"/>
                  </a:lnTo>
                  <a:lnTo>
                    <a:pt x="294" y="2"/>
                  </a:lnTo>
                  <a:lnTo>
                    <a:pt x="288" y="0"/>
                  </a:lnTo>
                  <a:lnTo>
                    <a:pt x="280" y="0"/>
                  </a:lnTo>
                  <a:lnTo>
                    <a:pt x="274" y="2"/>
                  </a:lnTo>
                  <a:lnTo>
                    <a:pt x="266" y="4"/>
                  </a:lnTo>
                  <a:lnTo>
                    <a:pt x="260" y="8"/>
                  </a:lnTo>
                  <a:lnTo>
                    <a:pt x="256" y="14"/>
                  </a:lnTo>
                  <a:lnTo>
                    <a:pt x="250" y="20"/>
                  </a:lnTo>
                  <a:lnTo>
                    <a:pt x="6" y="460"/>
                  </a:lnTo>
                  <a:lnTo>
                    <a:pt x="6" y="460"/>
                  </a:lnTo>
                  <a:lnTo>
                    <a:pt x="2" y="466"/>
                  </a:lnTo>
                  <a:lnTo>
                    <a:pt x="0" y="474"/>
                  </a:lnTo>
                  <a:lnTo>
                    <a:pt x="0" y="480"/>
                  </a:lnTo>
                  <a:lnTo>
                    <a:pt x="2" y="488"/>
                  </a:lnTo>
                  <a:lnTo>
                    <a:pt x="4" y="494"/>
                  </a:lnTo>
                  <a:lnTo>
                    <a:pt x="8" y="500"/>
                  </a:lnTo>
                  <a:lnTo>
                    <a:pt x="14" y="506"/>
                  </a:lnTo>
                  <a:lnTo>
                    <a:pt x="20" y="510"/>
                  </a:lnTo>
                  <a:lnTo>
                    <a:pt x="20" y="5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1" name="Freeform 18"/>
            <p:cNvSpPr/>
            <p:nvPr/>
          </p:nvSpPr>
          <p:spPr bwMode="auto">
            <a:xfrm>
              <a:off x="5057775" y="420688"/>
              <a:ext cx="527050" cy="806450"/>
            </a:xfrm>
            <a:custGeom>
              <a:avLst/>
              <a:gdLst>
                <a:gd name="T0" fmla="*/ 262 w 332"/>
                <a:gd name="T1" fmla="*/ 490 h 508"/>
                <a:gd name="T2" fmla="*/ 262 w 332"/>
                <a:gd name="T3" fmla="*/ 490 h 508"/>
                <a:gd name="T4" fmla="*/ 268 w 332"/>
                <a:gd name="T5" fmla="*/ 498 h 508"/>
                <a:gd name="T6" fmla="*/ 276 w 332"/>
                <a:gd name="T7" fmla="*/ 504 h 508"/>
                <a:gd name="T8" fmla="*/ 284 w 332"/>
                <a:gd name="T9" fmla="*/ 506 h 508"/>
                <a:gd name="T10" fmla="*/ 294 w 332"/>
                <a:gd name="T11" fmla="*/ 508 h 508"/>
                <a:gd name="T12" fmla="*/ 294 w 332"/>
                <a:gd name="T13" fmla="*/ 508 h 508"/>
                <a:gd name="T14" fmla="*/ 304 w 332"/>
                <a:gd name="T15" fmla="*/ 506 h 508"/>
                <a:gd name="T16" fmla="*/ 314 w 332"/>
                <a:gd name="T17" fmla="*/ 502 h 508"/>
                <a:gd name="T18" fmla="*/ 314 w 332"/>
                <a:gd name="T19" fmla="*/ 502 h 508"/>
                <a:gd name="T20" fmla="*/ 320 w 332"/>
                <a:gd name="T21" fmla="*/ 498 h 508"/>
                <a:gd name="T22" fmla="*/ 324 w 332"/>
                <a:gd name="T23" fmla="*/ 492 h 508"/>
                <a:gd name="T24" fmla="*/ 328 w 332"/>
                <a:gd name="T25" fmla="*/ 486 h 508"/>
                <a:gd name="T26" fmla="*/ 330 w 332"/>
                <a:gd name="T27" fmla="*/ 480 h 508"/>
                <a:gd name="T28" fmla="*/ 332 w 332"/>
                <a:gd name="T29" fmla="*/ 472 h 508"/>
                <a:gd name="T30" fmla="*/ 332 w 332"/>
                <a:gd name="T31" fmla="*/ 466 h 508"/>
                <a:gd name="T32" fmla="*/ 330 w 332"/>
                <a:gd name="T33" fmla="*/ 458 h 508"/>
                <a:gd name="T34" fmla="*/ 326 w 332"/>
                <a:gd name="T35" fmla="*/ 452 h 508"/>
                <a:gd name="T36" fmla="*/ 70 w 332"/>
                <a:gd name="T37" fmla="*/ 18 h 508"/>
                <a:gd name="T38" fmla="*/ 70 w 332"/>
                <a:gd name="T39" fmla="*/ 18 h 508"/>
                <a:gd name="T40" fmla="*/ 64 w 332"/>
                <a:gd name="T41" fmla="*/ 12 h 508"/>
                <a:gd name="T42" fmla="*/ 60 w 332"/>
                <a:gd name="T43" fmla="*/ 8 h 508"/>
                <a:gd name="T44" fmla="*/ 54 w 332"/>
                <a:gd name="T45" fmla="*/ 4 h 508"/>
                <a:gd name="T46" fmla="*/ 46 w 332"/>
                <a:gd name="T47" fmla="*/ 2 h 508"/>
                <a:gd name="T48" fmla="*/ 40 w 332"/>
                <a:gd name="T49" fmla="*/ 0 h 508"/>
                <a:gd name="T50" fmla="*/ 32 w 332"/>
                <a:gd name="T51" fmla="*/ 0 h 508"/>
                <a:gd name="T52" fmla="*/ 24 w 332"/>
                <a:gd name="T53" fmla="*/ 2 h 508"/>
                <a:gd name="T54" fmla="*/ 18 w 332"/>
                <a:gd name="T55" fmla="*/ 6 h 508"/>
                <a:gd name="T56" fmla="*/ 18 w 332"/>
                <a:gd name="T57" fmla="*/ 6 h 508"/>
                <a:gd name="T58" fmla="*/ 12 w 332"/>
                <a:gd name="T59" fmla="*/ 10 h 508"/>
                <a:gd name="T60" fmla="*/ 8 w 332"/>
                <a:gd name="T61" fmla="*/ 16 h 508"/>
                <a:gd name="T62" fmla="*/ 4 w 332"/>
                <a:gd name="T63" fmla="*/ 22 h 508"/>
                <a:gd name="T64" fmla="*/ 0 w 332"/>
                <a:gd name="T65" fmla="*/ 28 h 508"/>
                <a:gd name="T66" fmla="*/ 0 w 332"/>
                <a:gd name="T67" fmla="*/ 36 h 508"/>
                <a:gd name="T68" fmla="*/ 0 w 332"/>
                <a:gd name="T69" fmla="*/ 42 h 508"/>
                <a:gd name="T70" fmla="*/ 2 w 332"/>
                <a:gd name="T71" fmla="*/ 50 h 508"/>
                <a:gd name="T72" fmla="*/ 6 w 332"/>
                <a:gd name="T73" fmla="*/ 56 h 508"/>
                <a:gd name="T74" fmla="*/ 262 w 332"/>
                <a:gd name="T75" fmla="*/ 49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32" h="508">
                  <a:moveTo>
                    <a:pt x="262" y="490"/>
                  </a:moveTo>
                  <a:lnTo>
                    <a:pt x="262" y="490"/>
                  </a:lnTo>
                  <a:lnTo>
                    <a:pt x="268" y="498"/>
                  </a:lnTo>
                  <a:lnTo>
                    <a:pt x="276" y="504"/>
                  </a:lnTo>
                  <a:lnTo>
                    <a:pt x="284" y="506"/>
                  </a:lnTo>
                  <a:lnTo>
                    <a:pt x="294" y="508"/>
                  </a:lnTo>
                  <a:lnTo>
                    <a:pt x="294" y="508"/>
                  </a:lnTo>
                  <a:lnTo>
                    <a:pt x="304" y="506"/>
                  </a:lnTo>
                  <a:lnTo>
                    <a:pt x="314" y="502"/>
                  </a:lnTo>
                  <a:lnTo>
                    <a:pt x="314" y="502"/>
                  </a:lnTo>
                  <a:lnTo>
                    <a:pt x="320" y="498"/>
                  </a:lnTo>
                  <a:lnTo>
                    <a:pt x="324" y="492"/>
                  </a:lnTo>
                  <a:lnTo>
                    <a:pt x="328" y="486"/>
                  </a:lnTo>
                  <a:lnTo>
                    <a:pt x="330" y="480"/>
                  </a:lnTo>
                  <a:lnTo>
                    <a:pt x="332" y="472"/>
                  </a:lnTo>
                  <a:lnTo>
                    <a:pt x="332" y="466"/>
                  </a:lnTo>
                  <a:lnTo>
                    <a:pt x="330" y="458"/>
                  </a:lnTo>
                  <a:lnTo>
                    <a:pt x="326" y="452"/>
                  </a:lnTo>
                  <a:lnTo>
                    <a:pt x="70" y="18"/>
                  </a:lnTo>
                  <a:lnTo>
                    <a:pt x="70" y="18"/>
                  </a:lnTo>
                  <a:lnTo>
                    <a:pt x="64" y="12"/>
                  </a:lnTo>
                  <a:lnTo>
                    <a:pt x="60" y="8"/>
                  </a:lnTo>
                  <a:lnTo>
                    <a:pt x="54" y="4"/>
                  </a:lnTo>
                  <a:lnTo>
                    <a:pt x="46" y="2"/>
                  </a:lnTo>
                  <a:lnTo>
                    <a:pt x="40" y="0"/>
                  </a:lnTo>
                  <a:lnTo>
                    <a:pt x="32" y="0"/>
                  </a:lnTo>
                  <a:lnTo>
                    <a:pt x="24" y="2"/>
                  </a:lnTo>
                  <a:lnTo>
                    <a:pt x="18" y="6"/>
                  </a:lnTo>
                  <a:lnTo>
                    <a:pt x="18" y="6"/>
                  </a:lnTo>
                  <a:lnTo>
                    <a:pt x="12" y="10"/>
                  </a:lnTo>
                  <a:lnTo>
                    <a:pt x="8" y="16"/>
                  </a:lnTo>
                  <a:lnTo>
                    <a:pt x="4" y="22"/>
                  </a:lnTo>
                  <a:lnTo>
                    <a:pt x="0" y="28"/>
                  </a:lnTo>
                  <a:lnTo>
                    <a:pt x="0" y="36"/>
                  </a:lnTo>
                  <a:lnTo>
                    <a:pt x="0" y="42"/>
                  </a:lnTo>
                  <a:lnTo>
                    <a:pt x="2" y="50"/>
                  </a:lnTo>
                  <a:lnTo>
                    <a:pt x="6" y="56"/>
                  </a:lnTo>
                  <a:lnTo>
                    <a:pt x="262" y="49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 name="Freeform 19"/>
            <p:cNvSpPr/>
            <p:nvPr/>
          </p:nvSpPr>
          <p:spPr bwMode="auto">
            <a:xfrm>
              <a:off x="7629525" y="1249363"/>
              <a:ext cx="806450" cy="527050"/>
            </a:xfrm>
            <a:custGeom>
              <a:avLst/>
              <a:gdLst>
                <a:gd name="T0" fmla="*/ 56 w 508"/>
                <a:gd name="T1" fmla="*/ 328 h 332"/>
                <a:gd name="T2" fmla="*/ 490 w 508"/>
                <a:gd name="T3" fmla="*/ 70 h 332"/>
                <a:gd name="T4" fmla="*/ 490 w 508"/>
                <a:gd name="T5" fmla="*/ 70 h 332"/>
                <a:gd name="T6" fmla="*/ 496 w 508"/>
                <a:gd name="T7" fmla="*/ 66 h 332"/>
                <a:gd name="T8" fmla="*/ 500 w 508"/>
                <a:gd name="T9" fmla="*/ 60 h 332"/>
                <a:gd name="T10" fmla="*/ 504 w 508"/>
                <a:gd name="T11" fmla="*/ 54 h 332"/>
                <a:gd name="T12" fmla="*/ 506 w 508"/>
                <a:gd name="T13" fmla="*/ 48 h 332"/>
                <a:gd name="T14" fmla="*/ 508 w 508"/>
                <a:gd name="T15" fmla="*/ 40 h 332"/>
                <a:gd name="T16" fmla="*/ 508 w 508"/>
                <a:gd name="T17" fmla="*/ 34 h 332"/>
                <a:gd name="T18" fmla="*/ 506 w 508"/>
                <a:gd name="T19" fmla="*/ 26 h 332"/>
                <a:gd name="T20" fmla="*/ 502 w 508"/>
                <a:gd name="T21" fmla="*/ 20 h 332"/>
                <a:gd name="T22" fmla="*/ 502 w 508"/>
                <a:gd name="T23" fmla="*/ 20 h 332"/>
                <a:gd name="T24" fmla="*/ 498 w 508"/>
                <a:gd name="T25" fmla="*/ 14 h 332"/>
                <a:gd name="T26" fmla="*/ 492 w 508"/>
                <a:gd name="T27" fmla="*/ 8 h 332"/>
                <a:gd name="T28" fmla="*/ 486 w 508"/>
                <a:gd name="T29" fmla="*/ 4 h 332"/>
                <a:gd name="T30" fmla="*/ 480 w 508"/>
                <a:gd name="T31" fmla="*/ 2 h 332"/>
                <a:gd name="T32" fmla="*/ 472 w 508"/>
                <a:gd name="T33" fmla="*/ 0 h 332"/>
                <a:gd name="T34" fmla="*/ 466 w 508"/>
                <a:gd name="T35" fmla="*/ 2 h 332"/>
                <a:gd name="T36" fmla="*/ 458 w 508"/>
                <a:gd name="T37" fmla="*/ 2 h 332"/>
                <a:gd name="T38" fmla="*/ 452 w 508"/>
                <a:gd name="T39" fmla="*/ 6 h 332"/>
                <a:gd name="T40" fmla="*/ 18 w 508"/>
                <a:gd name="T41" fmla="*/ 264 h 332"/>
                <a:gd name="T42" fmla="*/ 18 w 508"/>
                <a:gd name="T43" fmla="*/ 264 h 332"/>
                <a:gd name="T44" fmla="*/ 12 w 508"/>
                <a:gd name="T45" fmla="*/ 268 h 332"/>
                <a:gd name="T46" fmla="*/ 8 w 508"/>
                <a:gd name="T47" fmla="*/ 274 h 332"/>
                <a:gd name="T48" fmla="*/ 4 w 508"/>
                <a:gd name="T49" fmla="*/ 280 h 332"/>
                <a:gd name="T50" fmla="*/ 2 w 508"/>
                <a:gd name="T51" fmla="*/ 286 h 332"/>
                <a:gd name="T52" fmla="*/ 0 w 508"/>
                <a:gd name="T53" fmla="*/ 294 h 332"/>
                <a:gd name="T54" fmla="*/ 0 w 508"/>
                <a:gd name="T55" fmla="*/ 300 h 332"/>
                <a:gd name="T56" fmla="*/ 2 w 508"/>
                <a:gd name="T57" fmla="*/ 308 h 332"/>
                <a:gd name="T58" fmla="*/ 6 w 508"/>
                <a:gd name="T59" fmla="*/ 314 h 332"/>
                <a:gd name="T60" fmla="*/ 6 w 508"/>
                <a:gd name="T61" fmla="*/ 314 h 332"/>
                <a:gd name="T62" fmla="*/ 12 w 508"/>
                <a:gd name="T63" fmla="*/ 322 h 332"/>
                <a:gd name="T64" fmla="*/ 20 w 508"/>
                <a:gd name="T65" fmla="*/ 328 h 332"/>
                <a:gd name="T66" fmla="*/ 28 w 508"/>
                <a:gd name="T67" fmla="*/ 332 h 332"/>
                <a:gd name="T68" fmla="*/ 38 w 508"/>
                <a:gd name="T69" fmla="*/ 332 h 332"/>
                <a:gd name="T70" fmla="*/ 38 w 508"/>
                <a:gd name="T71" fmla="*/ 332 h 332"/>
                <a:gd name="T72" fmla="*/ 48 w 508"/>
                <a:gd name="T73" fmla="*/ 332 h 332"/>
                <a:gd name="T74" fmla="*/ 56 w 508"/>
                <a:gd name="T75" fmla="*/ 328 h 332"/>
                <a:gd name="T76" fmla="*/ 56 w 508"/>
                <a:gd name="T77" fmla="*/ 328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8" h="332">
                  <a:moveTo>
                    <a:pt x="56" y="328"/>
                  </a:moveTo>
                  <a:lnTo>
                    <a:pt x="490" y="70"/>
                  </a:lnTo>
                  <a:lnTo>
                    <a:pt x="490" y="70"/>
                  </a:lnTo>
                  <a:lnTo>
                    <a:pt x="496" y="66"/>
                  </a:lnTo>
                  <a:lnTo>
                    <a:pt x="500" y="60"/>
                  </a:lnTo>
                  <a:lnTo>
                    <a:pt x="504" y="54"/>
                  </a:lnTo>
                  <a:lnTo>
                    <a:pt x="506" y="48"/>
                  </a:lnTo>
                  <a:lnTo>
                    <a:pt x="508" y="40"/>
                  </a:lnTo>
                  <a:lnTo>
                    <a:pt x="508" y="34"/>
                  </a:lnTo>
                  <a:lnTo>
                    <a:pt x="506" y="26"/>
                  </a:lnTo>
                  <a:lnTo>
                    <a:pt x="502" y="20"/>
                  </a:lnTo>
                  <a:lnTo>
                    <a:pt x="502" y="20"/>
                  </a:lnTo>
                  <a:lnTo>
                    <a:pt x="498" y="14"/>
                  </a:lnTo>
                  <a:lnTo>
                    <a:pt x="492" y="8"/>
                  </a:lnTo>
                  <a:lnTo>
                    <a:pt x="486" y="4"/>
                  </a:lnTo>
                  <a:lnTo>
                    <a:pt x="480" y="2"/>
                  </a:lnTo>
                  <a:lnTo>
                    <a:pt x="472" y="0"/>
                  </a:lnTo>
                  <a:lnTo>
                    <a:pt x="466" y="2"/>
                  </a:lnTo>
                  <a:lnTo>
                    <a:pt x="458" y="2"/>
                  </a:lnTo>
                  <a:lnTo>
                    <a:pt x="452" y="6"/>
                  </a:lnTo>
                  <a:lnTo>
                    <a:pt x="18" y="264"/>
                  </a:lnTo>
                  <a:lnTo>
                    <a:pt x="18" y="264"/>
                  </a:lnTo>
                  <a:lnTo>
                    <a:pt x="12" y="268"/>
                  </a:lnTo>
                  <a:lnTo>
                    <a:pt x="8" y="274"/>
                  </a:lnTo>
                  <a:lnTo>
                    <a:pt x="4" y="280"/>
                  </a:lnTo>
                  <a:lnTo>
                    <a:pt x="2" y="286"/>
                  </a:lnTo>
                  <a:lnTo>
                    <a:pt x="0" y="294"/>
                  </a:lnTo>
                  <a:lnTo>
                    <a:pt x="0" y="300"/>
                  </a:lnTo>
                  <a:lnTo>
                    <a:pt x="2" y="308"/>
                  </a:lnTo>
                  <a:lnTo>
                    <a:pt x="6" y="314"/>
                  </a:lnTo>
                  <a:lnTo>
                    <a:pt x="6" y="314"/>
                  </a:lnTo>
                  <a:lnTo>
                    <a:pt x="12" y="322"/>
                  </a:lnTo>
                  <a:lnTo>
                    <a:pt x="20" y="328"/>
                  </a:lnTo>
                  <a:lnTo>
                    <a:pt x="28" y="332"/>
                  </a:lnTo>
                  <a:lnTo>
                    <a:pt x="38" y="332"/>
                  </a:lnTo>
                  <a:lnTo>
                    <a:pt x="38" y="332"/>
                  </a:lnTo>
                  <a:lnTo>
                    <a:pt x="48" y="332"/>
                  </a:lnTo>
                  <a:lnTo>
                    <a:pt x="56" y="328"/>
                  </a:lnTo>
                  <a:lnTo>
                    <a:pt x="56" y="3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3" name="Freeform 20"/>
            <p:cNvSpPr/>
            <p:nvPr/>
          </p:nvSpPr>
          <p:spPr bwMode="auto">
            <a:xfrm>
              <a:off x="4229100" y="3271838"/>
              <a:ext cx="803275" cy="527050"/>
            </a:xfrm>
            <a:custGeom>
              <a:avLst/>
              <a:gdLst>
                <a:gd name="T0" fmla="*/ 450 w 506"/>
                <a:gd name="T1" fmla="*/ 6 h 332"/>
                <a:gd name="T2" fmla="*/ 18 w 506"/>
                <a:gd name="T3" fmla="*/ 262 h 332"/>
                <a:gd name="T4" fmla="*/ 18 w 506"/>
                <a:gd name="T5" fmla="*/ 262 h 332"/>
                <a:gd name="T6" fmla="*/ 12 w 506"/>
                <a:gd name="T7" fmla="*/ 268 h 332"/>
                <a:gd name="T8" fmla="*/ 6 w 506"/>
                <a:gd name="T9" fmla="*/ 272 h 332"/>
                <a:gd name="T10" fmla="*/ 4 w 506"/>
                <a:gd name="T11" fmla="*/ 278 h 332"/>
                <a:gd name="T12" fmla="*/ 0 w 506"/>
                <a:gd name="T13" fmla="*/ 286 h 332"/>
                <a:gd name="T14" fmla="*/ 0 w 506"/>
                <a:gd name="T15" fmla="*/ 292 h 332"/>
                <a:gd name="T16" fmla="*/ 0 w 506"/>
                <a:gd name="T17" fmla="*/ 300 h 332"/>
                <a:gd name="T18" fmla="*/ 2 w 506"/>
                <a:gd name="T19" fmla="*/ 308 h 332"/>
                <a:gd name="T20" fmla="*/ 4 w 506"/>
                <a:gd name="T21" fmla="*/ 314 h 332"/>
                <a:gd name="T22" fmla="*/ 4 w 506"/>
                <a:gd name="T23" fmla="*/ 314 h 332"/>
                <a:gd name="T24" fmla="*/ 10 w 506"/>
                <a:gd name="T25" fmla="*/ 322 h 332"/>
                <a:gd name="T26" fmla="*/ 18 w 506"/>
                <a:gd name="T27" fmla="*/ 328 h 332"/>
                <a:gd name="T28" fmla="*/ 28 w 506"/>
                <a:gd name="T29" fmla="*/ 332 h 332"/>
                <a:gd name="T30" fmla="*/ 36 w 506"/>
                <a:gd name="T31" fmla="*/ 332 h 332"/>
                <a:gd name="T32" fmla="*/ 36 w 506"/>
                <a:gd name="T33" fmla="*/ 332 h 332"/>
                <a:gd name="T34" fmla="*/ 46 w 506"/>
                <a:gd name="T35" fmla="*/ 330 h 332"/>
                <a:gd name="T36" fmla="*/ 56 w 506"/>
                <a:gd name="T37" fmla="*/ 326 h 332"/>
                <a:gd name="T38" fmla="*/ 488 w 506"/>
                <a:gd name="T39" fmla="*/ 70 h 332"/>
                <a:gd name="T40" fmla="*/ 488 w 506"/>
                <a:gd name="T41" fmla="*/ 70 h 332"/>
                <a:gd name="T42" fmla="*/ 494 w 506"/>
                <a:gd name="T43" fmla="*/ 66 h 332"/>
                <a:gd name="T44" fmla="*/ 500 w 506"/>
                <a:gd name="T45" fmla="*/ 60 h 332"/>
                <a:gd name="T46" fmla="*/ 504 w 506"/>
                <a:gd name="T47" fmla="*/ 54 h 332"/>
                <a:gd name="T48" fmla="*/ 506 w 506"/>
                <a:gd name="T49" fmla="*/ 46 h 332"/>
                <a:gd name="T50" fmla="*/ 506 w 506"/>
                <a:gd name="T51" fmla="*/ 40 h 332"/>
                <a:gd name="T52" fmla="*/ 506 w 506"/>
                <a:gd name="T53" fmla="*/ 32 h 332"/>
                <a:gd name="T54" fmla="*/ 504 w 506"/>
                <a:gd name="T55" fmla="*/ 26 h 332"/>
                <a:gd name="T56" fmla="*/ 502 w 506"/>
                <a:gd name="T57" fmla="*/ 18 h 332"/>
                <a:gd name="T58" fmla="*/ 502 w 506"/>
                <a:gd name="T59" fmla="*/ 18 h 332"/>
                <a:gd name="T60" fmla="*/ 498 w 506"/>
                <a:gd name="T61" fmla="*/ 12 h 332"/>
                <a:gd name="T62" fmla="*/ 492 w 506"/>
                <a:gd name="T63" fmla="*/ 8 h 332"/>
                <a:gd name="T64" fmla="*/ 486 w 506"/>
                <a:gd name="T65" fmla="*/ 4 h 332"/>
                <a:gd name="T66" fmla="*/ 478 w 506"/>
                <a:gd name="T67" fmla="*/ 2 h 332"/>
                <a:gd name="T68" fmla="*/ 472 w 506"/>
                <a:gd name="T69" fmla="*/ 0 h 332"/>
                <a:gd name="T70" fmla="*/ 464 w 506"/>
                <a:gd name="T71" fmla="*/ 0 h 332"/>
                <a:gd name="T72" fmla="*/ 458 w 506"/>
                <a:gd name="T73" fmla="*/ 2 h 332"/>
                <a:gd name="T74" fmla="*/ 450 w 506"/>
                <a:gd name="T75" fmla="*/ 6 h 332"/>
                <a:gd name="T76" fmla="*/ 450 w 506"/>
                <a:gd name="T77" fmla="*/ 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6" h="332">
                  <a:moveTo>
                    <a:pt x="450" y="6"/>
                  </a:moveTo>
                  <a:lnTo>
                    <a:pt x="18" y="262"/>
                  </a:lnTo>
                  <a:lnTo>
                    <a:pt x="18" y="262"/>
                  </a:lnTo>
                  <a:lnTo>
                    <a:pt x="12" y="268"/>
                  </a:lnTo>
                  <a:lnTo>
                    <a:pt x="6" y="272"/>
                  </a:lnTo>
                  <a:lnTo>
                    <a:pt x="4" y="278"/>
                  </a:lnTo>
                  <a:lnTo>
                    <a:pt x="0" y="286"/>
                  </a:lnTo>
                  <a:lnTo>
                    <a:pt x="0" y="292"/>
                  </a:lnTo>
                  <a:lnTo>
                    <a:pt x="0" y="300"/>
                  </a:lnTo>
                  <a:lnTo>
                    <a:pt x="2" y="308"/>
                  </a:lnTo>
                  <a:lnTo>
                    <a:pt x="4" y="314"/>
                  </a:lnTo>
                  <a:lnTo>
                    <a:pt x="4" y="314"/>
                  </a:lnTo>
                  <a:lnTo>
                    <a:pt x="10" y="322"/>
                  </a:lnTo>
                  <a:lnTo>
                    <a:pt x="18" y="328"/>
                  </a:lnTo>
                  <a:lnTo>
                    <a:pt x="28" y="332"/>
                  </a:lnTo>
                  <a:lnTo>
                    <a:pt x="36" y="332"/>
                  </a:lnTo>
                  <a:lnTo>
                    <a:pt x="36" y="332"/>
                  </a:lnTo>
                  <a:lnTo>
                    <a:pt x="46" y="330"/>
                  </a:lnTo>
                  <a:lnTo>
                    <a:pt x="56" y="326"/>
                  </a:lnTo>
                  <a:lnTo>
                    <a:pt x="488" y="70"/>
                  </a:lnTo>
                  <a:lnTo>
                    <a:pt x="488" y="70"/>
                  </a:lnTo>
                  <a:lnTo>
                    <a:pt x="494" y="66"/>
                  </a:lnTo>
                  <a:lnTo>
                    <a:pt x="500" y="60"/>
                  </a:lnTo>
                  <a:lnTo>
                    <a:pt x="504" y="54"/>
                  </a:lnTo>
                  <a:lnTo>
                    <a:pt x="506" y="46"/>
                  </a:lnTo>
                  <a:lnTo>
                    <a:pt x="506" y="40"/>
                  </a:lnTo>
                  <a:lnTo>
                    <a:pt x="506" y="32"/>
                  </a:lnTo>
                  <a:lnTo>
                    <a:pt x="504" y="26"/>
                  </a:lnTo>
                  <a:lnTo>
                    <a:pt x="502" y="18"/>
                  </a:lnTo>
                  <a:lnTo>
                    <a:pt x="502" y="18"/>
                  </a:lnTo>
                  <a:lnTo>
                    <a:pt x="498" y="12"/>
                  </a:lnTo>
                  <a:lnTo>
                    <a:pt x="492" y="8"/>
                  </a:lnTo>
                  <a:lnTo>
                    <a:pt x="486" y="4"/>
                  </a:lnTo>
                  <a:lnTo>
                    <a:pt x="478" y="2"/>
                  </a:lnTo>
                  <a:lnTo>
                    <a:pt x="472" y="0"/>
                  </a:lnTo>
                  <a:lnTo>
                    <a:pt x="464" y="0"/>
                  </a:lnTo>
                  <a:lnTo>
                    <a:pt x="458" y="2"/>
                  </a:lnTo>
                  <a:lnTo>
                    <a:pt x="450" y="6"/>
                  </a:lnTo>
                  <a:lnTo>
                    <a:pt x="450"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24" name="矩形 23"/>
          <p:cNvSpPr/>
          <p:nvPr/>
        </p:nvSpPr>
        <p:spPr>
          <a:xfrm>
            <a:off x="768061" y="1574732"/>
            <a:ext cx="2378981" cy="692305"/>
          </a:xfrm>
          <a:prstGeom prst="rect">
            <a:avLst/>
          </a:prstGeom>
        </p:spPr>
        <p:txBody>
          <a:bodyPr wrap="square">
            <a:spAutoFit/>
          </a:bodyPr>
          <a:lstStyle/>
          <a:p>
            <a:pPr algn="r" defTabSz="685324">
              <a:lnSpc>
                <a:spcPct val="150000"/>
              </a:lnSpc>
            </a:pPr>
            <a:r>
              <a:rPr lang="zh-CN" altLang="en-US" sz="100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输入您的标题</a:t>
            </a:r>
            <a:endParaRPr lang="en-US" altLang="zh-CN" sz="100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r" defTabSz="685324">
              <a:lnSpc>
                <a:spcPct val="150000"/>
              </a:lnSpc>
            </a:pPr>
            <a:r>
              <a:rPr lang="zh-CN" altLang="en-US" sz="799"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请在此输入您的文字，请在此输入您的文字，请在此输入您的文字，请在此输入您的文字</a:t>
            </a:r>
          </a:p>
        </p:txBody>
      </p:sp>
      <p:sp>
        <p:nvSpPr>
          <p:cNvPr id="25" name="矩形 24"/>
          <p:cNvSpPr/>
          <p:nvPr/>
        </p:nvSpPr>
        <p:spPr>
          <a:xfrm>
            <a:off x="768061" y="2476253"/>
            <a:ext cx="2378981" cy="692305"/>
          </a:xfrm>
          <a:prstGeom prst="rect">
            <a:avLst/>
          </a:prstGeom>
        </p:spPr>
        <p:txBody>
          <a:bodyPr wrap="square">
            <a:spAutoFit/>
          </a:bodyPr>
          <a:lstStyle/>
          <a:p>
            <a:pPr algn="r" defTabSz="685324">
              <a:lnSpc>
                <a:spcPct val="150000"/>
              </a:lnSpc>
            </a:pPr>
            <a:r>
              <a:rPr lang="zh-CN" altLang="en-US" sz="100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输入您的标题</a:t>
            </a:r>
            <a:endParaRPr lang="en-US" altLang="zh-CN" sz="100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r" defTabSz="685324">
              <a:lnSpc>
                <a:spcPct val="150000"/>
              </a:lnSpc>
            </a:pPr>
            <a:r>
              <a:rPr lang="zh-CN" altLang="en-US" sz="799"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请在此输入您的文字，请在此输入您的文字，请在此输入您的文字，请在此输入您的文字</a:t>
            </a:r>
          </a:p>
        </p:txBody>
      </p:sp>
      <p:sp>
        <p:nvSpPr>
          <p:cNvPr id="26" name="矩形 25"/>
          <p:cNvSpPr/>
          <p:nvPr/>
        </p:nvSpPr>
        <p:spPr>
          <a:xfrm>
            <a:off x="768061" y="3377774"/>
            <a:ext cx="2378981" cy="692305"/>
          </a:xfrm>
          <a:prstGeom prst="rect">
            <a:avLst/>
          </a:prstGeom>
        </p:spPr>
        <p:txBody>
          <a:bodyPr wrap="square">
            <a:spAutoFit/>
          </a:bodyPr>
          <a:lstStyle/>
          <a:p>
            <a:pPr algn="r" defTabSz="685324">
              <a:lnSpc>
                <a:spcPct val="150000"/>
              </a:lnSpc>
            </a:pPr>
            <a:r>
              <a:rPr lang="zh-CN" altLang="en-US" sz="100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输入您的标题</a:t>
            </a:r>
            <a:endParaRPr lang="en-US" altLang="zh-CN" sz="100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r" defTabSz="685324">
              <a:lnSpc>
                <a:spcPct val="150000"/>
              </a:lnSpc>
            </a:pPr>
            <a:r>
              <a:rPr lang="zh-CN" altLang="en-US" sz="799"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请在此输入您的文字，请在此输入您的文字，请在此输入您的文字，请在此输入您的文字</a:t>
            </a:r>
          </a:p>
        </p:txBody>
      </p:sp>
      <p:sp>
        <p:nvSpPr>
          <p:cNvPr id="27" name="矩形 26"/>
          <p:cNvSpPr/>
          <p:nvPr/>
        </p:nvSpPr>
        <p:spPr>
          <a:xfrm>
            <a:off x="5984095" y="1574732"/>
            <a:ext cx="2378981" cy="692305"/>
          </a:xfrm>
          <a:prstGeom prst="rect">
            <a:avLst/>
          </a:prstGeom>
        </p:spPr>
        <p:txBody>
          <a:bodyPr wrap="square">
            <a:spAutoFit/>
          </a:bodyPr>
          <a:lstStyle/>
          <a:p>
            <a:pPr defTabSz="685324">
              <a:lnSpc>
                <a:spcPct val="150000"/>
              </a:lnSpc>
            </a:pPr>
            <a:r>
              <a:rPr lang="zh-CN" altLang="en-US" sz="100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输入您的标题</a:t>
            </a:r>
            <a:endParaRPr lang="en-US" altLang="zh-CN" sz="100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defTabSz="685324">
              <a:lnSpc>
                <a:spcPct val="150000"/>
              </a:lnSpc>
            </a:pPr>
            <a:r>
              <a:rPr lang="zh-CN" altLang="en-US" sz="799"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请在此输入您的文字，请在此输入您的文字，请在此输入您的文字，请在此输入您的文字</a:t>
            </a:r>
          </a:p>
        </p:txBody>
      </p:sp>
      <p:sp>
        <p:nvSpPr>
          <p:cNvPr id="28" name="矩形 27"/>
          <p:cNvSpPr/>
          <p:nvPr/>
        </p:nvSpPr>
        <p:spPr>
          <a:xfrm>
            <a:off x="5984095" y="2476253"/>
            <a:ext cx="2378981" cy="692305"/>
          </a:xfrm>
          <a:prstGeom prst="rect">
            <a:avLst/>
          </a:prstGeom>
        </p:spPr>
        <p:txBody>
          <a:bodyPr wrap="square">
            <a:spAutoFit/>
          </a:bodyPr>
          <a:lstStyle/>
          <a:p>
            <a:pPr defTabSz="685324">
              <a:lnSpc>
                <a:spcPct val="150000"/>
              </a:lnSpc>
            </a:pPr>
            <a:r>
              <a:rPr lang="zh-CN" altLang="en-US" sz="100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输入您的标题</a:t>
            </a:r>
            <a:endParaRPr lang="en-US" altLang="zh-CN" sz="100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defTabSz="685324">
              <a:lnSpc>
                <a:spcPct val="150000"/>
              </a:lnSpc>
            </a:pPr>
            <a:r>
              <a:rPr lang="zh-CN" altLang="en-US" sz="799"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请在此输入您的文字，请在此输入您的文字，请在此输入您的文字，请在此输入您的文字</a:t>
            </a:r>
          </a:p>
        </p:txBody>
      </p:sp>
      <p:sp>
        <p:nvSpPr>
          <p:cNvPr id="29" name="矩形 28"/>
          <p:cNvSpPr/>
          <p:nvPr/>
        </p:nvSpPr>
        <p:spPr>
          <a:xfrm>
            <a:off x="5984095" y="3377774"/>
            <a:ext cx="2378981" cy="692305"/>
          </a:xfrm>
          <a:prstGeom prst="rect">
            <a:avLst/>
          </a:prstGeom>
        </p:spPr>
        <p:txBody>
          <a:bodyPr wrap="square">
            <a:spAutoFit/>
          </a:bodyPr>
          <a:lstStyle/>
          <a:p>
            <a:pPr defTabSz="685324">
              <a:lnSpc>
                <a:spcPct val="150000"/>
              </a:lnSpc>
            </a:pPr>
            <a:r>
              <a:rPr lang="zh-CN" altLang="en-US" sz="100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输入您的标题</a:t>
            </a:r>
            <a:endParaRPr lang="en-US" altLang="zh-CN" sz="100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defTabSz="685324">
              <a:lnSpc>
                <a:spcPct val="150000"/>
              </a:lnSpc>
            </a:pPr>
            <a:r>
              <a:rPr lang="zh-CN" altLang="en-US" sz="799"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请在此输入您的文字，请在此输入您的文字，请在此输入您的文字，请在此输入您的文字</a:t>
            </a:r>
          </a:p>
        </p:txBody>
      </p:sp>
      <p:sp>
        <p:nvSpPr>
          <p:cNvPr id="30" name="椭圆 29"/>
          <p:cNvSpPr/>
          <p:nvPr/>
        </p:nvSpPr>
        <p:spPr>
          <a:xfrm>
            <a:off x="3261326" y="1712708"/>
            <a:ext cx="288000" cy="288000"/>
          </a:xfrm>
          <a:prstGeom prst="ellipse">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r>
              <a:rPr lang="en-US" altLang="zh-CN" sz="1350" dirty="0">
                <a:latin typeface="微软雅黑 Light" panose="020B0502040204020203" pitchFamily="34" charset="-122"/>
                <a:ea typeface="微软雅黑 Light" panose="020B0502040204020203" pitchFamily="34" charset="-122"/>
                <a:sym typeface="微软雅黑 Light" panose="020B0502040204020203" pitchFamily="34" charset="-122"/>
              </a:rPr>
              <a:t>1</a:t>
            </a:r>
            <a:endParaRPr lang="zh-CN" altLang="en-US" sz="13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1" name="椭圆 30"/>
          <p:cNvSpPr/>
          <p:nvPr/>
        </p:nvSpPr>
        <p:spPr>
          <a:xfrm>
            <a:off x="5583916" y="1701011"/>
            <a:ext cx="288000" cy="288000"/>
          </a:xfrm>
          <a:prstGeom prst="ellipse">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r>
              <a:rPr lang="en-US" altLang="zh-CN" sz="1350" dirty="0">
                <a:latin typeface="微软雅黑 Light" panose="020B0502040204020203" pitchFamily="34" charset="-122"/>
                <a:ea typeface="微软雅黑 Light" panose="020B0502040204020203" pitchFamily="34" charset="-122"/>
                <a:sym typeface="微软雅黑 Light" panose="020B0502040204020203" pitchFamily="34" charset="-122"/>
              </a:rPr>
              <a:t>2</a:t>
            </a:r>
            <a:endParaRPr lang="zh-CN" altLang="en-US" sz="13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2" name="椭圆 31"/>
          <p:cNvSpPr/>
          <p:nvPr/>
        </p:nvSpPr>
        <p:spPr>
          <a:xfrm>
            <a:off x="3261326" y="2627144"/>
            <a:ext cx="288000" cy="288000"/>
          </a:xfrm>
          <a:prstGeom prst="ellipse">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r>
              <a:rPr lang="en-US" altLang="zh-CN" sz="1350" dirty="0">
                <a:latin typeface="微软雅黑 Light" panose="020B0502040204020203" pitchFamily="34" charset="-122"/>
                <a:ea typeface="微软雅黑 Light" panose="020B0502040204020203" pitchFamily="34" charset="-122"/>
                <a:sym typeface="微软雅黑 Light" panose="020B0502040204020203" pitchFamily="34" charset="-122"/>
              </a:rPr>
              <a:t>3</a:t>
            </a:r>
            <a:endParaRPr lang="zh-CN" altLang="en-US" sz="13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3" name="椭圆 32"/>
          <p:cNvSpPr/>
          <p:nvPr/>
        </p:nvSpPr>
        <p:spPr>
          <a:xfrm>
            <a:off x="5583916" y="2611904"/>
            <a:ext cx="288000" cy="288000"/>
          </a:xfrm>
          <a:prstGeom prst="ellipse">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r>
              <a:rPr lang="en-US" altLang="zh-CN" sz="1350" dirty="0">
                <a:latin typeface="微软雅黑 Light" panose="020B0502040204020203" pitchFamily="34" charset="-122"/>
                <a:ea typeface="微软雅黑 Light" panose="020B0502040204020203" pitchFamily="34" charset="-122"/>
                <a:sym typeface="微软雅黑 Light" panose="020B0502040204020203" pitchFamily="34" charset="-122"/>
              </a:rPr>
              <a:t>4</a:t>
            </a:r>
            <a:endParaRPr lang="zh-CN" altLang="en-US" sz="13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4" name="椭圆 33"/>
          <p:cNvSpPr/>
          <p:nvPr/>
        </p:nvSpPr>
        <p:spPr>
          <a:xfrm>
            <a:off x="3261326" y="3511987"/>
            <a:ext cx="288000" cy="288000"/>
          </a:xfrm>
          <a:prstGeom prst="ellipse">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r>
              <a:rPr lang="en-US" altLang="zh-CN" sz="1350" dirty="0">
                <a:latin typeface="微软雅黑 Light" panose="020B0502040204020203" pitchFamily="34" charset="-122"/>
                <a:ea typeface="微软雅黑 Light" panose="020B0502040204020203" pitchFamily="34" charset="-122"/>
                <a:sym typeface="微软雅黑 Light" panose="020B0502040204020203" pitchFamily="34" charset="-122"/>
              </a:rPr>
              <a:t>5</a:t>
            </a:r>
            <a:endParaRPr lang="zh-CN" altLang="en-US" sz="13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5" name="椭圆 34"/>
          <p:cNvSpPr/>
          <p:nvPr/>
        </p:nvSpPr>
        <p:spPr>
          <a:xfrm>
            <a:off x="5583916" y="3502138"/>
            <a:ext cx="288000" cy="288000"/>
          </a:xfrm>
          <a:prstGeom prst="ellipse">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r>
              <a:rPr lang="en-US" altLang="zh-CN" sz="1350" dirty="0">
                <a:latin typeface="微软雅黑 Light" panose="020B0502040204020203" pitchFamily="34" charset="-122"/>
                <a:ea typeface="微软雅黑 Light" panose="020B0502040204020203" pitchFamily="34" charset="-122"/>
                <a:sym typeface="微软雅黑 Light" panose="020B0502040204020203" pitchFamily="34" charset="-122"/>
              </a:rPr>
              <a:t>6</a:t>
            </a:r>
            <a:endParaRPr lang="zh-CN" altLang="en-US" sz="13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6" name="圆角矩形 128">
            <a:extLst>
              <a:ext uri="{FF2B5EF4-FFF2-40B4-BE49-F238E27FC236}">
                <a16:creationId xmlns:a16="http://schemas.microsoft.com/office/drawing/2014/main" id="{C57DA323-798B-4AD1-8694-C7E5634E48B6}"/>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7" name="文本框 3">
            <a:extLst>
              <a:ext uri="{FF2B5EF4-FFF2-40B4-BE49-F238E27FC236}">
                <a16:creationId xmlns:a16="http://schemas.microsoft.com/office/drawing/2014/main" id="{CD845D31-6A64-4C08-8E66-755DD8652C18}"/>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教学反思</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267120309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ppt_x"/>
                                          </p:val>
                                        </p:tav>
                                        <p:tav tm="100000">
                                          <p:val>
                                            <p:strVal val="#ppt_x"/>
                                          </p:val>
                                        </p:tav>
                                      </p:tavLst>
                                    </p:anim>
                                    <p:anim calcmode="lin" valueType="num">
                                      <p:cBhvr additive="base">
                                        <p:cTn id="13" dur="500" fill="hold"/>
                                        <p:tgtEl>
                                          <p:spTgt spid="3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900" decel="100000" fill="hold"/>
                                        <p:tgtEl>
                                          <p:spTgt spid="6"/>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1"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childTnLst>
                                </p:cTn>
                              </p:par>
                            </p:childTnLst>
                          </p:cTn>
                        </p:par>
                        <p:par>
                          <p:cTn id="24" fill="hold">
                            <p:stCondLst>
                              <p:cond delay="2000"/>
                            </p:stCondLst>
                            <p:childTnLst>
                              <p:par>
                                <p:cTn id="25" presetID="26" presetClass="emph" presetSubtype="0" fill="hold" nodeType="afterEffect">
                                  <p:stCondLst>
                                    <p:cond delay="0"/>
                                  </p:stCondLst>
                                  <p:childTnLst>
                                    <p:animEffect transition="out" filter="fade">
                                      <p:cBhvr>
                                        <p:cTn id="26" dur="500" tmFilter="0, 0; .2, .5; .8, .5; 1, 0"/>
                                        <p:tgtEl>
                                          <p:spTgt spid="9"/>
                                        </p:tgtEl>
                                      </p:cBhvr>
                                    </p:animEffect>
                                    <p:animScale>
                                      <p:cBhvr>
                                        <p:cTn id="27" dur="250" autoRev="1" fill="hold"/>
                                        <p:tgtEl>
                                          <p:spTgt spid="9"/>
                                        </p:tgtEl>
                                      </p:cBhvr>
                                      <p:by x="105000" y="105000"/>
                                    </p:animScale>
                                  </p:childTnLst>
                                </p:cTn>
                              </p:par>
                            </p:childTnLst>
                          </p:cTn>
                        </p:par>
                        <p:par>
                          <p:cTn id="28" fill="hold">
                            <p:stCondLst>
                              <p:cond delay="2500"/>
                            </p:stCondLst>
                            <p:childTnLst>
                              <p:par>
                                <p:cTn id="29" presetID="37"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750"/>
                                        <p:tgtEl>
                                          <p:spTgt spid="30"/>
                                        </p:tgtEl>
                                      </p:cBhvr>
                                    </p:animEffect>
                                    <p:anim calcmode="lin" valueType="num">
                                      <p:cBhvr>
                                        <p:cTn id="32" dur="750" fill="hold"/>
                                        <p:tgtEl>
                                          <p:spTgt spid="30"/>
                                        </p:tgtEl>
                                        <p:attrNameLst>
                                          <p:attrName>ppt_x</p:attrName>
                                        </p:attrNameLst>
                                      </p:cBhvr>
                                      <p:tavLst>
                                        <p:tav tm="0">
                                          <p:val>
                                            <p:strVal val="#ppt_x"/>
                                          </p:val>
                                        </p:tav>
                                        <p:tav tm="100000">
                                          <p:val>
                                            <p:strVal val="#ppt_x"/>
                                          </p:val>
                                        </p:tav>
                                      </p:tavLst>
                                    </p:anim>
                                    <p:anim calcmode="lin" valueType="num">
                                      <p:cBhvr>
                                        <p:cTn id="33" dur="675" decel="100000" fill="hold"/>
                                        <p:tgtEl>
                                          <p:spTgt spid="30"/>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30"/>
                                        </p:tgtEl>
                                        <p:attrNameLst>
                                          <p:attrName>ppt_y</p:attrName>
                                        </p:attrNameLst>
                                      </p:cBhvr>
                                      <p:tavLst>
                                        <p:tav tm="0">
                                          <p:val>
                                            <p:strVal val="#ppt_y-.03"/>
                                          </p:val>
                                        </p:tav>
                                        <p:tav tm="100000">
                                          <p:val>
                                            <p:strVal val="#ppt_y"/>
                                          </p:val>
                                        </p:tav>
                                      </p:tavLst>
                                    </p:anim>
                                  </p:childTnLst>
                                </p:cTn>
                              </p:par>
                            </p:childTnLst>
                          </p:cTn>
                        </p:par>
                        <p:par>
                          <p:cTn id="35" fill="hold">
                            <p:stCondLst>
                              <p:cond delay="325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250"/>
                                        <p:tgtEl>
                                          <p:spTgt spid="24"/>
                                        </p:tgtEl>
                                      </p:cBhvr>
                                    </p:animEffect>
                                  </p:childTnLst>
                                </p:cTn>
                              </p:par>
                            </p:childTnLst>
                          </p:cTn>
                        </p:par>
                        <p:par>
                          <p:cTn id="39" fill="hold">
                            <p:stCondLst>
                              <p:cond delay="3500"/>
                            </p:stCondLst>
                            <p:childTnLst>
                              <p:par>
                                <p:cTn id="40" presetID="37" presetClass="entr" presetSubtype="0"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750"/>
                                        <p:tgtEl>
                                          <p:spTgt spid="31"/>
                                        </p:tgtEl>
                                      </p:cBhvr>
                                    </p:animEffect>
                                    <p:anim calcmode="lin" valueType="num">
                                      <p:cBhvr>
                                        <p:cTn id="43" dur="750" fill="hold"/>
                                        <p:tgtEl>
                                          <p:spTgt spid="31"/>
                                        </p:tgtEl>
                                        <p:attrNameLst>
                                          <p:attrName>ppt_x</p:attrName>
                                        </p:attrNameLst>
                                      </p:cBhvr>
                                      <p:tavLst>
                                        <p:tav tm="0">
                                          <p:val>
                                            <p:strVal val="#ppt_x"/>
                                          </p:val>
                                        </p:tav>
                                        <p:tav tm="100000">
                                          <p:val>
                                            <p:strVal val="#ppt_x"/>
                                          </p:val>
                                        </p:tav>
                                      </p:tavLst>
                                    </p:anim>
                                    <p:anim calcmode="lin" valueType="num">
                                      <p:cBhvr>
                                        <p:cTn id="44" dur="675" decel="100000" fill="hold"/>
                                        <p:tgtEl>
                                          <p:spTgt spid="31"/>
                                        </p:tgtEl>
                                        <p:attrNameLst>
                                          <p:attrName>ppt_y</p:attrName>
                                        </p:attrNameLst>
                                      </p:cBhvr>
                                      <p:tavLst>
                                        <p:tav tm="0">
                                          <p:val>
                                            <p:strVal val="#ppt_y+1"/>
                                          </p:val>
                                        </p:tav>
                                        <p:tav tm="100000">
                                          <p:val>
                                            <p:strVal val="#ppt_y-.03"/>
                                          </p:val>
                                        </p:tav>
                                      </p:tavLst>
                                    </p:anim>
                                    <p:anim calcmode="lin" valueType="num">
                                      <p:cBhvr>
                                        <p:cTn id="45" dur="75" accel="100000" fill="hold">
                                          <p:stCondLst>
                                            <p:cond delay="675"/>
                                          </p:stCondLst>
                                        </p:cTn>
                                        <p:tgtEl>
                                          <p:spTgt spid="31"/>
                                        </p:tgtEl>
                                        <p:attrNameLst>
                                          <p:attrName>ppt_y</p:attrName>
                                        </p:attrNameLst>
                                      </p:cBhvr>
                                      <p:tavLst>
                                        <p:tav tm="0">
                                          <p:val>
                                            <p:strVal val="#ppt_y-.03"/>
                                          </p:val>
                                        </p:tav>
                                        <p:tav tm="100000">
                                          <p:val>
                                            <p:strVal val="#ppt_y"/>
                                          </p:val>
                                        </p:tav>
                                      </p:tavLst>
                                    </p:anim>
                                  </p:childTnLst>
                                </p:cTn>
                              </p:par>
                            </p:childTnLst>
                          </p:cTn>
                        </p:par>
                        <p:par>
                          <p:cTn id="46" fill="hold">
                            <p:stCondLst>
                              <p:cond delay="4250"/>
                            </p:stCondLst>
                            <p:childTnLst>
                              <p:par>
                                <p:cTn id="47" presetID="10"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250"/>
                                        <p:tgtEl>
                                          <p:spTgt spid="27"/>
                                        </p:tgtEl>
                                      </p:cBhvr>
                                    </p:animEffect>
                                  </p:childTnLst>
                                </p:cTn>
                              </p:par>
                            </p:childTnLst>
                          </p:cTn>
                        </p:par>
                        <p:par>
                          <p:cTn id="50" fill="hold">
                            <p:stCondLst>
                              <p:cond delay="4500"/>
                            </p:stCondLst>
                            <p:childTnLst>
                              <p:par>
                                <p:cTn id="51" presetID="37"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750"/>
                                        <p:tgtEl>
                                          <p:spTgt spid="32"/>
                                        </p:tgtEl>
                                      </p:cBhvr>
                                    </p:animEffect>
                                    <p:anim calcmode="lin" valueType="num">
                                      <p:cBhvr>
                                        <p:cTn id="54" dur="750" fill="hold"/>
                                        <p:tgtEl>
                                          <p:spTgt spid="32"/>
                                        </p:tgtEl>
                                        <p:attrNameLst>
                                          <p:attrName>ppt_x</p:attrName>
                                        </p:attrNameLst>
                                      </p:cBhvr>
                                      <p:tavLst>
                                        <p:tav tm="0">
                                          <p:val>
                                            <p:strVal val="#ppt_x"/>
                                          </p:val>
                                        </p:tav>
                                        <p:tav tm="100000">
                                          <p:val>
                                            <p:strVal val="#ppt_x"/>
                                          </p:val>
                                        </p:tav>
                                      </p:tavLst>
                                    </p:anim>
                                    <p:anim calcmode="lin" valueType="num">
                                      <p:cBhvr>
                                        <p:cTn id="55" dur="675" decel="100000" fill="hold"/>
                                        <p:tgtEl>
                                          <p:spTgt spid="32"/>
                                        </p:tgtEl>
                                        <p:attrNameLst>
                                          <p:attrName>ppt_y</p:attrName>
                                        </p:attrNameLst>
                                      </p:cBhvr>
                                      <p:tavLst>
                                        <p:tav tm="0">
                                          <p:val>
                                            <p:strVal val="#ppt_y+1"/>
                                          </p:val>
                                        </p:tav>
                                        <p:tav tm="100000">
                                          <p:val>
                                            <p:strVal val="#ppt_y-.03"/>
                                          </p:val>
                                        </p:tav>
                                      </p:tavLst>
                                    </p:anim>
                                    <p:anim calcmode="lin" valueType="num">
                                      <p:cBhvr>
                                        <p:cTn id="56" dur="75" accel="100000" fill="hold">
                                          <p:stCondLst>
                                            <p:cond delay="675"/>
                                          </p:stCondLst>
                                        </p:cTn>
                                        <p:tgtEl>
                                          <p:spTgt spid="32"/>
                                        </p:tgtEl>
                                        <p:attrNameLst>
                                          <p:attrName>ppt_y</p:attrName>
                                        </p:attrNameLst>
                                      </p:cBhvr>
                                      <p:tavLst>
                                        <p:tav tm="0">
                                          <p:val>
                                            <p:strVal val="#ppt_y-.03"/>
                                          </p:val>
                                        </p:tav>
                                        <p:tav tm="100000">
                                          <p:val>
                                            <p:strVal val="#ppt_y"/>
                                          </p:val>
                                        </p:tav>
                                      </p:tavLst>
                                    </p:anim>
                                  </p:childTnLst>
                                </p:cTn>
                              </p:par>
                            </p:childTnLst>
                          </p:cTn>
                        </p:par>
                        <p:par>
                          <p:cTn id="57" fill="hold">
                            <p:stCondLst>
                              <p:cond delay="5250"/>
                            </p:stCondLst>
                            <p:childTnLst>
                              <p:par>
                                <p:cTn id="58" presetID="10"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250"/>
                                        <p:tgtEl>
                                          <p:spTgt spid="25"/>
                                        </p:tgtEl>
                                      </p:cBhvr>
                                    </p:animEffect>
                                  </p:childTnLst>
                                </p:cTn>
                              </p:par>
                            </p:childTnLst>
                          </p:cTn>
                        </p:par>
                        <p:par>
                          <p:cTn id="61" fill="hold">
                            <p:stCondLst>
                              <p:cond delay="5500"/>
                            </p:stCondLst>
                            <p:childTnLst>
                              <p:par>
                                <p:cTn id="62" presetID="37" presetClass="entr" presetSubtype="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750"/>
                                        <p:tgtEl>
                                          <p:spTgt spid="33"/>
                                        </p:tgtEl>
                                      </p:cBhvr>
                                    </p:animEffect>
                                    <p:anim calcmode="lin" valueType="num">
                                      <p:cBhvr>
                                        <p:cTn id="65" dur="750" fill="hold"/>
                                        <p:tgtEl>
                                          <p:spTgt spid="33"/>
                                        </p:tgtEl>
                                        <p:attrNameLst>
                                          <p:attrName>ppt_x</p:attrName>
                                        </p:attrNameLst>
                                      </p:cBhvr>
                                      <p:tavLst>
                                        <p:tav tm="0">
                                          <p:val>
                                            <p:strVal val="#ppt_x"/>
                                          </p:val>
                                        </p:tav>
                                        <p:tav tm="100000">
                                          <p:val>
                                            <p:strVal val="#ppt_x"/>
                                          </p:val>
                                        </p:tav>
                                      </p:tavLst>
                                    </p:anim>
                                    <p:anim calcmode="lin" valueType="num">
                                      <p:cBhvr>
                                        <p:cTn id="66" dur="675" decel="100000" fill="hold"/>
                                        <p:tgtEl>
                                          <p:spTgt spid="33"/>
                                        </p:tgtEl>
                                        <p:attrNameLst>
                                          <p:attrName>ppt_y</p:attrName>
                                        </p:attrNameLst>
                                      </p:cBhvr>
                                      <p:tavLst>
                                        <p:tav tm="0">
                                          <p:val>
                                            <p:strVal val="#ppt_y+1"/>
                                          </p:val>
                                        </p:tav>
                                        <p:tav tm="100000">
                                          <p:val>
                                            <p:strVal val="#ppt_y-.03"/>
                                          </p:val>
                                        </p:tav>
                                      </p:tavLst>
                                    </p:anim>
                                    <p:anim calcmode="lin" valueType="num">
                                      <p:cBhvr>
                                        <p:cTn id="67" dur="75" accel="100000" fill="hold">
                                          <p:stCondLst>
                                            <p:cond delay="675"/>
                                          </p:stCondLst>
                                        </p:cTn>
                                        <p:tgtEl>
                                          <p:spTgt spid="33"/>
                                        </p:tgtEl>
                                        <p:attrNameLst>
                                          <p:attrName>ppt_y</p:attrName>
                                        </p:attrNameLst>
                                      </p:cBhvr>
                                      <p:tavLst>
                                        <p:tav tm="0">
                                          <p:val>
                                            <p:strVal val="#ppt_y-.03"/>
                                          </p:val>
                                        </p:tav>
                                        <p:tav tm="100000">
                                          <p:val>
                                            <p:strVal val="#ppt_y"/>
                                          </p:val>
                                        </p:tav>
                                      </p:tavLst>
                                    </p:anim>
                                  </p:childTnLst>
                                </p:cTn>
                              </p:par>
                            </p:childTnLst>
                          </p:cTn>
                        </p:par>
                        <p:par>
                          <p:cTn id="68" fill="hold">
                            <p:stCondLst>
                              <p:cond delay="6250"/>
                            </p:stCondLst>
                            <p:childTnLst>
                              <p:par>
                                <p:cTn id="69" presetID="10" presetClass="entr" presetSubtype="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250"/>
                                        <p:tgtEl>
                                          <p:spTgt spid="28"/>
                                        </p:tgtEl>
                                      </p:cBhvr>
                                    </p:animEffect>
                                  </p:childTnLst>
                                </p:cTn>
                              </p:par>
                            </p:childTnLst>
                          </p:cTn>
                        </p:par>
                        <p:par>
                          <p:cTn id="72" fill="hold">
                            <p:stCondLst>
                              <p:cond delay="6500"/>
                            </p:stCondLst>
                            <p:childTnLst>
                              <p:par>
                                <p:cTn id="73" presetID="37" presetClass="entr" presetSubtype="0"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750"/>
                                        <p:tgtEl>
                                          <p:spTgt spid="34"/>
                                        </p:tgtEl>
                                      </p:cBhvr>
                                    </p:animEffect>
                                    <p:anim calcmode="lin" valueType="num">
                                      <p:cBhvr>
                                        <p:cTn id="76" dur="750" fill="hold"/>
                                        <p:tgtEl>
                                          <p:spTgt spid="34"/>
                                        </p:tgtEl>
                                        <p:attrNameLst>
                                          <p:attrName>ppt_x</p:attrName>
                                        </p:attrNameLst>
                                      </p:cBhvr>
                                      <p:tavLst>
                                        <p:tav tm="0">
                                          <p:val>
                                            <p:strVal val="#ppt_x"/>
                                          </p:val>
                                        </p:tav>
                                        <p:tav tm="100000">
                                          <p:val>
                                            <p:strVal val="#ppt_x"/>
                                          </p:val>
                                        </p:tav>
                                      </p:tavLst>
                                    </p:anim>
                                    <p:anim calcmode="lin" valueType="num">
                                      <p:cBhvr>
                                        <p:cTn id="77" dur="675" decel="100000" fill="hold"/>
                                        <p:tgtEl>
                                          <p:spTgt spid="34"/>
                                        </p:tgtEl>
                                        <p:attrNameLst>
                                          <p:attrName>ppt_y</p:attrName>
                                        </p:attrNameLst>
                                      </p:cBhvr>
                                      <p:tavLst>
                                        <p:tav tm="0">
                                          <p:val>
                                            <p:strVal val="#ppt_y+1"/>
                                          </p:val>
                                        </p:tav>
                                        <p:tav tm="100000">
                                          <p:val>
                                            <p:strVal val="#ppt_y-.03"/>
                                          </p:val>
                                        </p:tav>
                                      </p:tavLst>
                                    </p:anim>
                                    <p:anim calcmode="lin" valueType="num">
                                      <p:cBhvr>
                                        <p:cTn id="78" dur="75" accel="100000" fill="hold">
                                          <p:stCondLst>
                                            <p:cond delay="675"/>
                                          </p:stCondLst>
                                        </p:cTn>
                                        <p:tgtEl>
                                          <p:spTgt spid="34"/>
                                        </p:tgtEl>
                                        <p:attrNameLst>
                                          <p:attrName>ppt_y</p:attrName>
                                        </p:attrNameLst>
                                      </p:cBhvr>
                                      <p:tavLst>
                                        <p:tav tm="0">
                                          <p:val>
                                            <p:strVal val="#ppt_y-.03"/>
                                          </p:val>
                                        </p:tav>
                                        <p:tav tm="100000">
                                          <p:val>
                                            <p:strVal val="#ppt_y"/>
                                          </p:val>
                                        </p:tav>
                                      </p:tavLst>
                                    </p:anim>
                                  </p:childTnLst>
                                </p:cTn>
                              </p:par>
                            </p:childTnLst>
                          </p:cTn>
                        </p:par>
                        <p:par>
                          <p:cTn id="79" fill="hold">
                            <p:stCondLst>
                              <p:cond delay="7250"/>
                            </p:stCondLst>
                            <p:childTnLst>
                              <p:par>
                                <p:cTn id="80" presetID="10" presetClass="entr" presetSubtype="0"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250"/>
                                        <p:tgtEl>
                                          <p:spTgt spid="26"/>
                                        </p:tgtEl>
                                      </p:cBhvr>
                                    </p:animEffect>
                                  </p:childTnLst>
                                </p:cTn>
                              </p:par>
                            </p:childTnLst>
                          </p:cTn>
                        </p:par>
                        <p:par>
                          <p:cTn id="83" fill="hold">
                            <p:stCondLst>
                              <p:cond delay="7500"/>
                            </p:stCondLst>
                            <p:childTnLst>
                              <p:par>
                                <p:cTn id="84" presetID="37" presetClass="entr" presetSubtype="0" fill="hold" grpId="0" nodeType="after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750"/>
                                        <p:tgtEl>
                                          <p:spTgt spid="35"/>
                                        </p:tgtEl>
                                      </p:cBhvr>
                                    </p:animEffect>
                                    <p:anim calcmode="lin" valueType="num">
                                      <p:cBhvr>
                                        <p:cTn id="87" dur="750" fill="hold"/>
                                        <p:tgtEl>
                                          <p:spTgt spid="35"/>
                                        </p:tgtEl>
                                        <p:attrNameLst>
                                          <p:attrName>ppt_x</p:attrName>
                                        </p:attrNameLst>
                                      </p:cBhvr>
                                      <p:tavLst>
                                        <p:tav tm="0">
                                          <p:val>
                                            <p:strVal val="#ppt_x"/>
                                          </p:val>
                                        </p:tav>
                                        <p:tav tm="100000">
                                          <p:val>
                                            <p:strVal val="#ppt_x"/>
                                          </p:val>
                                        </p:tav>
                                      </p:tavLst>
                                    </p:anim>
                                    <p:anim calcmode="lin" valueType="num">
                                      <p:cBhvr>
                                        <p:cTn id="88" dur="675" decel="100000" fill="hold"/>
                                        <p:tgtEl>
                                          <p:spTgt spid="35"/>
                                        </p:tgtEl>
                                        <p:attrNameLst>
                                          <p:attrName>ppt_y</p:attrName>
                                        </p:attrNameLst>
                                      </p:cBhvr>
                                      <p:tavLst>
                                        <p:tav tm="0">
                                          <p:val>
                                            <p:strVal val="#ppt_y+1"/>
                                          </p:val>
                                        </p:tav>
                                        <p:tav tm="100000">
                                          <p:val>
                                            <p:strVal val="#ppt_y-.03"/>
                                          </p:val>
                                        </p:tav>
                                      </p:tavLst>
                                    </p:anim>
                                    <p:anim calcmode="lin" valueType="num">
                                      <p:cBhvr>
                                        <p:cTn id="89" dur="75" accel="100000" fill="hold">
                                          <p:stCondLst>
                                            <p:cond delay="675"/>
                                          </p:stCondLst>
                                        </p:cTn>
                                        <p:tgtEl>
                                          <p:spTgt spid="35"/>
                                        </p:tgtEl>
                                        <p:attrNameLst>
                                          <p:attrName>ppt_y</p:attrName>
                                        </p:attrNameLst>
                                      </p:cBhvr>
                                      <p:tavLst>
                                        <p:tav tm="0">
                                          <p:val>
                                            <p:strVal val="#ppt_y-.03"/>
                                          </p:val>
                                        </p:tav>
                                        <p:tav tm="100000">
                                          <p:val>
                                            <p:strVal val="#ppt_y"/>
                                          </p:val>
                                        </p:tav>
                                      </p:tavLst>
                                    </p:anim>
                                  </p:childTnLst>
                                </p:cTn>
                              </p:par>
                            </p:childTnLst>
                          </p:cTn>
                        </p:par>
                        <p:par>
                          <p:cTn id="90" fill="hold">
                            <p:stCondLst>
                              <p:cond delay="8250"/>
                            </p:stCondLst>
                            <p:childTnLst>
                              <p:par>
                                <p:cTn id="91" presetID="10"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animBg="1"/>
      <p:bldP spid="31" grpId="0" animBg="1"/>
      <p:bldP spid="32" grpId="0" animBg="1"/>
      <p:bldP spid="33" grpId="0" animBg="1"/>
      <p:bldP spid="34" grpId="0" animBg="1"/>
      <p:bldP spid="35" grpId="0" animBg="1"/>
      <p:bldP spid="36" grpId="0" animBg="1"/>
      <p:bldP spid="3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8" name="圆角矩形 128">
            <a:extLst>
              <a:ext uri="{FF2B5EF4-FFF2-40B4-BE49-F238E27FC236}">
                <a16:creationId xmlns:a16="http://schemas.microsoft.com/office/drawing/2014/main" id="{0B2E7743-6F6F-439D-85C2-9EED426F6088}"/>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9" name="文本框 3">
            <a:extLst>
              <a:ext uri="{FF2B5EF4-FFF2-40B4-BE49-F238E27FC236}">
                <a16:creationId xmlns:a16="http://schemas.microsoft.com/office/drawing/2014/main" id="{44D85751-6271-4038-8C8D-BC8A77A7E1E6}"/>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教学反思</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89" name="矩形 88">
            <a:extLst>
              <a:ext uri="{FF2B5EF4-FFF2-40B4-BE49-F238E27FC236}">
                <a16:creationId xmlns:a16="http://schemas.microsoft.com/office/drawing/2014/main" id="{9CAA8C72-4443-4C28-B7A7-231C9ADFACFC}"/>
              </a:ext>
            </a:extLst>
          </p:cNvPr>
          <p:cNvSpPr/>
          <p:nvPr/>
        </p:nvSpPr>
        <p:spPr>
          <a:xfrm>
            <a:off x="1983328" y="3756028"/>
            <a:ext cx="5509900" cy="932563"/>
          </a:xfrm>
          <a:prstGeom prst="rect">
            <a:avLst/>
          </a:prstGeom>
          <a:noFill/>
        </p:spPr>
        <p:txBody>
          <a:bodyPr wrap="square" rtlCol="0">
            <a:spAutoFit/>
          </a:bodyPr>
          <a:lstStyle/>
          <a:p>
            <a:pPr>
              <a:lnSpc>
                <a:spcPct val="130000"/>
              </a:lnSpc>
            </a:pPr>
            <a:r>
              <a:rPr lang="zh-CN" altLang="en-US" sz="1400" dirty="0">
                <a:solidFill>
                  <a:prstClr val="black">
                    <a:lumMod val="65000"/>
                    <a:lumOff val="35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prstClr val="black">
                  <a:lumMod val="65000"/>
                  <a:lumOff val="35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90" name="组合 89">
            <a:extLst>
              <a:ext uri="{FF2B5EF4-FFF2-40B4-BE49-F238E27FC236}">
                <a16:creationId xmlns:a16="http://schemas.microsoft.com/office/drawing/2014/main" id="{6EB853FB-8A9D-439D-B8CC-915CF091BB40}"/>
              </a:ext>
            </a:extLst>
          </p:cNvPr>
          <p:cNvGrpSpPr/>
          <p:nvPr/>
        </p:nvGrpSpPr>
        <p:grpSpPr>
          <a:xfrm>
            <a:off x="5529869" y="1189656"/>
            <a:ext cx="832450" cy="832450"/>
            <a:chOff x="7174744" y="1755902"/>
            <a:chExt cx="1134425" cy="1134425"/>
          </a:xfrm>
        </p:grpSpPr>
        <p:sp>
          <p:nvSpPr>
            <p:cNvPr id="91" name="矩形 90">
              <a:extLst>
                <a:ext uri="{FF2B5EF4-FFF2-40B4-BE49-F238E27FC236}">
                  <a16:creationId xmlns:a16="http://schemas.microsoft.com/office/drawing/2014/main" id="{531D3FA8-8D44-41BF-BC43-BCBC766330CD}"/>
                </a:ext>
              </a:extLst>
            </p:cNvPr>
            <p:cNvSpPr/>
            <p:nvPr/>
          </p:nvSpPr>
          <p:spPr>
            <a:xfrm rot="2700000">
              <a:off x="7174744" y="1755902"/>
              <a:ext cx="1134425" cy="11344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2" name="文本框 14">
              <a:extLst>
                <a:ext uri="{FF2B5EF4-FFF2-40B4-BE49-F238E27FC236}">
                  <a16:creationId xmlns:a16="http://schemas.microsoft.com/office/drawing/2014/main" id="{2338C68B-D48B-474E-A171-D217689D0963}"/>
                </a:ext>
              </a:extLst>
            </p:cNvPr>
            <p:cNvSpPr txBox="1"/>
            <p:nvPr/>
          </p:nvSpPr>
          <p:spPr>
            <a:xfrm>
              <a:off x="7246693" y="2028780"/>
              <a:ext cx="965980" cy="692049"/>
            </a:xfrm>
            <a:prstGeom prst="rect">
              <a:avLst/>
            </a:prstGeom>
            <a:noFill/>
          </p:spPr>
          <p:txBody>
            <a:bodyPr wrap="square" rtlCol="0">
              <a:spAutoFit/>
            </a:bodyPr>
            <a:lstStyle/>
            <a:p>
              <a:pPr algn="ctr"/>
              <a:r>
                <a:rPr lang="zh-CN" altLang="en-US"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关键</a:t>
              </a:r>
              <a:endParaRPr lang="en-US" altLang="zh-CN"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a:r>
                <a:rPr lang="zh-CN" altLang="en-US"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文本</a:t>
              </a:r>
            </a:p>
          </p:txBody>
        </p:sp>
      </p:grpSp>
      <p:grpSp>
        <p:nvGrpSpPr>
          <p:cNvPr id="93" name="组合 92">
            <a:extLst>
              <a:ext uri="{FF2B5EF4-FFF2-40B4-BE49-F238E27FC236}">
                <a16:creationId xmlns:a16="http://schemas.microsoft.com/office/drawing/2014/main" id="{FD67596B-F60D-4004-AB3A-0E0471DC7C75}"/>
              </a:ext>
            </a:extLst>
          </p:cNvPr>
          <p:cNvGrpSpPr/>
          <p:nvPr/>
        </p:nvGrpSpPr>
        <p:grpSpPr>
          <a:xfrm>
            <a:off x="6707130" y="1189657"/>
            <a:ext cx="832450" cy="832450"/>
            <a:chOff x="8779063" y="1755904"/>
            <a:chExt cx="1134425" cy="1134425"/>
          </a:xfrm>
        </p:grpSpPr>
        <p:sp>
          <p:nvSpPr>
            <p:cNvPr id="94" name="矩形 93">
              <a:extLst>
                <a:ext uri="{FF2B5EF4-FFF2-40B4-BE49-F238E27FC236}">
                  <a16:creationId xmlns:a16="http://schemas.microsoft.com/office/drawing/2014/main" id="{5E3FA1E1-0486-46ED-9E6F-4CF567632906}"/>
                </a:ext>
              </a:extLst>
            </p:cNvPr>
            <p:cNvSpPr/>
            <p:nvPr/>
          </p:nvSpPr>
          <p:spPr>
            <a:xfrm rot="2700000">
              <a:off x="8779063" y="1755904"/>
              <a:ext cx="1134425" cy="11344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5" name="文本框 15">
              <a:extLst>
                <a:ext uri="{FF2B5EF4-FFF2-40B4-BE49-F238E27FC236}">
                  <a16:creationId xmlns:a16="http://schemas.microsoft.com/office/drawing/2014/main" id="{50FA9A80-AE53-4580-A417-99162FB3269E}"/>
                </a:ext>
              </a:extLst>
            </p:cNvPr>
            <p:cNvSpPr txBox="1"/>
            <p:nvPr/>
          </p:nvSpPr>
          <p:spPr>
            <a:xfrm>
              <a:off x="9032609" y="2009947"/>
              <a:ext cx="784385" cy="692049"/>
            </a:xfrm>
            <a:prstGeom prst="rect">
              <a:avLst/>
            </a:prstGeom>
            <a:noFill/>
          </p:spPr>
          <p:txBody>
            <a:bodyPr wrap="square" rtlCol="0">
              <a:spAutoFit/>
            </a:bodyPr>
            <a:lstStyle/>
            <a:p>
              <a:r>
                <a:rPr lang="zh-CN" altLang="en-US"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关键文本</a:t>
              </a:r>
            </a:p>
          </p:txBody>
        </p:sp>
      </p:grpSp>
      <p:grpSp>
        <p:nvGrpSpPr>
          <p:cNvPr id="96" name="组合 95">
            <a:extLst>
              <a:ext uri="{FF2B5EF4-FFF2-40B4-BE49-F238E27FC236}">
                <a16:creationId xmlns:a16="http://schemas.microsoft.com/office/drawing/2014/main" id="{5F640AD5-09AE-4370-A122-AE17A55FE793}"/>
              </a:ext>
            </a:extLst>
          </p:cNvPr>
          <p:cNvGrpSpPr/>
          <p:nvPr/>
        </p:nvGrpSpPr>
        <p:grpSpPr>
          <a:xfrm>
            <a:off x="5529870" y="2366918"/>
            <a:ext cx="832450" cy="832450"/>
            <a:chOff x="7174745" y="3360222"/>
            <a:chExt cx="1134425" cy="1134425"/>
          </a:xfrm>
        </p:grpSpPr>
        <p:sp>
          <p:nvSpPr>
            <p:cNvPr id="97" name="矩形 96">
              <a:extLst>
                <a:ext uri="{FF2B5EF4-FFF2-40B4-BE49-F238E27FC236}">
                  <a16:creationId xmlns:a16="http://schemas.microsoft.com/office/drawing/2014/main" id="{D8F79828-D9C7-4B51-B185-A2A895A9FF17}"/>
                </a:ext>
              </a:extLst>
            </p:cNvPr>
            <p:cNvSpPr/>
            <p:nvPr/>
          </p:nvSpPr>
          <p:spPr>
            <a:xfrm rot="2700000">
              <a:off x="7174745" y="3360222"/>
              <a:ext cx="1134425" cy="1134425"/>
            </a:xfrm>
            <a:prstGeom prst="rect">
              <a:avLst/>
            </a:prstGeom>
            <a:solidFill>
              <a:srgbClr val="439A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8" name="文本框 16">
              <a:extLst>
                <a:ext uri="{FF2B5EF4-FFF2-40B4-BE49-F238E27FC236}">
                  <a16:creationId xmlns:a16="http://schemas.microsoft.com/office/drawing/2014/main" id="{4C699979-7F3A-4EA0-B2A4-C01D05F0DB88}"/>
                </a:ext>
              </a:extLst>
            </p:cNvPr>
            <p:cNvSpPr txBox="1"/>
            <p:nvPr/>
          </p:nvSpPr>
          <p:spPr>
            <a:xfrm>
              <a:off x="7410953" y="3621910"/>
              <a:ext cx="784385" cy="692049"/>
            </a:xfrm>
            <a:prstGeom prst="rect">
              <a:avLst/>
            </a:prstGeom>
            <a:noFill/>
          </p:spPr>
          <p:txBody>
            <a:bodyPr wrap="square" rtlCol="0">
              <a:spAutoFit/>
            </a:bodyPr>
            <a:lstStyle/>
            <a:p>
              <a:r>
                <a:rPr lang="zh-CN" altLang="en-US"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关键文本</a:t>
              </a:r>
            </a:p>
          </p:txBody>
        </p:sp>
      </p:grpSp>
      <p:grpSp>
        <p:nvGrpSpPr>
          <p:cNvPr id="99" name="组合 98">
            <a:extLst>
              <a:ext uri="{FF2B5EF4-FFF2-40B4-BE49-F238E27FC236}">
                <a16:creationId xmlns:a16="http://schemas.microsoft.com/office/drawing/2014/main" id="{31994C54-24B0-4B64-B63F-3402961AEC5E}"/>
              </a:ext>
            </a:extLst>
          </p:cNvPr>
          <p:cNvGrpSpPr/>
          <p:nvPr/>
        </p:nvGrpSpPr>
        <p:grpSpPr>
          <a:xfrm>
            <a:off x="6707130" y="2366919"/>
            <a:ext cx="832450" cy="832450"/>
            <a:chOff x="8779063" y="3360223"/>
            <a:chExt cx="1134425" cy="1134425"/>
          </a:xfrm>
        </p:grpSpPr>
        <p:sp>
          <p:nvSpPr>
            <p:cNvPr id="100" name="矩形 99">
              <a:extLst>
                <a:ext uri="{FF2B5EF4-FFF2-40B4-BE49-F238E27FC236}">
                  <a16:creationId xmlns:a16="http://schemas.microsoft.com/office/drawing/2014/main" id="{1A866361-5598-47B8-A59C-E7076698A6AF}"/>
                </a:ext>
              </a:extLst>
            </p:cNvPr>
            <p:cNvSpPr/>
            <p:nvPr/>
          </p:nvSpPr>
          <p:spPr>
            <a:xfrm rot="2700000">
              <a:off x="8779063" y="3360223"/>
              <a:ext cx="1134425" cy="1134425"/>
            </a:xfrm>
            <a:prstGeom prst="rect">
              <a:avLst/>
            </a:prstGeom>
            <a:solidFill>
              <a:srgbClr val="439A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1" name="文本框 22">
              <a:extLst>
                <a:ext uri="{FF2B5EF4-FFF2-40B4-BE49-F238E27FC236}">
                  <a16:creationId xmlns:a16="http://schemas.microsoft.com/office/drawing/2014/main" id="{F068C382-E475-4457-8CDF-48D873809E4B}"/>
                </a:ext>
              </a:extLst>
            </p:cNvPr>
            <p:cNvSpPr txBox="1"/>
            <p:nvPr/>
          </p:nvSpPr>
          <p:spPr>
            <a:xfrm>
              <a:off x="9015273" y="3621910"/>
              <a:ext cx="784385" cy="692049"/>
            </a:xfrm>
            <a:prstGeom prst="rect">
              <a:avLst/>
            </a:prstGeom>
            <a:noFill/>
          </p:spPr>
          <p:txBody>
            <a:bodyPr wrap="square" rtlCol="0">
              <a:spAutoFit/>
            </a:bodyPr>
            <a:lstStyle/>
            <a:p>
              <a:r>
                <a:rPr lang="zh-CN" altLang="en-US"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关键文本</a:t>
              </a:r>
            </a:p>
          </p:txBody>
        </p:sp>
      </p:grpSp>
      <p:grpSp>
        <p:nvGrpSpPr>
          <p:cNvPr id="102" name="组合 101">
            <a:extLst>
              <a:ext uri="{FF2B5EF4-FFF2-40B4-BE49-F238E27FC236}">
                <a16:creationId xmlns:a16="http://schemas.microsoft.com/office/drawing/2014/main" id="{1FBE01AA-BBD4-459E-B090-B96679543992}"/>
              </a:ext>
            </a:extLst>
          </p:cNvPr>
          <p:cNvGrpSpPr/>
          <p:nvPr/>
        </p:nvGrpSpPr>
        <p:grpSpPr>
          <a:xfrm>
            <a:off x="4738279" y="1938035"/>
            <a:ext cx="610818" cy="512950"/>
            <a:chOff x="6096001" y="2775760"/>
            <a:chExt cx="832395" cy="699025"/>
          </a:xfrm>
        </p:grpSpPr>
        <p:sp>
          <p:nvSpPr>
            <p:cNvPr id="103" name="矩形 102">
              <a:extLst>
                <a:ext uri="{FF2B5EF4-FFF2-40B4-BE49-F238E27FC236}">
                  <a16:creationId xmlns:a16="http://schemas.microsoft.com/office/drawing/2014/main" id="{AA2FA8D2-B468-44BB-BC70-C07EB9575F4C}"/>
                </a:ext>
              </a:extLst>
            </p:cNvPr>
            <p:cNvSpPr/>
            <p:nvPr/>
          </p:nvSpPr>
          <p:spPr>
            <a:xfrm rot="2700000">
              <a:off x="6096000" y="2775761"/>
              <a:ext cx="699025" cy="699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4" name="文本框 23">
              <a:extLst>
                <a:ext uri="{FF2B5EF4-FFF2-40B4-BE49-F238E27FC236}">
                  <a16:creationId xmlns:a16="http://schemas.microsoft.com/office/drawing/2014/main" id="{0703F20C-AF0E-42F5-AF0C-22A5060BD663}"/>
                </a:ext>
              </a:extLst>
            </p:cNvPr>
            <p:cNvSpPr txBox="1"/>
            <p:nvPr/>
          </p:nvSpPr>
          <p:spPr>
            <a:xfrm>
              <a:off x="6144011" y="2849001"/>
              <a:ext cx="784385" cy="584775"/>
            </a:xfrm>
            <a:prstGeom prst="rect">
              <a:avLst/>
            </a:prstGeom>
            <a:noFill/>
          </p:spPr>
          <p:txBody>
            <a:bodyPr wrap="square" rtlCol="0">
              <a:spAutoFit/>
            </a:bodyPr>
            <a:lstStyle/>
            <a:p>
              <a:r>
                <a:rPr lang="zh-CN" altLang="en-US" sz="1100"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关键</a:t>
              </a:r>
              <a:endParaRPr lang="en-US" altLang="zh-CN" sz="1100"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r>
                <a:rPr lang="zh-CN" altLang="en-US" sz="1100"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文本</a:t>
              </a:r>
            </a:p>
          </p:txBody>
        </p:sp>
      </p:grpSp>
      <p:grpSp>
        <p:nvGrpSpPr>
          <p:cNvPr id="105" name="组合 104">
            <a:extLst>
              <a:ext uri="{FF2B5EF4-FFF2-40B4-BE49-F238E27FC236}">
                <a16:creationId xmlns:a16="http://schemas.microsoft.com/office/drawing/2014/main" id="{44660AA5-79BD-4960-9D44-8D04C92193DD}"/>
              </a:ext>
            </a:extLst>
          </p:cNvPr>
          <p:cNvGrpSpPr/>
          <p:nvPr/>
        </p:nvGrpSpPr>
        <p:grpSpPr>
          <a:xfrm>
            <a:off x="7818222" y="1938035"/>
            <a:ext cx="615866" cy="512950"/>
            <a:chOff x="10293208" y="2775760"/>
            <a:chExt cx="839275" cy="699025"/>
          </a:xfrm>
        </p:grpSpPr>
        <p:sp>
          <p:nvSpPr>
            <p:cNvPr id="106" name="矩形 105">
              <a:extLst>
                <a:ext uri="{FF2B5EF4-FFF2-40B4-BE49-F238E27FC236}">
                  <a16:creationId xmlns:a16="http://schemas.microsoft.com/office/drawing/2014/main" id="{1939A777-3207-4D27-847D-C6399852F464}"/>
                </a:ext>
              </a:extLst>
            </p:cNvPr>
            <p:cNvSpPr/>
            <p:nvPr/>
          </p:nvSpPr>
          <p:spPr>
            <a:xfrm rot="2700000">
              <a:off x="10293207" y="2775761"/>
              <a:ext cx="699025" cy="6990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7" name="文本框 24">
              <a:extLst>
                <a:ext uri="{FF2B5EF4-FFF2-40B4-BE49-F238E27FC236}">
                  <a16:creationId xmlns:a16="http://schemas.microsoft.com/office/drawing/2014/main" id="{F893757F-91B6-4CB6-BBA7-AFC1FE1B72C9}"/>
                </a:ext>
              </a:extLst>
            </p:cNvPr>
            <p:cNvSpPr txBox="1"/>
            <p:nvPr/>
          </p:nvSpPr>
          <p:spPr>
            <a:xfrm>
              <a:off x="10348098" y="2845738"/>
              <a:ext cx="784385" cy="584775"/>
            </a:xfrm>
            <a:prstGeom prst="rect">
              <a:avLst/>
            </a:prstGeom>
            <a:noFill/>
          </p:spPr>
          <p:txBody>
            <a:bodyPr wrap="square" rtlCol="0">
              <a:spAutoFit/>
            </a:bodyPr>
            <a:lstStyle/>
            <a:p>
              <a:r>
                <a:rPr lang="zh-CN" altLang="en-US" sz="1100"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关键文本</a:t>
              </a:r>
            </a:p>
          </p:txBody>
        </p:sp>
      </p:grpSp>
      <p:grpSp>
        <p:nvGrpSpPr>
          <p:cNvPr id="108" name="组合 107">
            <a:extLst>
              <a:ext uri="{FF2B5EF4-FFF2-40B4-BE49-F238E27FC236}">
                <a16:creationId xmlns:a16="http://schemas.microsoft.com/office/drawing/2014/main" id="{FDBBD7D7-C138-4DC3-9D82-8D91290EAC32}"/>
              </a:ext>
            </a:extLst>
          </p:cNvPr>
          <p:cNvGrpSpPr/>
          <p:nvPr/>
        </p:nvGrpSpPr>
        <p:grpSpPr>
          <a:xfrm>
            <a:off x="6233188" y="1882574"/>
            <a:ext cx="635978" cy="623411"/>
            <a:chOff x="8133196" y="2700179"/>
            <a:chExt cx="866682" cy="849557"/>
          </a:xfrm>
        </p:grpSpPr>
        <p:sp>
          <p:nvSpPr>
            <p:cNvPr id="109" name="文本框 13">
              <a:extLst>
                <a:ext uri="{FF2B5EF4-FFF2-40B4-BE49-F238E27FC236}">
                  <a16:creationId xmlns:a16="http://schemas.microsoft.com/office/drawing/2014/main" id="{FF33F731-828B-47D8-87E1-1E6D189B9CE4}"/>
                </a:ext>
              </a:extLst>
            </p:cNvPr>
            <p:cNvSpPr txBox="1"/>
            <p:nvPr/>
          </p:nvSpPr>
          <p:spPr>
            <a:xfrm>
              <a:off x="8215493" y="2791327"/>
              <a:ext cx="784385" cy="707886"/>
            </a:xfrm>
            <a:prstGeom prst="rect">
              <a:avLst/>
            </a:prstGeom>
            <a:noFill/>
          </p:spPr>
          <p:txBody>
            <a:bodyPr wrap="square" rtlCol="0">
              <a:spAutoFit/>
            </a:bodyPr>
            <a:lstStyle/>
            <a:p>
              <a:r>
                <a:rPr lang="zh-CN" altLang="en-US" sz="1400" b="1"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关键文本</a:t>
              </a:r>
            </a:p>
          </p:txBody>
        </p:sp>
        <p:sp>
          <p:nvSpPr>
            <p:cNvPr id="110" name="矩形 109">
              <a:extLst>
                <a:ext uri="{FF2B5EF4-FFF2-40B4-BE49-F238E27FC236}">
                  <a16:creationId xmlns:a16="http://schemas.microsoft.com/office/drawing/2014/main" id="{1AF9C6E5-1E41-41AC-B8D2-EE608FCE1BE5}"/>
                </a:ext>
              </a:extLst>
            </p:cNvPr>
            <p:cNvSpPr/>
            <p:nvPr/>
          </p:nvSpPr>
          <p:spPr>
            <a:xfrm rot="2700000">
              <a:off x="8133195" y="2700180"/>
              <a:ext cx="849557" cy="849555"/>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11" name="组合 110">
            <a:extLst>
              <a:ext uri="{FF2B5EF4-FFF2-40B4-BE49-F238E27FC236}">
                <a16:creationId xmlns:a16="http://schemas.microsoft.com/office/drawing/2014/main" id="{C65A3EAE-8113-4E1D-AA9A-EF7CBF9ECC21}"/>
              </a:ext>
            </a:extLst>
          </p:cNvPr>
          <p:cNvGrpSpPr/>
          <p:nvPr/>
        </p:nvGrpSpPr>
        <p:grpSpPr>
          <a:xfrm>
            <a:off x="3497957" y="1047750"/>
            <a:ext cx="538828" cy="538828"/>
            <a:chOff x="4405746" y="1562519"/>
            <a:chExt cx="734291" cy="734291"/>
          </a:xfrm>
        </p:grpSpPr>
        <p:cxnSp>
          <p:nvCxnSpPr>
            <p:cNvPr id="112" name="直接连接符 111">
              <a:extLst>
                <a:ext uri="{FF2B5EF4-FFF2-40B4-BE49-F238E27FC236}">
                  <a16:creationId xmlns:a16="http://schemas.microsoft.com/office/drawing/2014/main" id="{DFF7E44E-00A3-4E67-9FF4-170228B6FF73}"/>
                </a:ext>
              </a:extLst>
            </p:cNvPr>
            <p:cNvCxnSpPr/>
            <p:nvPr/>
          </p:nvCxnSpPr>
          <p:spPr>
            <a:xfrm>
              <a:off x="4405746" y="1562519"/>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F3A462AB-F871-4038-80F6-845DE7C06B99}"/>
                </a:ext>
              </a:extLst>
            </p:cNvPr>
            <p:cNvCxnSpPr/>
            <p:nvPr/>
          </p:nvCxnSpPr>
          <p:spPr>
            <a:xfrm rot="5400000">
              <a:off x="4767622" y="1929665"/>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grpSp>
      <p:grpSp>
        <p:nvGrpSpPr>
          <p:cNvPr id="114" name="组合 113">
            <a:extLst>
              <a:ext uri="{FF2B5EF4-FFF2-40B4-BE49-F238E27FC236}">
                <a16:creationId xmlns:a16="http://schemas.microsoft.com/office/drawing/2014/main" id="{36F04A3A-45B2-4DCE-8016-E50E5C6AD439}"/>
              </a:ext>
            </a:extLst>
          </p:cNvPr>
          <p:cNvGrpSpPr/>
          <p:nvPr/>
        </p:nvGrpSpPr>
        <p:grpSpPr>
          <a:xfrm rot="10800000">
            <a:off x="907297" y="2937726"/>
            <a:ext cx="538828" cy="538828"/>
            <a:chOff x="4558146" y="1947144"/>
            <a:chExt cx="734291" cy="734291"/>
          </a:xfrm>
        </p:grpSpPr>
        <p:cxnSp>
          <p:nvCxnSpPr>
            <p:cNvPr id="115" name="直接连接符 114">
              <a:extLst>
                <a:ext uri="{FF2B5EF4-FFF2-40B4-BE49-F238E27FC236}">
                  <a16:creationId xmlns:a16="http://schemas.microsoft.com/office/drawing/2014/main" id="{430419AF-5982-4AB2-9487-D5517811BA33}"/>
                </a:ext>
              </a:extLst>
            </p:cNvPr>
            <p:cNvCxnSpPr/>
            <p:nvPr/>
          </p:nvCxnSpPr>
          <p:spPr>
            <a:xfrm>
              <a:off x="4558146" y="1947144"/>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3CFC46F9-4C91-45FD-964E-F7E83E5072A4}"/>
                </a:ext>
              </a:extLst>
            </p:cNvPr>
            <p:cNvCxnSpPr/>
            <p:nvPr/>
          </p:nvCxnSpPr>
          <p:spPr>
            <a:xfrm rot="5400000">
              <a:off x="4920022" y="2314290"/>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grpSp>
      <p:sp>
        <p:nvSpPr>
          <p:cNvPr id="117" name="矩形 116">
            <a:extLst>
              <a:ext uri="{FF2B5EF4-FFF2-40B4-BE49-F238E27FC236}">
                <a16:creationId xmlns:a16="http://schemas.microsoft.com/office/drawing/2014/main" id="{3ED77E44-AD41-4EC7-9901-72D315A48451}"/>
              </a:ext>
            </a:extLst>
          </p:cNvPr>
          <p:cNvSpPr/>
          <p:nvPr/>
        </p:nvSpPr>
        <p:spPr>
          <a:xfrm>
            <a:off x="1038894" y="1201768"/>
            <a:ext cx="2875101" cy="214365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300973132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ppt_x"/>
                                          </p:val>
                                        </p:tav>
                                        <p:tav tm="100000">
                                          <p:val>
                                            <p:strVal val="#ppt_x"/>
                                          </p:val>
                                        </p:tav>
                                      </p:tavLst>
                                    </p:anim>
                                    <p:anim calcmode="lin" valueType="num">
                                      <p:cBhvr additive="base">
                                        <p:cTn id="13" dur="500" fill="hold"/>
                                        <p:tgtEl>
                                          <p:spTgt spid="2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7"/>
                                        </p:tgtEl>
                                        <p:attrNameLst>
                                          <p:attrName>style.visibility</p:attrName>
                                        </p:attrNameLst>
                                      </p:cBhvr>
                                      <p:to>
                                        <p:strVal val="visible"/>
                                      </p:to>
                                    </p:set>
                                    <p:animEffect transition="in" filter="fade">
                                      <p:cBhvr>
                                        <p:cTn id="17" dur="1000"/>
                                        <p:tgtEl>
                                          <p:spTgt spid="117"/>
                                        </p:tgtEl>
                                      </p:cBhvr>
                                    </p:animEffect>
                                    <p:anim calcmode="lin" valueType="num">
                                      <p:cBhvr>
                                        <p:cTn id="18" dur="1000" fill="hold"/>
                                        <p:tgtEl>
                                          <p:spTgt spid="117"/>
                                        </p:tgtEl>
                                        <p:attrNameLst>
                                          <p:attrName>ppt_x</p:attrName>
                                        </p:attrNameLst>
                                      </p:cBhvr>
                                      <p:tavLst>
                                        <p:tav tm="0">
                                          <p:val>
                                            <p:strVal val="#ppt_x"/>
                                          </p:val>
                                        </p:tav>
                                        <p:tav tm="100000">
                                          <p:val>
                                            <p:strVal val="#ppt_x"/>
                                          </p:val>
                                        </p:tav>
                                      </p:tavLst>
                                    </p:anim>
                                    <p:anim calcmode="lin" valueType="num">
                                      <p:cBhvr>
                                        <p:cTn id="19" dur="1000" fill="hold"/>
                                        <p:tgtEl>
                                          <p:spTgt spid="11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111"/>
                                        </p:tgtEl>
                                        <p:attrNameLst>
                                          <p:attrName>style.visibility</p:attrName>
                                        </p:attrNameLst>
                                      </p:cBhvr>
                                      <p:to>
                                        <p:strVal val="visible"/>
                                      </p:to>
                                    </p:set>
                                    <p:anim calcmode="lin" valueType="num">
                                      <p:cBhvr additive="base">
                                        <p:cTn id="23" dur="500" fill="hold"/>
                                        <p:tgtEl>
                                          <p:spTgt spid="111"/>
                                        </p:tgtEl>
                                        <p:attrNameLst>
                                          <p:attrName>ppt_x</p:attrName>
                                        </p:attrNameLst>
                                      </p:cBhvr>
                                      <p:tavLst>
                                        <p:tav tm="0">
                                          <p:val>
                                            <p:strVal val="#ppt_x"/>
                                          </p:val>
                                        </p:tav>
                                        <p:tav tm="100000">
                                          <p:val>
                                            <p:strVal val="#ppt_x"/>
                                          </p:val>
                                        </p:tav>
                                      </p:tavLst>
                                    </p:anim>
                                    <p:anim calcmode="lin" valueType="num">
                                      <p:cBhvr additive="base">
                                        <p:cTn id="24" dur="500" fill="hold"/>
                                        <p:tgtEl>
                                          <p:spTgt spid="111"/>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114"/>
                                        </p:tgtEl>
                                        <p:attrNameLst>
                                          <p:attrName>style.visibility</p:attrName>
                                        </p:attrNameLst>
                                      </p:cBhvr>
                                      <p:to>
                                        <p:strVal val="visible"/>
                                      </p:to>
                                    </p:set>
                                    <p:anim calcmode="lin" valueType="num">
                                      <p:cBhvr additive="base">
                                        <p:cTn id="28" dur="500" fill="hold"/>
                                        <p:tgtEl>
                                          <p:spTgt spid="114"/>
                                        </p:tgtEl>
                                        <p:attrNameLst>
                                          <p:attrName>ppt_x</p:attrName>
                                        </p:attrNameLst>
                                      </p:cBhvr>
                                      <p:tavLst>
                                        <p:tav tm="0">
                                          <p:val>
                                            <p:strVal val="#ppt_x"/>
                                          </p:val>
                                        </p:tav>
                                        <p:tav tm="100000">
                                          <p:val>
                                            <p:strVal val="#ppt_x"/>
                                          </p:val>
                                        </p:tav>
                                      </p:tavLst>
                                    </p:anim>
                                    <p:anim calcmode="lin" valueType="num">
                                      <p:cBhvr additive="base">
                                        <p:cTn id="29" dur="500" fill="hold"/>
                                        <p:tgtEl>
                                          <p:spTgt spid="114"/>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90"/>
                                        </p:tgtEl>
                                        <p:attrNameLst>
                                          <p:attrName>style.visibility</p:attrName>
                                        </p:attrNameLst>
                                      </p:cBhvr>
                                      <p:to>
                                        <p:strVal val="visible"/>
                                      </p:to>
                                    </p:set>
                                    <p:anim calcmode="lin" valueType="num">
                                      <p:cBhvr additive="base">
                                        <p:cTn id="33" dur="500" fill="hold"/>
                                        <p:tgtEl>
                                          <p:spTgt spid="90"/>
                                        </p:tgtEl>
                                        <p:attrNameLst>
                                          <p:attrName>ppt_x</p:attrName>
                                        </p:attrNameLst>
                                      </p:cBhvr>
                                      <p:tavLst>
                                        <p:tav tm="0">
                                          <p:val>
                                            <p:strVal val="#ppt_x"/>
                                          </p:val>
                                        </p:tav>
                                        <p:tav tm="100000">
                                          <p:val>
                                            <p:strVal val="#ppt_x"/>
                                          </p:val>
                                        </p:tav>
                                      </p:tavLst>
                                    </p:anim>
                                    <p:anim calcmode="lin" valueType="num">
                                      <p:cBhvr additive="base">
                                        <p:cTn id="34" dur="500" fill="hold"/>
                                        <p:tgtEl>
                                          <p:spTgt spid="90"/>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 presetClass="entr" presetSubtype="4" fill="hold" nodeType="afterEffect">
                                  <p:stCondLst>
                                    <p:cond delay="0"/>
                                  </p:stCondLst>
                                  <p:childTnLst>
                                    <p:set>
                                      <p:cBhvr>
                                        <p:cTn id="37" dur="1" fill="hold">
                                          <p:stCondLst>
                                            <p:cond delay="0"/>
                                          </p:stCondLst>
                                        </p:cTn>
                                        <p:tgtEl>
                                          <p:spTgt spid="102"/>
                                        </p:tgtEl>
                                        <p:attrNameLst>
                                          <p:attrName>style.visibility</p:attrName>
                                        </p:attrNameLst>
                                      </p:cBhvr>
                                      <p:to>
                                        <p:strVal val="visible"/>
                                      </p:to>
                                    </p:set>
                                    <p:anim calcmode="lin" valueType="num">
                                      <p:cBhvr additive="base">
                                        <p:cTn id="38" dur="500" fill="hold"/>
                                        <p:tgtEl>
                                          <p:spTgt spid="102"/>
                                        </p:tgtEl>
                                        <p:attrNameLst>
                                          <p:attrName>ppt_x</p:attrName>
                                        </p:attrNameLst>
                                      </p:cBhvr>
                                      <p:tavLst>
                                        <p:tav tm="0">
                                          <p:val>
                                            <p:strVal val="#ppt_x"/>
                                          </p:val>
                                        </p:tav>
                                        <p:tav tm="100000">
                                          <p:val>
                                            <p:strVal val="#ppt_x"/>
                                          </p:val>
                                        </p:tav>
                                      </p:tavLst>
                                    </p:anim>
                                    <p:anim calcmode="lin" valueType="num">
                                      <p:cBhvr additive="base">
                                        <p:cTn id="39" dur="500" fill="hold"/>
                                        <p:tgtEl>
                                          <p:spTgt spid="102"/>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fill="hold" nodeType="afterEffect">
                                  <p:stCondLst>
                                    <p:cond delay="0"/>
                                  </p:stCondLst>
                                  <p:childTnLst>
                                    <p:set>
                                      <p:cBhvr>
                                        <p:cTn id="42" dur="1" fill="hold">
                                          <p:stCondLst>
                                            <p:cond delay="0"/>
                                          </p:stCondLst>
                                        </p:cTn>
                                        <p:tgtEl>
                                          <p:spTgt spid="96"/>
                                        </p:tgtEl>
                                        <p:attrNameLst>
                                          <p:attrName>style.visibility</p:attrName>
                                        </p:attrNameLst>
                                      </p:cBhvr>
                                      <p:to>
                                        <p:strVal val="visible"/>
                                      </p:to>
                                    </p:set>
                                    <p:anim calcmode="lin" valueType="num">
                                      <p:cBhvr additive="base">
                                        <p:cTn id="43" dur="500" fill="hold"/>
                                        <p:tgtEl>
                                          <p:spTgt spid="96"/>
                                        </p:tgtEl>
                                        <p:attrNameLst>
                                          <p:attrName>ppt_x</p:attrName>
                                        </p:attrNameLst>
                                      </p:cBhvr>
                                      <p:tavLst>
                                        <p:tav tm="0">
                                          <p:val>
                                            <p:strVal val="#ppt_x"/>
                                          </p:val>
                                        </p:tav>
                                        <p:tav tm="100000">
                                          <p:val>
                                            <p:strVal val="#ppt_x"/>
                                          </p:val>
                                        </p:tav>
                                      </p:tavLst>
                                    </p:anim>
                                    <p:anim calcmode="lin" valueType="num">
                                      <p:cBhvr additive="base">
                                        <p:cTn id="44" dur="500" fill="hold"/>
                                        <p:tgtEl>
                                          <p:spTgt spid="96"/>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4" fill="hold" nodeType="afterEffect">
                                  <p:stCondLst>
                                    <p:cond delay="0"/>
                                  </p:stCondLst>
                                  <p:childTnLst>
                                    <p:set>
                                      <p:cBhvr>
                                        <p:cTn id="47" dur="1" fill="hold">
                                          <p:stCondLst>
                                            <p:cond delay="0"/>
                                          </p:stCondLst>
                                        </p:cTn>
                                        <p:tgtEl>
                                          <p:spTgt spid="99"/>
                                        </p:tgtEl>
                                        <p:attrNameLst>
                                          <p:attrName>style.visibility</p:attrName>
                                        </p:attrNameLst>
                                      </p:cBhvr>
                                      <p:to>
                                        <p:strVal val="visible"/>
                                      </p:to>
                                    </p:set>
                                    <p:anim calcmode="lin" valueType="num">
                                      <p:cBhvr additive="base">
                                        <p:cTn id="48" dur="500" fill="hold"/>
                                        <p:tgtEl>
                                          <p:spTgt spid="99"/>
                                        </p:tgtEl>
                                        <p:attrNameLst>
                                          <p:attrName>ppt_x</p:attrName>
                                        </p:attrNameLst>
                                      </p:cBhvr>
                                      <p:tavLst>
                                        <p:tav tm="0">
                                          <p:val>
                                            <p:strVal val="#ppt_x"/>
                                          </p:val>
                                        </p:tav>
                                        <p:tav tm="100000">
                                          <p:val>
                                            <p:strVal val="#ppt_x"/>
                                          </p:val>
                                        </p:tav>
                                      </p:tavLst>
                                    </p:anim>
                                    <p:anim calcmode="lin" valueType="num">
                                      <p:cBhvr additive="base">
                                        <p:cTn id="49" dur="500" fill="hold"/>
                                        <p:tgtEl>
                                          <p:spTgt spid="99"/>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 presetClass="entr" presetSubtype="4" fill="hold" nodeType="afterEffect">
                                  <p:stCondLst>
                                    <p:cond delay="0"/>
                                  </p:stCondLst>
                                  <p:childTnLst>
                                    <p:set>
                                      <p:cBhvr>
                                        <p:cTn id="52" dur="1" fill="hold">
                                          <p:stCondLst>
                                            <p:cond delay="0"/>
                                          </p:stCondLst>
                                        </p:cTn>
                                        <p:tgtEl>
                                          <p:spTgt spid="105"/>
                                        </p:tgtEl>
                                        <p:attrNameLst>
                                          <p:attrName>style.visibility</p:attrName>
                                        </p:attrNameLst>
                                      </p:cBhvr>
                                      <p:to>
                                        <p:strVal val="visible"/>
                                      </p:to>
                                    </p:set>
                                    <p:anim calcmode="lin" valueType="num">
                                      <p:cBhvr additive="base">
                                        <p:cTn id="53" dur="500" fill="hold"/>
                                        <p:tgtEl>
                                          <p:spTgt spid="105"/>
                                        </p:tgtEl>
                                        <p:attrNameLst>
                                          <p:attrName>ppt_x</p:attrName>
                                        </p:attrNameLst>
                                      </p:cBhvr>
                                      <p:tavLst>
                                        <p:tav tm="0">
                                          <p:val>
                                            <p:strVal val="#ppt_x"/>
                                          </p:val>
                                        </p:tav>
                                        <p:tav tm="100000">
                                          <p:val>
                                            <p:strVal val="#ppt_x"/>
                                          </p:val>
                                        </p:tav>
                                      </p:tavLst>
                                    </p:anim>
                                    <p:anim calcmode="lin" valueType="num">
                                      <p:cBhvr additive="base">
                                        <p:cTn id="54" dur="500" fill="hold"/>
                                        <p:tgtEl>
                                          <p:spTgt spid="105"/>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 presetClass="entr" presetSubtype="4" fill="hold" nodeType="afterEffect">
                                  <p:stCondLst>
                                    <p:cond delay="0"/>
                                  </p:stCondLst>
                                  <p:childTnLst>
                                    <p:set>
                                      <p:cBhvr>
                                        <p:cTn id="57" dur="1" fill="hold">
                                          <p:stCondLst>
                                            <p:cond delay="0"/>
                                          </p:stCondLst>
                                        </p:cTn>
                                        <p:tgtEl>
                                          <p:spTgt spid="93"/>
                                        </p:tgtEl>
                                        <p:attrNameLst>
                                          <p:attrName>style.visibility</p:attrName>
                                        </p:attrNameLst>
                                      </p:cBhvr>
                                      <p:to>
                                        <p:strVal val="visible"/>
                                      </p:to>
                                    </p:set>
                                    <p:anim calcmode="lin" valueType="num">
                                      <p:cBhvr additive="base">
                                        <p:cTn id="58" dur="500" fill="hold"/>
                                        <p:tgtEl>
                                          <p:spTgt spid="93"/>
                                        </p:tgtEl>
                                        <p:attrNameLst>
                                          <p:attrName>ppt_x</p:attrName>
                                        </p:attrNameLst>
                                      </p:cBhvr>
                                      <p:tavLst>
                                        <p:tav tm="0">
                                          <p:val>
                                            <p:strVal val="#ppt_x"/>
                                          </p:val>
                                        </p:tav>
                                        <p:tav tm="100000">
                                          <p:val>
                                            <p:strVal val="#ppt_x"/>
                                          </p:val>
                                        </p:tav>
                                      </p:tavLst>
                                    </p:anim>
                                    <p:anim calcmode="lin" valueType="num">
                                      <p:cBhvr additive="base">
                                        <p:cTn id="59" dur="500" fill="hold"/>
                                        <p:tgtEl>
                                          <p:spTgt spid="93"/>
                                        </p:tgtEl>
                                        <p:attrNameLst>
                                          <p:attrName>ppt_y</p:attrName>
                                        </p:attrNameLst>
                                      </p:cBhvr>
                                      <p:tavLst>
                                        <p:tav tm="0">
                                          <p:val>
                                            <p:strVal val="1+#ppt_h/2"/>
                                          </p:val>
                                        </p:tav>
                                        <p:tav tm="100000">
                                          <p:val>
                                            <p:strVal val="#ppt_y"/>
                                          </p:val>
                                        </p:tav>
                                      </p:tavLst>
                                    </p:anim>
                                  </p:childTnLst>
                                </p:cTn>
                              </p:par>
                            </p:childTnLst>
                          </p:cTn>
                        </p:par>
                        <p:par>
                          <p:cTn id="60" fill="hold">
                            <p:stCondLst>
                              <p:cond delay="6000"/>
                            </p:stCondLst>
                            <p:childTnLst>
                              <p:par>
                                <p:cTn id="61" presetID="2" presetClass="entr" presetSubtype="4" fill="hold" nodeType="afterEffect">
                                  <p:stCondLst>
                                    <p:cond delay="0"/>
                                  </p:stCondLst>
                                  <p:childTnLst>
                                    <p:set>
                                      <p:cBhvr>
                                        <p:cTn id="62" dur="1" fill="hold">
                                          <p:stCondLst>
                                            <p:cond delay="0"/>
                                          </p:stCondLst>
                                        </p:cTn>
                                        <p:tgtEl>
                                          <p:spTgt spid="108"/>
                                        </p:tgtEl>
                                        <p:attrNameLst>
                                          <p:attrName>style.visibility</p:attrName>
                                        </p:attrNameLst>
                                      </p:cBhvr>
                                      <p:to>
                                        <p:strVal val="visible"/>
                                      </p:to>
                                    </p:set>
                                    <p:anim calcmode="lin" valueType="num">
                                      <p:cBhvr additive="base">
                                        <p:cTn id="63" dur="500" fill="hold"/>
                                        <p:tgtEl>
                                          <p:spTgt spid="108"/>
                                        </p:tgtEl>
                                        <p:attrNameLst>
                                          <p:attrName>ppt_x</p:attrName>
                                        </p:attrNameLst>
                                      </p:cBhvr>
                                      <p:tavLst>
                                        <p:tav tm="0">
                                          <p:val>
                                            <p:strVal val="#ppt_x"/>
                                          </p:val>
                                        </p:tav>
                                        <p:tav tm="100000">
                                          <p:val>
                                            <p:strVal val="#ppt_x"/>
                                          </p:val>
                                        </p:tav>
                                      </p:tavLst>
                                    </p:anim>
                                    <p:anim calcmode="lin" valueType="num">
                                      <p:cBhvr additive="base">
                                        <p:cTn id="64" dur="500" fill="hold"/>
                                        <p:tgtEl>
                                          <p:spTgt spid="108"/>
                                        </p:tgtEl>
                                        <p:attrNameLst>
                                          <p:attrName>ppt_y</p:attrName>
                                        </p:attrNameLst>
                                      </p:cBhvr>
                                      <p:tavLst>
                                        <p:tav tm="0">
                                          <p:val>
                                            <p:strVal val="1+#ppt_h/2"/>
                                          </p:val>
                                        </p:tav>
                                        <p:tav tm="100000">
                                          <p:val>
                                            <p:strVal val="#ppt_y"/>
                                          </p:val>
                                        </p:tav>
                                      </p:tavLst>
                                    </p:anim>
                                  </p:childTnLst>
                                </p:cTn>
                              </p:par>
                            </p:childTnLst>
                          </p:cTn>
                        </p:par>
                        <p:par>
                          <p:cTn id="65" fill="hold">
                            <p:stCondLst>
                              <p:cond delay="6500"/>
                            </p:stCondLst>
                            <p:childTnLst>
                              <p:par>
                                <p:cTn id="66" presetID="2" presetClass="entr" presetSubtype="4" fill="hold" nodeType="afterEffect">
                                  <p:stCondLst>
                                    <p:cond delay="0"/>
                                  </p:stCondLst>
                                  <p:childTnLst>
                                    <p:set>
                                      <p:cBhvr>
                                        <p:cTn id="67" dur="1" fill="hold">
                                          <p:stCondLst>
                                            <p:cond delay="0"/>
                                          </p:stCondLst>
                                        </p:cTn>
                                        <p:tgtEl>
                                          <p:spTgt spid="89">
                                            <p:txEl>
                                              <p:pRg st="0" end="0"/>
                                            </p:txEl>
                                          </p:spTgt>
                                        </p:tgtEl>
                                        <p:attrNameLst>
                                          <p:attrName>style.visibility</p:attrName>
                                        </p:attrNameLst>
                                      </p:cBhvr>
                                      <p:to>
                                        <p:strVal val="visible"/>
                                      </p:to>
                                    </p:set>
                                    <p:anim calcmode="lin" valueType="num">
                                      <p:cBhvr additive="base">
                                        <p:cTn id="68" dur="500" fill="hold"/>
                                        <p:tgtEl>
                                          <p:spTgt spid="89">
                                            <p:txEl>
                                              <p:pRg st="0" end="0"/>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8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117"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圆角矩形 128">
            <a:extLst>
              <a:ext uri="{FF2B5EF4-FFF2-40B4-BE49-F238E27FC236}">
                <a16:creationId xmlns:a16="http://schemas.microsoft.com/office/drawing/2014/main" id="{92852FF4-AD95-4859-B3D0-D2D8A00795A2}"/>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1" name="文本框 3">
            <a:extLst>
              <a:ext uri="{FF2B5EF4-FFF2-40B4-BE49-F238E27FC236}">
                <a16:creationId xmlns:a16="http://schemas.microsoft.com/office/drawing/2014/main" id="{EA9C7F7F-1592-4708-9040-7FE80C6B571B}"/>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教学反思</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cxnSp>
        <p:nvCxnSpPr>
          <p:cNvPr id="22" name="直接连接符 19">
            <a:extLst>
              <a:ext uri="{FF2B5EF4-FFF2-40B4-BE49-F238E27FC236}">
                <a16:creationId xmlns:a16="http://schemas.microsoft.com/office/drawing/2014/main" id="{20492FA5-A197-45DF-9B56-19CF305AABF6}"/>
              </a:ext>
            </a:extLst>
          </p:cNvPr>
          <p:cNvCxnSpPr>
            <a:cxnSpLocks noChangeShapeType="1"/>
          </p:cNvCxnSpPr>
          <p:nvPr/>
        </p:nvCxnSpPr>
        <p:spPr bwMode="auto">
          <a:xfrm>
            <a:off x="2424264" y="2295225"/>
            <a:ext cx="961363" cy="653675"/>
          </a:xfrm>
          <a:prstGeom prst="line">
            <a:avLst/>
          </a:prstGeom>
          <a:noFill/>
          <a:ln w="9525">
            <a:solidFill>
              <a:srgbClr val="7F7F7F"/>
            </a:solidFill>
            <a:prstDash val="dash"/>
            <a:round/>
            <a:headEnd/>
            <a:tailEnd/>
          </a:ln>
          <a:extLst>
            <a:ext uri="{909E8E84-426E-40DD-AFC4-6F175D3DCCD1}">
              <a14:hiddenFill xmlns:a14="http://schemas.microsoft.com/office/drawing/2010/main">
                <a:noFill/>
              </a14:hiddenFill>
            </a:ext>
          </a:extLst>
        </p:spPr>
      </p:cxnSp>
      <p:cxnSp>
        <p:nvCxnSpPr>
          <p:cNvPr id="23" name="直接连接符 21">
            <a:extLst>
              <a:ext uri="{FF2B5EF4-FFF2-40B4-BE49-F238E27FC236}">
                <a16:creationId xmlns:a16="http://schemas.microsoft.com/office/drawing/2014/main" id="{D4224E38-93EC-45B7-930B-AAF4CA1DD254}"/>
              </a:ext>
            </a:extLst>
          </p:cNvPr>
          <p:cNvCxnSpPr>
            <a:cxnSpLocks noChangeShapeType="1"/>
          </p:cNvCxnSpPr>
          <p:nvPr/>
        </p:nvCxnSpPr>
        <p:spPr bwMode="auto">
          <a:xfrm flipH="1">
            <a:off x="4143154" y="2335719"/>
            <a:ext cx="962810" cy="613181"/>
          </a:xfrm>
          <a:prstGeom prst="line">
            <a:avLst/>
          </a:prstGeom>
          <a:noFill/>
          <a:ln w="9525">
            <a:solidFill>
              <a:srgbClr val="7F7F7F"/>
            </a:solidFill>
            <a:prstDash val="dash"/>
            <a:round/>
            <a:headEnd/>
            <a:tailEnd/>
          </a:ln>
          <a:extLst>
            <a:ext uri="{909E8E84-426E-40DD-AFC4-6F175D3DCCD1}">
              <a14:hiddenFill xmlns:a14="http://schemas.microsoft.com/office/drawing/2010/main">
                <a:noFill/>
              </a14:hiddenFill>
            </a:ext>
          </a:extLst>
        </p:spPr>
      </p:cxnSp>
      <p:cxnSp>
        <p:nvCxnSpPr>
          <p:cNvPr id="24" name="直接连接符 24">
            <a:extLst>
              <a:ext uri="{FF2B5EF4-FFF2-40B4-BE49-F238E27FC236}">
                <a16:creationId xmlns:a16="http://schemas.microsoft.com/office/drawing/2014/main" id="{87F3DE77-5BEA-4819-BA1C-A392F8EA9503}"/>
              </a:ext>
            </a:extLst>
          </p:cNvPr>
          <p:cNvCxnSpPr>
            <a:cxnSpLocks noChangeShapeType="1"/>
          </p:cNvCxnSpPr>
          <p:nvPr/>
        </p:nvCxnSpPr>
        <p:spPr bwMode="auto">
          <a:xfrm flipH="1" flipV="1">
            <a:off x="5574357" y="2335719"/>
            <a:ext cx="961365" cy="613181"/>
          </a:xfrm>
          <a:prstGeom prst="line">
            <a:avLst/>
          </a:prstGeom>
          <a:noFill/>
          <a:ln w="9525">
            <a:solidFill>
              <a:srgbClr val="7F7F7F"/>
            </a:solidFill>
            <a:prstDash val="dash"/>
            <a:round/>
            <a:headEnd/>
            <a:tailEnd/>
          </a:ln>
          <a:extLst>
            <a:ext uri="{909E8E84-426E-40DD-AFC4-6F175D3DCCD1}">
              <a14:hiddenFill xmlns:a14="http://schemas.microsoft.com/office/drawing/2010/main">
                <a:noFill/>
              </a14:hiddenFill>
            </a:ext>
          </a:extLst>
        </p:spPr>
      </p:cxnSp>
      <p:grpSp>
        <p:nvGrpSpPr>
          <p:cNvPr id="25" name="组合 24">
            <a:extLst>
              <a:ext uri="{FF2B5EF4-FFF2-40B4-BE49-F238E27FC236}">
                <a16:creationId xmlns:a16="http://schemas.microsoft.com/office/drawing/2014/main" id="{33CF6F24-3B89-465F-AB25-43AE45691EB3}"/>
              </a:ext>
            </a:extLst>
          </p:cNvPr>
          <p:cNvGrpSpPr>
            <a:grpSpLocks/>
          </p:cNvGrpSpPr>
          <p:nvPr/>
        </p:nvGrpSpPr>
        <p:grpSpPr bwMode="auto">
          <a:xfrm>
            <a:off x="904875" y="2675850"/>
            <a:ext cx="1770934" cy="1403444"/>
            <a:chOff x="673953" y="2706044"/>
            <a:chExt cx="1944688" cy="1541696"/>
          </a:xfrm>
        </p:grpSpPr>
        <p:sp>
          <p:nvSpPr>
            <p:cNvPr id="26" name="TextBox 7">
              <a:extLst>
                <a:ext uri="{FF2B5EF4-FFF2-40B4-BE49-F238E27FC236}">
                  <a16:creationId xmlns:a16="http://schemas.microsoft.com/office/drawing/2014/main" id="{4911A0CA-9F76-4F85-94FA-4FB9936FB1F7}"/>
                </a:ext>
              </a:extLst>
            </p:cNvPr>
            <p:cNvSpPr>
              <a:spLocks noChangeArrowheads="1"/>
            </p:cNvSpPr>
            <p:nvPr/>
          </p:nvSpPr>
          <p:spPr bwMode="auto">
            <a:xfrm>
              <a:off x="673954" y="3116825"/>
              <a:ext cx="1944687" cy="11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25" tIns="34284" rIns="68325" bIns="34284">
              <a:spAutoFit/>
            </a:bodyPr>
            <a:lstStyle/>
            <a:p>
              <a:pPr lvl="0">
                <a:lnSpc>
                  <a:spcPct val="130000"/>
                </a:lnSpc>
              </a:pPr>
              <a:r>
                <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7" name="文本框 19">
              <a:extLst>
                <a:ext uri="{FF2B5EF4-FFF2-40B4-BE49-F238E27FC236}">
                  <a16:creationId xmlns:a16="http://schemas.microsoft.com/office/drawing/2014/main" id="{B5F38CD7-97B8-4117-9C28-0C4C845E4DA3}"/>
                </a:ext>
              </a:extLst>
            </p:cNvPr>
            <p:cNvSpPr>
              <a:spLocks noChangeArrowheads="1"/>
            </p:cNvSpPr>
            <p:nvPr/>
          </p:nvSpPr>
          <p:spPr bwMode="auto">
            <a:xfrm>
              <a:off x="673953" y="2706044"/>
              <a:ext cx="1841392" cy="414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25" tIns="34284" rIns="68325" bIns="34284">
              <a:spAutoFit/>
            </a:bodyPr>
            <a:lstStyle/>
            <a:p>
              <a:pPr defTabSz="910144"/>
              <a:r>
                <a:rPr lang="zh-CN" altLang="en-US" sz="2000" b="1" dirty="0">
                  <a:solidFill>
                    <a:srgbClr val="014258"/>
                  </a:solidFill>
                  <a:latin typeface="微软雅黑 Light" panose="020B0502040204020203" pitchFamily="34" charset="-122"/>
                  <a:ea typeface="微软雅黑 Light" panose="020B0502040204020203" pitchFamily="34" charset="-122"/>
                  <a:sym typeface="微软雅黑 Light" panose="020B0502040204020203" pitchFamily="34" charset="-122"/>
                </a:rPr>
                <a:t>输入你的标题</a:t>
              </a:r>
              <a:endParaRPr lang="en-US" altLang="zh-CN" sz="2000" b="1" dirty="0">
                <a:solidFill>
                  <a:srgbClr val="014258"/>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28" name="组合 27">
            <a:extLst>
              <a:ext uri="{FF2B5EF4-FFF2-40B4-BE49-F238E27FC236}">
                <a16:creationId xmlns:a16="http://schemas.microsoft.com/office/drawing/2014/main" id="{471BE118-7A6E-41CD-B93A-5A33C2F54A88}"/>
              </a:ext>
            </a:extLst>
          </p:cNvPr>
          <p:cNvGrpSpPr>
            <a:grpSpLocks/>
          </p:cNvGrpSpPr>
          <p:nvPr/>
        </p:nvGrpSpPr>
        <p:grpSpPr bwMode="auto">
          <a:xfrm>
            <a:off x="2891211" y="1015843"/>
            <a:ext cx="1770935" cy="1387013"/>
            <a:chOff x="2701329" y="1616148"/>
            <a:chExt cx="1944690" cy="1522420"/>
          </a:xfrm>
        </p:grpSpPr>
        <p:sp>
          <p:nvSpPr>
            <p:cNvPr id="29" name="TextBox 7">
              <a:extLst>
                <a:ext uri="{FF2B5EF4-FFF2-40B4-BE49-F238E27FC236}">
                  <a16:creationId xmlns:a16="http://schemas.microsoft.com/office/drawing/2014/main" id="{6856CB6E-BA4C-428B-8F85-78EF20B301EA}"/>
                </a:ext>
              </a:extLst>
            </p:cNvPr>
            <p:cNvSpPr>
              <a:spLocks noChangeArrowheads="1"/>
            </p:cNvSpPr>
            <p:nvPr/>
          </p:nvSpPr>
          <p:spPr bwMode="auto">
            <a:xfrm>
              <a:off x="2701332" y="2008563"/>
              <a:ext cx="1944687" cy="113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25" tIns="34284" rIns="68325" bIns="34284">
              <a:spAutoFit/>
            </a:bodyPr>
            <a:lstStyle/>
            <a:p>
              <a:pPr lvl="0">
                <a:lnSpc>
                  <a:spcPct val="130000"/>
                </a:lnSpc>
              </a:pPr>
              <a:r>
                <a:rPr lang="zh-CN" altLang="en-US" sz="1200" dirty="0">
                  <a:solidFill>
                    <a:prstClr val="black">
                      <a:lumMod val="75000"/>
                      <a:lumOff val="25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您的内容打在这里，或者通过复制您的文本后，在此框中选择粘贴，并选择只保留文字。</a:t>
              </a:r>
              <a:endParaRPr lang="en-US" altLang="zh-CN" sz="1200" dirty="0">
                <a:solidFill>
                  <a:prstClr val="black">
                    <a:lumMod val="75000"/>
                    <a:lumOff val="25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0" name="文本框 19">
              <a:extLst>
                <a:ext uri="{FF2B5EF4-FFF2-40B4-BE49-F238E27FC236}">
                  <a16:creationId xmlns:a16="http://schemas.microsoft.com/office/drawing/2014/main" id="{76625AB3-0B24-43DE-B1E7-22FE2812CFBE}"/>
                </a:ext>
              </a:extLst>
            </p:cNvPr>
            <p:cNvSpPr>
              <a:spLocks noChangeArrowheads="1"/>
            </p:cNvSpPr>
            <p:nvPr/>
          </p:nvSpPr>
          <p:spPr bwMode="auto">
            <a:xfrm>
              <a:off x="2701329" y="1616148"/>
              <a:ext cx="1841393" cy="41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25" tIns="34284" rIns="68325" bIns="34284">
              <a:spAutoFit/>
            </a:bodyPr>
            <a:lstStyle/>
            <a:p>
              <a:pPr defTabSz="910144"/>
              <a:r>
                <a:rPr lang="zh-CN" altLang="en-US" sz="2000" b="1" dirty="0">
                  <a:solidFill>
                    <a:srgbClr val="1F8972"/>
                  </a:solidFill>
                  <a:latin typeface="微软雅黑 Light" panose="020B0502040204020203" pitchFamily="34" charset="-122"/>
                  <a:ea typeface="微软雅黑 Light" panose="020B0502040204020203" pitchFamily="34" charset="-122"/>
                  <a:sym typeface="微软雅黑 Light" panose="020B0502040204020203" pitchFamily="34" charset="-122"/>
                </a:rPr>
                <a:t>输入你的标题</a:t>
              </a:r>
              <a:endParaRPr lang="en-US" altLang="zh-CN" sz="2000" b="1" dirty="0">
                <a:solidFill>
                  <a:srgbClr val="1F897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31" name="组合 30">
            <a:extLst>
              <a:ext uri="{FF2B5EF4-FFF2-40B4-BE49-F238E27FC236}">
                <a16:creationId xmlns:a16="http://schemas.microsoft.com/office/drawing/2014/main" id="{4CDF9160-8226-4CB7-A19B-5538A1867907}"/>
              </a:ext>
            </a:extLst>
          </p:cNvPr>
          <p:cNvGrpSpPr>
            <a:grpSpLocks/>
          </p:cNvGrpSpPr>
          <p:nvPr/>
        </p:nvGrpSpPr>
        <p:grpSpPr bwMode="auto">
          <a:xfrm>
            <a:off x="4539265" y="2739204"/>
            <a:ext cx="1770935" cy="1374242"/>
            <a:chOff x="4512113" y="2803223"/>
            <a:chExt cx="1944687" cy="1508969"/>
          </a:xfrm>
        </p:grpSpPr>
        <p:sp>
          <p:nvSpPr>
            <p:cNvPr id="32" name="TextBox 7">
              <a:extLst>
                <a:ext uri="{FF2B5EF4-FFF2-40B4-BE49-F238E27FC236}">
                  <a16:creationId xmlns:a16="http://schemas.microsoft.com/office/drawing/2014/main" id="{CFAD747A-58A1-4250-B49B-17A7F003DCD6}"/>
                </a:ext>
              </a:extLst>
            </p:cNvPr>
            <p:cNvSpPr>
              <a:spLocks noChangeArrowheads="1"/>
            </p:cNvSpPr>
            <p:nvPr/>
          </p:nvSpPr>
          <p:spPr bwMode="auto">
            <a:xfrm>
              <a:off x="4512113" y="3181763"/>
              <a:ext cx="1944687" cy="1130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25" tIns="34284" rIns="68325" bIns="34284">
              <a:spAutoFit/>
            </a:bodyPr>
            <a:lstStyle/>
            <a:p>
              <a:pPr lvl="0">
                <a:lnSpc>
                  <a:spcPct val="130000"/>
                </a:lnSpc>
              </a:pPr>
              <a:r>
                <a:rPr lang="zh-CN" altLang="en-US" sz="1200" dirty="0">
                  <a:solidFill>
                    <a:prstClr val="black">
                      <a:lumMod val="75000"/>
                      <a:lumOff val="25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您的内容打在这里，或者通过复制您的文本后，在此框中选择粘贴，并选择只保留文字。</a:t>
              </a:r>
              <a:endParaRPr lang="en-US" altLang="zh-CN" sz="1200" dirty="0">
                <a:solidFill>
                  <a:prstClr val="black">
                    <a:lumMod val="75000"/>
                    <a:lumOff val="25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3" name="文本框 19">
              <a:extLst>
                <a:ext uri="{FF2B5EF4-FFF2-40B4-BE49-F238E27FC236}">
                  <a16:creationId xmlns:a16="http://schemas.microsoft.com/office/drawing/2014/main" id="{A5AF191F-2346-4059-957B-68D692215699}"/>
                </a:ext>
              </a:extLst>
            </p:cNvPr>
            <p:cNvSpPr>
              <a:spLocks noChangeArrowheads="1"/>
            </p:cNvSpPr>
            <p:nvPr/>
          </p:nvSpPr>
          <p:spPr bwMode="auto">
            <a:xfrm>
              <a:off x="4512404" y="2803223"/>
              <a:ext cx="1841390" cy="41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25" tIns="34284" rIns="68325" bIns="34284">
              <a:spAutoFit/>
            </a:bodyPr>
            <a:lstStyle/>
            <a:p>
              <a:pPr defTabSz="910144"/>
              <a:r>
                <a:rPr lang="zh-CN" altLang="en-US" sz="2000" b="1" dirty="0">
                  <a:solidFill>
                    <a:srgbClr val="BFDB33"/>
                  </a:solidFill>
                  <a:latin typeface="微软雅黑 Light" panose="020B0502040204020203" pitchFamily="34" charset="-122"/>
                  <a:ea typeface="微软雅黑 Light" panose="020B0502040204020203" pitchFamily="34" charset="-122"/>
                  <a:sym typeface="微软雅黑 Light" panose="020B0502040204020203" pitchFamily="34" charset="-122"/>
                </a:rPr>
                <a:t>输入你的标题</a:t>
              </a:r>
              <a:endParaRPr lang="en-US" altLang="zh-CN" sz="2000" b="1" dirty="0">
                <a:solidFill>
                  <a:srgbClr val="BFDB33"/>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34" name="组合 33">
            <a:extLst>
              <a:ext uri="{FF2B5EF4-FFF2-40B4-BE49-F238E27FC236}">
                <a16:creationId xmlns:a16="http://schemas.microsoft.com/office/drawing/2014/main" id="{B43C55FA-257A-456F-9007-CB04850150A2}"/>
              </a:ext>
            </a:extLst>
          </p:cNvPr>
          <p:cNvGrpSpPr>
            <a:grpSpLocks/>
          </p:cNvGrpSpPr>
          <p:nvPr/>
        </p:nvGrpSpPr>
        <p:grpSpPr bwMode="auto">
          <a:xfrm>
            <a:off x="6294296" y="971963"/>
            <a:ext cx="1786837" cy="1428169"/>
            <a:chOff x="6438524" y="1166331"/>
            <a:chExt cx="1962913" cy="1569191"/>
          </a:xfrm>
        </p:grpSpPr>
        <p:sp>
          <p:nvSpPr>
            <p:cNvPr id="35" name="TextBox 7">
              <a:extLst>
                <a:ext uri="{FF2B5EF4-FFF2-40B4-BE49-F238E27FC236}">
                  <a16:creationId xmlns:a16="http://schemas.microsoft.com/office/drawing/2014/main" id="{0FB05A72-1297-4F35-B06D-164000DEF048}"/>
                </a:ext>
              </a:extLst>
            </p:cNvPr>
            <p:cNvSpPr>
              <a:spLocks noChangeArrowheads="1"/>
            </p:cNvSpPr>
            <p:nvPr/>
          </p:nvSpPr>
          <p:spPr bwMode="auto">
            <a:xfrm>
              <a:off x="6456750" y="1604366"/>
              <a:ext cx="1944687" cy="1131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25" tIns="34284" rIns="68325" bIns="34284">
              <a:spAutoFit/>
            </a:bodyPr>
            <a:lstStyle/>
            <a:p>
              <a:pPr lvl="0">
                <a:lnSpc>
                  <a:spcPct val="130000"/>
                </a:lnSpc>
              </a:pPr>
              <a:r>
                <a:rPr lang="zh-CN" altLang="en-US" sz="1200" dirty="0">
                  <a:solidFill>
                    <a:prstClr val="black">
                      <a:lumMod val="75000"/>
                      <a:lumOff val="25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您的内容打在这里，或者通过复制您的文本后，在此框中选择粘贴，并选择只保留文字。</a:t>
              </a:r>
              <a:endParaRPr lang="en-US" altLang="zh-CN" sz="1200" dirty="0">
                <a:solidFill>
                  <a:prstClr val="black">
                    <a:lumMod val="75000"/>
                    <a:lumOff val="25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6" name="文本框 19">
              <a:extLst>
                <a:ext uri="{FF2B5EF4-FFF2-40B4-BE49-F238E27FC236}">
                  <a16:creationId xmlns:a16="http://schemas.microsoft.com/office/drawing/2014/main" id="{01FB956D-D777-4039-8FB2-205A1E182E7F}"/>
                </a:ext>
              </a:extLst>
            </p:cNvPr>
            <p:cNvSpPr>
              <a:spLocks noChangeArrowheads="1"/>
            </p:cNvSpPr>
            <p:nvPr/>
          </p:nvSpPr>
          <p:spPr bwMode="auto">
            <a:xfrm>
              <a:off x="6438524" y="1166331"/>
              <a:ext cx="1842106" cy="414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25" tIns="34284" rIns="68325" bIns="34284">
              <a:spAutoFit/>
            </a:bodyPr>
            <a:lstStyle/>
            <a:p>
              <a:pPr defTabSz="910144"/>
              <a:r>
                <a:rPr lang="zh-CN" altLang="en-US" sz="2000" b="1" dirty="0">
                  <a:solidFill>
                    <a:srgbClr val="FD7400"/>
                  </a:solidFill>
                  <a:latin typeface="微软雅黑 Light" panose="020B0502040204020203" pitchFamily="34" charset="-122"/>
                  <a:ea typeface="微软雅黑 Light" panose="020B0502040204020203" pitchFamily="34" charset="-122"/>
                  <a:sym typeface="微软雅黑 Light" panose="020B0502040204020203" pitchFamily="34" charset="-122"/>
                </a:rPr>
                <a:t>输入你的标题</a:t>
              </a:r>
              <a:endParaRPr lang="en-US" altLang="zh-CN" sz="2000" b="1" dirty="0">
                <a:solidFill>
                  <a:srgbClr val="FD7400"/>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37" name="组合 36">
            <a:extLst>
              <a:ext uri="{FF2B5EF4-FFF2-40B4-BE49-F238E27FC236}">
                <a16:creationId xmlns:a16="http://schemas.microsoft.com/office/drawing/2014/main" id="{C1F4B12A-5CF2-437C-AF96-8BE985F9A236}"/>
              </a:ext>
            </a:extLst>
          </p:cNvPr>
          <p:cNvGrpSpPr>
            <a:grpSpLocks/>
          </p:cNvGrpSpPr>
          <p:nvPr/>
        </p:nvGrpSpPr>
        <p:grpSpPr bwMode="auto">
          <a:xfrm>
            <a:off x="1366040" y="1388468"/>
            <a:ext cx="1131952" cy="1132363"/>
            <a:chOff x="1026368" y="1320235"/>
            <a:chExt cx="1243970" cy="1243970"/>
          </a:xfrm>
        </p:grpSpPr>
        <p:sp>
          <p:nvSpPr>
            <p:cNvPr id="38" name="椭圆 37">
              <a:extLst>
                <a:ext uri="{FF2B5EF4-FFF2-40B4-BE49-F238E27FC236}">
                  <a16:creationId xmlns:a16="http://schemas.microsoft.com/office/drawing/2014/main" id="{D59DE2C7-3AEC-42CA-A3A4-B45D72EB6AFE}"/>
                </a:ext>
              </a:extLst>
            </p:cNvPr>
            <p:cNvSpPr/>
            <p:nvPr/>
          </p:nvSpPr>
          <p:spPr bwMode="auto">
            <a:xfrm>
              <a:off x="1026368" y="1320235"/>
              <a:ext cx="1243970" cy="1243970"/>
            </a:xfrm>
            <a:prstGeom prst="ellipse">
              <a:avLst/>
            </a:prstGeom>
            <a:noFill/>
            <a:ln>
              <a:solidFill>
                <a:sysClr val="windowText" lastClr="000000">
                  <a:lumMod val="50000"/>
                  <a:lumOff val="50000"/>
                </a:sysClr>
              </a:solidFill>
              <a:prstDash val="dash"/>
            </a:ln>
          </p:spPr>
          <p:txBody>
            <a:bodyPr lIns="68325" tIns="34284" rIns="68325" bIns="34284"/>
            <a:lstStyle/>
            <a:p>
              <a:pPr algn="ctr" defTabSz="910144" fontAlgn="auto">
                <a:spcBef>
                  <a:spcPts val="0"/>
                </a:spcBef>
                <a:spcAft>
                  <a:spcPts val="0"/>
                </a:spcAft>
                <a:defRPr/>
              </a:pPr>
              <a:endParaRPr lang="zh-CN" altLang="en-US" sz="1900" kern="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9" name="椭圆 38">
              <a:extLst>
                <a:ext uri="{FF2B5EF4-FFF2-40B4-BE49-F238E27FC236}">
                  <a16:creationId xmlns:a16="http://schemas.microsoft.com/office/drawing/2014/main" id="{4BD2CD67-8276-4C76-AE3C-7C6A67D0D1C0}"/>
                </a:ext>
              </a:extLst>
            </p:cNvPr>
            <p:cNvSpPr/>
            <p:nvPr/>
          </p:nvSpPr>
          <p:spPr bwMode="auto">
            <a:xfrm>
              <a:off x="1108982" y="1401260"/>
              <a:ext cx="1078743" cy="1078742"/>
            </a:xfrm>
            <a:prstGeom prst="ellipse">
              <a:avLst/>
            </a:prstGeom>
            <a:solidFill>
              <a:schemeClr val="accent1"/>
            </a:solidFill>
            <a:ln>
              <a:noFill/>
            </a:ln>
          </p:spPr>
          <p:txBody>
            <a:bodyPr lIns="68325" tIns="34284" rIns="68325" bIns="34284"/>
            <a:lstStyle/>
            <a:p>
              <a:pPr algn="ctr" defTabSz="910144" fontAlgn="auto">
                <a:spcBef>
                  <a:spcPts val="0"/>
                </a:spcBef>
                <a:spcAft>
                  <a:spcPts val="0"/>
                </a:spcAft>
                <a:defRPr/>
              </a:pPr>
              <a:endParaRPr lang="zh-CN" altLang="en-US" sz="1900" kern="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40" name="组合 26">
              <a:extLst>
                <a:ext uri="{FF2B5EF4-FFF2-40B4-BE49-F238E27FC236}">
                  <a16:creationId xmlns:a16="http://schemas.microsoft.com/office/drawing/2014/main" id="{C8BD8488-8235-482E-9262-F2601F076E3F}"/>
                </a:ext>
              </a:extLst>
            </p:cNvPr>
            <p:cNvGrpSpPr>
              <a:grpSpLocks/>
            </p:cNvGrpSpPr>
            <p:nvPr/>
          </p:nvGrpSpPr>
          <p:grpSpPr bwMode="auto">
            <a:xfrm>
              <a:off x="1365978" y="1732281"/>
              <a:ext cx="588169" cy="369094"/>
              <a:chOff x="0" y="0"/>
              <a:chExt cx="573088" cy="360363"/>
            </a:xfrm>
          </p:grpSpPr>
          <p:sp>
            <p:nvSpPr>
              <p:cNvPr id="41" name="Oval 89">
                <a:extLst>
                  <a:ext uri="{FF2B5EF4-FFF2-40B4-BE49-F238E27FC236}">
                    <a16:creationId xmlns:a16="http://schemas.microsoft.com/office/drawing/2014/main" id="{C4C27457-0354-4593-91F0-66F364418B1B}"/>
                  </a:ext>
                </a:extLst>
              </p:cNvPr>
              <p:cNvSpPr>
                <a:spLocks noChangeArrowheads="1"/>
              </p:cNvSpPr>
              <p:nvPr/>
            </p:nvSpPr>
            <p:spPr bwMode="auto">
              <a:xfrm>
                <a:off x="66931" y="247630"/>
                <a:ext cx="113004" cy="113233"/>
              </a:xfrm>
              <a:prstGeom prst="ellipse">
                <a:avLst/>
              </a:prstGeom>
              <a:solidFill>
                <a:srgbClr val="FFFFFF">
                  <a:alpha val="61176"/>
                </a:srgbClr>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910144" fontAlgn="auto">
                  <a:lnSpc>
                    <a:spcPct val="100000"/>
                  </a:lnSpc>
                  <a:spcBef>
                    <a:spcPct val="0"/>
                  </a:spcBef>
                  <a:spcAft>
                    <a:spcPts val="0"/>
                  </a:spcAft>
                  <a:buNone/>
                  <a:defRPr/>
                </a:pPr>
                <a:endParaRPr lang="zh-CN" altLang="en-US" sz="1900" kern="0">
                  <a:solidFill>
                    <a:srgbClr val="000000"/>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2" name="Oval 90">
                <a:extLst>
                  <a:ext uri="{FF2B5EF4-FFF2-40B4-BE49-F238E27FC236}">
                    <a16:creationId xmlns:a16="http://schemas.microsoft.com/office/drawing/2014/main" id="{023D46E9-6185-43CF-85C1-88A704A38802}"/>
                  </a:ext>
                </a:extLst>
              </p:cNvPr>
              <p:cNvSpPr>
                <a:spLocks noChangeArrowheads="1"/>
              </p:cNvSpPr>
              <p:nvPr/>
            </p:nvSpPr>
            <p:spPr bwMode="auto">
              <a:xfrm>
                <a:off x="385816" y="247630"/>
                <a:ext cx="116100" cy="113233"/>
              </a:xfrm>
              <a:prstGeom prst="ellipse">
                <a:avLst/>
              </a:prstGeom>
              <a:solidFill>
                <a:srgbClr val="FFFFFF">
                  <a:alpha val="61176"/>
                </a:srgbClr>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910144" fontAlgn="auto">
                  <a:lnSpc>
                    <a:spcPct val="100000"/>
                  </a:lnSpc>
                  <a:spcBef>
                    <a:spcPct val="0"/>
                  </a:spcBef>
                  <a:spcAft>
                    <a:spcPts val="0"/>
                  </a:spcAft>
                  <a:buNone/>
                  <a:defRPr/>
                </a:pPr>
                <a:endParaRPr lang="zh-CN" altLang="en-US" sz="1900" kern="0">
                  <a:solidFill>
                    <a:srgbClr val="000000"/>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3" name="Freeform 91">
                <a:extLst>
                  <a:ext uri="{FF2B5EF4-FFF2-40B4-BE49-F238E27FC236}">
                    <a16:creationId xmlns:a16="http://schemas.microsoft.com/office/drawing/2014/main" id="{2D49E929-D2BB-4DDE-88B7-231D11BA2C06}"/>
                  </a:ext>
                </a:extLst>
              </p:cNvPr>
              <p:cNvSpPr>
                <a:spLocks noEditPoints="1"/>
              </p:cNvSpPr>
              <p:nvPr/>
            </p:nvSpPr>
            <p:spPr bwMode="auto">
              <a:xfrm>
                <a:off x="368" y="-553"/>
                <a:ext cx="572755" cy="283858"/>
              </a:xfrm>
              <a:custGeom>
                <a:avLst/>
                <a:gdLst>
                  <a:gd name="T0" fmla="*/ 561851 w 153"/>
                  <a:gd name="T1" fmla="*/ 162010 h 75"/>
                  <a:gd name="T2" fmla="*/ 528140 w 153"/>
                  <a:gd name="T3" fmla="*/ 143171 h 75"/>
                  <a:gd name="T4" fmla="*/ 464463 w 153"/>
                  <a:gd name="T5" fmla="*/ 124333 h 75"/>
                  <a:gd name="T6" fmla="*/ 427007 w 153"/>
                  <a:gd name="T7" fmla="*/ 101727 h 75"/>
                  <a:gd name="T8" fmla="*/ 348348 w 153"/>
                  <a:gd name="T9" fmla="*/ 22606 h 75"/>
                  <a:gd name="T10" fmla="*/ 310891 w 153"/>
                  <a:gd name="T11" fmla="*/ 3768 h 75"/>
                  <a:gd name="T12" fmla="*/ 299654 w 153"/>
                  <a:gd name="T13" fmla="*/ 3768 h 75"/>
                  <a:gd name="T14" fmla="*/ 254706 w 153"/>
                  <a:gd name="T15" fmla="*/ 0 h 75"/>
                  <a:gd name="T16" fmla="*/ 146081 w 153"/>
                  <a:gd name="T17" fmla="*/ 0 h 75"/>
                  <a:gd name="T18" fmla="*/ 108625 w 153"/>
                  <a:gd name="T19" fmla="*/ 11303 h 75"/>
                  <a:gd name="T20" fmla="*/ 67422 w 153"/>
                  <a:gd name="T21" fmla="*/ 33909 h 75"/>
                  <a:gd name="T22" fmla="*/ 41202 w 153"/>
                  <a:gd name="T23" fmla="*/ 67818 h 75"/>
                  <a:gd name="T24" fmla="*/ 7491 w 153"/>
                  <a:gd name="T25" fmla="*/ 154474 h 75"/>
                  <a:gd name="T26" fmla="*/ 0 w 153"/>
                  <a:gd name="T27" fmla="*/ 199686 h 75"/>
                  <a:gd name="T28" fmla="*/ 0 w 153"/>
                  <a:gd name="T29" fmla="*/ 259969 h 75"/>
                  <a:gd name="T30" fmla="*/ 22474 w 153"/>
                  <a:gd name="T31" fmla="*/ 282575 h 75"/>
                  <a:gd name="T32" fmla="*/ 52439 w 153"/>
                  <a:gd name="T33" fmla="*/ 282575 h 75"/>
                  <a:gd name="T34" fmla="*/ 123607 w 153"/>
                  <a:gd name="T35" fmla="*/ 233595 h 75"/>
                  <a:gd name="T36" fmla="*/ 191029 w 153"/>
                  <a:gd name="T37" fmla="*/ 282575 h 75"/>
                  <a:gd name="T38" fmla="*/ 374567 w 153"/>
                  <a:gd name="T39" fmla="*/ 282575 h 75"/>
                  <a:gd name="T40" fmla="*/ 441989 w 153"/>
                  <a:gd name="T41" fmla="*/ 233595 h 75"/>
                  <a:gd name="T42" fmla="*/ 513157 w 153"/>
                  <a:gd name="T43" fmla="*/ 282575 h 75"/>
                  <a:gd name="T44" fmla="*/ 539377 w 153"/>
                  <a:gd name="T45" fmla="*/ 282575 h 75"/>
                  <a:gd name="T46" fmla="*/ 565597 w 153"/>
                  <a:gd name="T47" fmla="*/ 275040 h 75"/>
                  <a:gd name="T48" fmla="*/ 573088 w 153"/>
                  <a:gd name="T49" fmla="*/ 248666 h 75"/>
                  <a:gd name="T50" fmla="*/ 573088 w 153"/>
                  <a:gd name="T51" fmla="*/ 195919 h 75"/>
                  <a:gd name="T52" fmla="*/ 561851 w 153"/>
                  <a:gd name="T53" fmla="*/ 162010 h 75"/>
                  <a:gd name="T54" fmla="*/ 206012 w 153"/>
                  <a:gd name="T55" fmla="*/ 128101 h 75"/>
                  <a:gd name="T56" fmla="*/ 71168 w 153"/>
                  <a:gd name="T57" fmla="*/ 128101 h 75"/>
                  <a:gd name="T58" fmla="*/ 56185 w 153"/>
                  <a:gd name="T59" fmla="*/ 109262 h 75"/>
                  <a:gd name="T60" fmla="*/ 74913 w 153"/>
                  <a:gd name="T61" fmla="*/ 67818 h 75"/>
                  <a:gd name="T62" fmla="*/ 101133 w 153"/>
                  <a:gd name="T63" fmla="*/ 48980 h 75"/>
                  <a:gd name="T64" fmla="*/ 142336 w 153"/>
                  <a:gd name="T65" fmla="*/ 30141 h 75"/>
                  <a:gd name="T66" fmla="*/ 176047 w 153"/>
                  <a:gd name="T67" fmla="*/ 26374 h 75"/>
                  <a:gd name="T68" fmla="*/ 206012 w 153"/>
                  <a:gd name="T69" fmla="*/ 26374 h 75"/>
                  <a:gd name="T70" fmla="*/ 206012 w 153"/>
                  <a:gd name="T71" fmla="*/ 128101 h 75"/>
                  <a:gd name="T72" fmla="*/ 382059 w 153"/>
                  <a:gd name="T73" fmla="*/ 128101 h 75"/>
                  <a:gd name="T74" fmla="*/ 228486 w 153"/>
                  <a:gd name="T75" fmla="*/ 128101 h 75"/>
                  <a:gd name="T76" fmla="*/ 228486 w 153"/>
                  <a:gd name="T77" fmla="*/ 26374 h 75"/>
                  <a:gd name="T78" fmla="*/ 235977 w 153"/>
                  <a:gd name="T79" fmla="*/ 26374 h 75"/>
                  <a:gd name="T80" fmla="*/ 273434 w 153"/>
                  <a:gd name="T81" fmla="*/ 30141 h 75"/>
                  <a:gd name="T82" fmla="*/ 292163 w 153"/>
                  <a:gd name="T83" fmla="*/ 30141 h 75"/>
                  <a:gd name="T84" fmla="*/ 318382 w 153"/>
                  <a:gd name="T85" fmla="*/ 41444 h 75"/>
                  <a:gd name="T86" fmla="*/ 344602 w 153"/>
                  <a:gd name="T87" fmla="*/ 67818 h 75"/>
                  <a:gd name="T88" fmla="*/ 382059 w 153"/>
                  <a:gd name="T89" fmla="*/ 105495 h 75"/>
                  <a:gd name="T90" fmla="*/ 400787 w 153"/>
                  <a:gd name="T91" fmla="*/ 124333 h 75"/>
                  <a:gd name="T92" fmla="*/ 382059 w 153"/>
                  <a:gd name="T93" fmla="*/ 128101 h 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53"/>
                  <a:gd name="T142" fmla="*/ 0 h 75"/>
                  <a:gd name="T143" fmla="*/ 153 w 153"/>
                  <a:gd name="T144" fmla="*/ 75 h 7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53" h="75">
                    <a:moveTo>
                      <a:pt x="150" y="43"/>
                    </a:moveTo>
                    <a:cubicBezTo>
                      <a:pt x="148" y="41"/>
                      <a:pt x="144" y="39"/>
                      <a:pt x="141" y="38"/>
                    </a:cubicBezTo>
                    <a:cubicBezTo>
                      <a:pt x="124" y="33"/>
                      <a:pt x="124" y="33"/>
                      <a:pt x="124" y="33"/>
                    </a:cubicBezTo>
                    <a:cubicBezTo>
                      <a:pt x="121" y="32"/>
                      <a:pt x="117" y="30"/>
                      <a:pt x="114" y="27"/>
                    </a:cubicBezTo>
                    <a:cubicBezTo>
                      <a:pt x="93" y="6"/>
                      <a:pt x="93" y="6"/>
                      <a:pt x="93" y="6"/>
                    </a:cubicBezTo>
                    <a:cubicBezTo>
                      <a:pt x="91" y="4"/>
                      <a:pt x="87" y="2"/>
                      <a:pt x="83" y="1"/>
                    </a:cubicBezTo>
                    <a:cubicBezTo>
                      <a:pt x="80" y="1"/>
                      <a:pt x="80" y="1"/>
                      <a:pt x="80" y="1"/>
                    </a:cubicBezTo>
                    <a:cubicBezTo>
                      <a:pt x="77" y="0"/>
                      <a:pt x="72" y="0"/>
                      <a:pt x="68" y="0"/>
                    </a:cubicBezTo>
                    <a:cubicBezTo>
                      <a:pt x="39" y="0"/>
                      <a:pt x="39" y="0"/>
                      <a:pt x="39" y="0"/>
                    </a:cubicBezTo>
                    <a:cubicBezTo>
                      <a:pt x="36" y="0"/>
                      <a:pt x="31" y="1"/>
                      <a:pt x="29" y="3"/>
                    </a:cubicBezTo>
                    <a:cubicBezTo>
                      <a:pt x="18" y="9"/>
                      <a:pt x="18" y="9"/>
                      <a:pt x="18" y="9"/>
                    </a:cubicBezTo>
                    <a:cubicBezTo>
                      <a:pt x="15" y="11"/>
                      <a:pt x="12" y="15"/>
                      <a:pt x="11" y="18"/>
                    </a:cubicBezTo>
                    <a:cubicBezTo>
                      <a:pt x="2" y="41"/>
                      <a:pt x="2" y="41"/>
                      <a:pt x="2" y="41"/>
                    </a:cubicBezTo>
                    <a:cubicBezTo>
                      <a:pt x="1" y="44"/>
                      <a:pt x="0" y="49"/>
                      <a:pt x="0" y="53"/>
                    </a:cubicBezTo>
                    <a:cubicBezTo>
                      <a:pt x="0" y="69"/>
                      <a:pt x="0" y="69"/>
                      <a:pt x="0" y="69"/>
                    </a:cubicBezTo>
                    <a:cubicBezTo>
                      <a:pt x="0" y="73"/>
                      <a:pt x="2" y="75"/>
                      <a:pt x="6" y="75"/>
                    </a:cubicBezTo>
                    <a:cubicBezTo>
                      <a:pt x="14" y="75"/>
                      <a:pt x="14" y="75"/>
                      <a:pt x="14" y="75"/>
                    </a:cubicBezTo>
                    <a:cubicBezTo>
                      <a:pt x="17" y="67"/>
                      <a:pt x="24" y="62"/>
                      <a:pt x="33" y="62"/>
                    </a:cubicBezTo>
                    <a:cubicBezTo>
                      <a:pt x="41" y="62"/>
                      <a:pt x="49" y="67"/>
                      <a:pt x="51" y="75"/>
                    </a:cubicBezTo>
                    <a:cubicBezTo>
                      <a:pt x="100" y="75"/>
                      <a:pt x="100" y="75"/>
                      <a:pt x="100" y="75"/>
                    </a:cubicBezTo>
                    <a:cubicBezTo>
                      <a:pt x="103" y="67"/>
                      <a:pt x="110" y="62"/>
                      <a:pt x="118" y="62"/>
                    </a:cubicBezTo>
                    <a:cubicBezTo>
                      <a:pt x="127" y="62"/>
                      <a:pt x="134" y="67"/>
                      <a:pt x="137" y="75"/>
                    </a:cubicBezTo>
                    <a:cubicBezTo>
                      <a:pt x="144" y="75"/>
                      <a:pt x="144" y="75"/>
                      <a:pt x="144" y="75"/>
                    </a:cubicBezTo>
                    <a:cubicBezTo>
                      <a:pt x="147" y="75"/>
                      <a:pt x="150" y="74"/>
                      <a:pt x="151" y="73"/>
                    </a:cubicBezTo>
                    <a:cubicBezTo>
                      <a:pt x="152" y="72"/>
                      <a:pt x="153" y="69"/>
                      <a:pt x="153" y="66"/>
                    </a:cubicBezTo>
                    <a:cubicBezTo>
                      <a:pt x="153" y="52"/>
                      <a:pt x="153" y="52"/>
                      <a:pt x="153" y="52"/>
                    </a:cubicBezTo>
                    <a:cubicBezTo>
                      <a:pt x="153" y="48"/>
                      <a:pt x="152" y="44"/>
                      <a:pt x="150" y="43"/>
                    </a:cubicBezTo>
                    <a:close/>
                    <a:moveTo>
                      <a:pt x="55" y="34"/>
                    </a:moveTo>
                    <a:cubicBezTo>
                      <a:pt x="19" y="34"/>
                      <a:pt x="19" y="34"/>
                      <a:pt x="19" y="34"/>
                    </a:cubicBezTo>
                    <a:cubicBezTo>
                      <a:pt x="15" y="34"/>
                      <a:pt x="14" y="32"/>
                      <a:pt x="15" y="29"/>
                    </a:cubicBezTo>
                    <a:cubicBezTo>
                      <a:pt x="16" y="26"/>
                      <a:pt x="19" y="20"/>
                      <a:pt x="20" y="18"/>
                    </a:cubicBezTo>
                    <a:cubicBezTo>
                      <a:pt x="22" y="17"/>
                      <a:pt x="25" y="15"/>
                      <a:pt x="27" y="13"/>
                    </a:cubicBezTo>
                    <a:cubicBezTo>
                      <a:pt x="30" y="11"/>
                      <a:pt x="36" y="8"/>
                      <a:pt x="38" y="8"/>
                    </a:cubicBezTo>
                    <a:cubicBezTo>
                      <a:pt x="40" y="7"/>
                      <a:pt x="44" y="7"/>
                      <a:pt x="47" y="7"/>
                    </a:cubicBezTo>
                    <a:cubicBezTo>
                      <a:pt x="55" y="7"/>
                      <a:pt x="55" y="7"/>
                      <a:pt x="55" y="7"/>
                    </a:cubicBezTo>
                    <a:lnTo>
                      <a:pt x="55" y="34"/>
                    </a:lnTo>
                    <a:close/>
                    <a:moveTo>
                      <a:pt x="102" y="34"/>
                    </a:moveTo>
                    <a:cubicBezTo>
                      <a:pt x="61" y="34"/>
                      <a:pt x="61" y="34"/>
                      <a:pt x="61" y="34"/>
                    </a:cubicBezTo>
                    <a:cubicBezTo>
                      <a:pt x="61" y="7"/>
                      <a:pt x="61" y="7"/>
                      <a:pt x="61" y="7"/>
                    </a:cubicBezTo>
                    <a:cubicBezTo>
                      <a:pt x="63" y="7"/>
                      <a:pt x="63" y="7"/>
                      <a:pt x="63" y="7"/>
                    </a:cubicBezTo>
                    <a:cubicBezTo>
                      <a:pt x="66" y="7"/>
                      <a:pt x="71" y="7"/>
                      <a:pt x="73" y="8"/>
                    </a:cubicBezTo>
                    <a:cubicBezTo>
                      <a:pt x="75" y="8"/>
                      <a:pt x="77" y="8"/>
                      <a:pt x="78" y="8"/>
                    </a:cubicBezTo>
                    <a:cubicBezTo>
                      <a:pt x="79" y="9"/>
                      <a:pt x="84" y="10"/>
                      <a:pt x="85" y="11"/>
                    </a:cubicBezTo>
                    <a:cubicBezTo>
                      <a:pt x="87" y="12"/>
                      <a:pt x="90" y="15"/>
                      <a:pt x="92" y="18"/>
                    </a:cubicBezTo>
                    <a:cubicBezTo>
                      <a:pt x="102" y="28"/>
                      <a:pt x="102" y="28"/>
                      <a:pt x="102" y="28"/>
                    </a:cubicBezTo>
                    <a:cubicBezTo>
                      <a:pt x="105" y="31"/>
                      <a:pt x="107" y="33"/>
                      <a:pt x="107" y="33"/>
                    </a:cubicBezTo>
                    <a:cubicBezTo>
                      <a:pt x="107" y="33"/>
                      <a:pt x="105" y="34"/>
                      <a:pt x="102" y="34"/>
                    </a:cubicBezTo>
                    <a:close/>
                  </a:path>
                </a:pathLst>
              </a:custGeom>
              <a:solidFill>
                <a:srgbClr val="FFFFFF"/>
              </a:solidFill>
              <a:ln>
                <a:noFill/>
              </a:ln>
            </p:spPr>
            <p:txBody>
              <a:bodyPr/>
              <a:lstStyle/>
              <a:p>
                <a:pPr defTabSz="910144" fontAlgn="auto">
                  <a:spcBef>
                    <a:spcPts val="0"/>
                  </a:spcBef>
                  <a:spcAft>
                    <a:spcPts val="0"/>
                  </a:spcAft>
                  <a:defRPr/>
                </a:pPr>
                <a:endParaRPr lang="zh-CN" altLang="en-US" sz="1900" kern="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grpSp>
        <p:nvGrpSpPr>
          <p:cNvPr id="44" name="组合 43">
            <a:extLst>
              <a:ext uri="{FF2B5EF4-FFF2-40B4-BE49-F238E27FC236}">
                <a16:creationId xmlns:a16="http://schemas.microsoft.com/office/drawing/2014/main" id="{1C8316B9-39BD-4040-AC26-B85982544120}"/>
              </a:ext>
            </a:extLst>
          </p:cNvPr>
          <p:cNvGrpSpPr>
            <a:grpSpLocks/>
          </p:cNvGrpSpPr>
          <p:nvPr/>
        </p:nvGrpSpPr>
        <p:grpSpPr bwMode="auto">
          <a:xfrm>
            <a:off x="3170224" y="2867914"/>
            <a:ext cx="1133398" cy="1132362"/>
            <a:chOff x="3009032" y="2944642"/>
            <a:chExt cx="1243970" cy="1243970"/>
          </a:xfrm>
        </p:grpSpPr>
        <p:sp>
          <p:nvSpPr>
            <p:cNvPr id="45" name="椭圆 44">
              <a:extLst>
                <a:ext uri="{FF2B5EF4-FFF2-40B4-BE49-F238E27FC236}">
                  <a16:creationId xmlns:a16="http://schemas.microsoft.com/office/drawing/2014/main" id="{48FB3316-0737-43D5-8899-4AF3B75D9AA4}"/>
                </a:ext>
              </a:extLst>
            </p:cNvPr>
            <p:cNvSpPr/>
            <p:nvPr/>
          </p:nvSpPr>
          <p:spPr bwMode="auto">
            <a:xfrm>
              <a:off x="3009032" y="2944642"/>
              <a:ext cx="1243970" cy="1243970"/>
            </a:xfrm>
            <a:prstGeom prst="ellipse">
              <a:avLst/>
            </a:prstGeom>
            <a:noFill/>
            <a:ln>
              <a:solidFill>
                <a:sysClr val="windowText" lastClr="000000">
                  <a:lumMod val="50000"/>
                  <a:lumOff val="50000"/>
                </a:sysClr>
              </a:solidFill>
              <a:prstDash val="dash"/>
            </a:ln>
          </p:spPr>
          <p:txBody>
            <a:bodyPr lIns="68325" tIns="34284" rIns="68325" bIns="34284"/>
            <a:lstStyle/>
            <a:p>
              <a:pPr algn="ctr" defTabSz="910144" fontAlgn="auto">
                <a:spcBef>
                  <a:spcPts val="0"/>
                </a:spcBef>
                <a:spcAft>
                  <a:spcPts val="0"/>
                </a:spcAft>
                <a:defRPr/>
              </a:pPr>
              <a:endParaRPr lang="zh-CN" altLang="en-US" sz="1900" kern="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6" name="椭圆 45">
              <a:extLst>
                <a:ext uri="{FF2B5EF4-FFF2-40B4-BE49-F238E27FC236}">
                  <a16:creationId xmlns:a16="http://schemas.microsoft.com/office/drawing/2014/main" id="{486A4E21-D6E8-4E85-9AD6-351F37D234BE}"/>
                </a:ext>
              </a:extLst>
            </p:cNvPr>
            <p:cNvSpPr/>
            <p:nvPr/>
          </p:nvSpPr>
          <p:spPr bwMode="auto">
            <a:xfrm>
              <a:off x="3091540" y="3025666"/>
              <a:ext cx="1078954" cy="1078744"/>
            </a:xfrm>
            <a:prstGeom prst="ellipse">
              <a:avLst/>
            </a:prstGeom>
            <a:solidFill>
              <a:schemeClr val="accent2"/>
            </a:solidFill>
            <a:ln>
              <a:noFill/>
            </a:ln>
          </p:spPr>
          <p:txBody>
            <a:bodyPr lIns="68325" tIns="34284" rIns="68325" bIns="34284"/>
            <a:lstStyle/>
            <a:p>
              <a:pPr algn="ctr" defTabSz="910144" fontAlgn="auto">
                <a:spcBef>
                  <a:spcPts val="0"/>
                </a:spcBef>
                <a:spcAft>
                  <a:spcPts val="0"/>
                </a:spcAft>
                <a:defRPr/>
              </a:pPr>
              <a:endParaRPr lang="zh-CN" altLang="en-US" sz="1900" kern="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47" name="组合 2">
              <a:extLst>
                <a:ext uri="{FF2B5EF4-FFF2-40B4-BE49-F238E27FC236}">
                  <a16:creationId xmlns:a16="http://schemas.microsoft.com/office/drawing/2014/main" id="{8AF5FBE8-7DA2-4E8B-A821-3D941E0C8D49}"/>
                </a:ext>
              </a:extLst>
            </p:cNvPr>
            <p:cNvGrpSpPr>
              <a:grpSpLocks/>
            </p:cNvGrpSpPr>
            <p:nvPr/>
          </p:nvGrpSpPr>
          <p:grpSpPr bwMode="auto">
            <a:xfrm>
              <a:off x="3443370" y="3388417"/>
              <a:ext cx="396478" cy="302419"/>
              <a:chOff x="0" y="0"/>
              <a:chExt cx="411163" cy="312738"/>
            </a:xfrm>
          </p:grpSpPr>
          <p:sp>
            <p:nvSpPr>
              <p:cNvPr id="48" name="Freeform 10">
                <a:extLst>
                  <a:ext uri="{FF2B5EF4-FFF2-40B4-BE49-F238E27FC236}">
                    <a16:creationId xmlns:a16="http://schemas.microsoft.com/office/drawing/2014/main" id="{3927E121-7309-4EAE-B7A7-0725B1F693E0}"/>
                  </a:ext>
                </a:extLst>
              </p:cNvPr>
              <p:cNvSpPr/>
              <p:nvPr/>
            </p:nvSpPr>
            <p:spPr bwMode="auto">
              <a:xfrm>
                <a:off x="432" y="37249"/>
                <a:ext cx="411366" cy="276013"/>
              </a:xfrm>
              <a:custGeom>
                <a:avLst/>
                <a:gdLst>
                  <a:gd name="T0" fmla="*/ 411163 w 259"/>
                  <a:gd name="T1" fmla="*/ 274638 h 173"/>
                  <a:gd name="T2" fmla="*/ 0 w 259"/>
                  <a:gd name="T3" fmla="*/ 274638 h 173"/>
                  <a:gd name="T4" fmla="*/ 0 w 259"/>
                  <a:gd name="T5" fmla="*/ 0 h 173"/>
                  <a:gd name="T6" fmla="*/ 203200 w 259"/>
                  <a:gd name="T7" fmla="*/ 134938 h 173"/>
                  <a:gd name="T8" fmla="*/ 411163 w 259"/>
                  <a:gd name="T9" fmla="*/ 0 h 173"/>
                  <a:gd name="T10" fmla="*/ 411163 w 259"/>
                  <a:gd name="T11" fmla="*/ 274638 h 173"/>
                  <a:gd name="T12" fmla="*/ 0 60000 65536"/>
                  <a:gd name="T13" fmla="*/ 0 60000 65536"/>
                  <a:gd name="T14" fmla="*/ 0 60000 65536"/>
                  <a:gd name="T15" fmla="*/ 0 60000 65536"/>
                  <a:gd name="T16" fmla="*/ 0 60000 65536"/>
                  <a:gd name="T17" fmla="*/ 0 60000 65536"/>
                  <a:gd name="T18" fmla="*/ 0 w 259"/>
                  <a:gd name="T19" fmla="*/ 0 h 173"/>
                  <a:gd name="T20" fmla="*/ 259 w 259"/>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259" h="173">
                    <a:moveTo>
                      <a:pt x="259" y="173"/>
                    </a:moveTo>
                    <a:lnTo>
                      <a:pt x="0" y="173"/>
                    </a:lnTo>
                    <a:lnTo>
                      <a:pt x="0" y="0"/>
                    </a:lnTo>
                    <a:lnTo>
                      <a:pt x="128" y="85"/>
                    </a:lnTo>
                    <a:lnTo>
                      <a:pt x="259" y="0"/>
                    </a:lnTo>
                    <a:lnTo>
                      <a:pt x="259" y="173"/>
                    </a:lnTo>
                    <a:close/>
                  </a:path>
                </a:pathLst>
              </a:custGeom>
              <a:solidFill>
                <a:sysClr val="window" lastClr="FFFFFF"/>
              </a:solidFill>
              <a:ln>
                <a:noFill/>
              </a:ln>
            </p:spPr>
            <p:txBody>
              <a:bodyPr/>
              <a:lstStyle/>
              <a:p>
                <a:pPr defTabSz="910144" fontAlgn="auto">
                  <a:spcBef>
                    <a:spcPts val="0"/>
                  </a:spcBef>
                  <a:spcAft>
                    <a:spcPts val="0"/>
                  </a:spcAft>
                  <a:defRPr/>
                </a:pPr>
                <a:endParaRPr lang="zh-CN" altLang="en-US" sz="1900" kern="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9" name="Freeform 11">
                <a:extLst>
                  <a:ext uri="{FF2B5EF4-FFF2-40B4-BE49-F238E27FC236}">
                    <a16:creationId xmlns:a16="http://schemas.microsoft.com/office/drawing/2014/main" id="{84F506DB-F32F-4A94-A67D-DE7AE549DEA9}"/>
                  </a:ext>
                </a:extLst>
              </p:cNvPr>
              <p:cNvSpPr/>
              <p:nvPr/>
            </p:nvSpPr>
            <p:spPr bwMode="auto">
              <a:xfrm>
                <a:off x="432" y="-539"/>
                <a:ext cx="411366" cy="134721"/>
              </a:xfrm>
              <a:custGeom>
                <a:avLst/>
                <a:gdLst>
                  <a:gd name="T0" fmla="*/ 411163 w 259"/>
                  <a:gd name="T1" fmla="*/ 0 h 85"/>
                  <a:gd name="T2" fmla="*/ 0 w 259"/>
                  <a:gd name="T3" fmla="*/ 0 h 85"/>
                  <a:gd name="T4" fmla="*/ 0 w 259"/>
                  <a:gd name="T5" fmla="*/ 3175 h 85"/>
                  <a:gd name="T6" fmla="*/ 203200 w 259"/>
                  <a:gd name="T7" fmla="*/ 134938 h 85"/>
                  <a:gd name="T8" fmla="*/ 411163 w 259"/>
                  <a:gd name="T9" fmla="*/ 0 h 85"/>
                  <a:gd name="T10" fmla="*/ 0 60000 65536"/>
                  <a:gd name="T11" fmla="*/ 0 60000 65536"/>
                  <a:gd name="T12" fmla="*/ 0 60000 65536"/>
                  <a:gd name="T13" fmla="*/ 0 60000 65536"/>
                  <a:gd name="T14" fmla="*/ 0 60000 65536"/>
                  <a:gd name="T15" fmla="*/ 0 w 259"/>
                  <a:gd name="T16" fmla="*/ 0 h 85"/>
                  <a:gd name="T17" fmla="*/ 259 w 259"/>
                  <a:gd name="T18" fmla="*/ 85 h 85"/>
                </a:gdLst>
                <a:ahLst/>
                <a:cxnLst>
                  <a:cxn ang="T10">
                    <a:pos x="T0" y="T1"/>
                  </a:cxn>
                  <a:cxn ang="T11">
                    <a:pos x="T2" y="T3"/>
                  </a:cxn>
                  <a:cxn ang="T12">
                    <a:pos x="T4" y="T5"/>
                  </a:cxn>
                  <a:cxn ang="T13">
                    <a:pos x="T6" y="T7"/>
                  </a:cxn>
                  <a:cxn ang="T14">
                    <a:pos x="T8" y="T9"/>
                  </a:cxn>
                </a:cxnLst>
                <a:rect l="T15" t="T16" r="T17" b="T18"/>
                <a:pathLst>
                  <a:path w="259" h="85">
                    <a:moveTo>
                      <a:pt x="259" y="0"/>
                    </a:moveTo>
                    <a:lnTo>
                      <a:pt x="0" y="0"/>
                    </a:lnTo>
                    <a:lnTo>
                      <a:pt x="0" y="2"/>
                    </a:lnTo>
                    <a:lnTo>
                      <a:pt x="128" y="85"/>
                    </a:lnTo>
                    <a:lnTo>
                      <a:pt x="259" y="0"/>
                    </a:lnTo>
                    <a:close/>
                  </a:path>
                </a:pathLst>
              </a:custGeom>
              <a:solidFill>
                <a:sysClr val="window" lastClr="FFFFFF"/>
              </a:solidFill>
              <a:ln>
                <a:noFill/>
              </a:ln>
            </p:spPr>
            <p:txBody>
              <a:bodyPr/>
              <a:lstStyle/>
              <a:p>
                <a:pPr defTabSz="910144" fontAlgn="auto">
                  <a:spcBef>
                    <a:spcPts val="0"/>
                  </a:spcBef>
                  <a:spcAft>
                    <a:spcPts val="0"/>
                  </a:spcAft>
                  <a:defRPr/>
                </a:pPr>
                <a:endParaRPr lang="zh-CN" altLang="en-US" sz="1900" kern="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grpSp>
        <p:nvGrpSpPr>
          <p:cNvPr id="50" name="组合 49">
            <a:extLst>
              <a:ext uri="{FF2B5EF4-FFF2-40B4-BE49-F238E27FC236}">
                <a16:creationId xmlns:a16="http://schemas.microsoft.com/office/drawing/2014/main" id="{C5DD03D2-FB40-493B-8F1D-2B5DC4ACEB60}"/>
              </a:ext>
            </a:extLst>
          </p:cNvPr>
          <p:cNvGrpSpPr>
            <a:grpSpLocks/>
          </p:cNvGrpSpPr>
          <p:nvPr/>
        </p:nvGrpSpPr>
        <p:grpSpPr bwMode="auto">
          <a:xfrm>
            <a:off x="4760451" y="1238064"/>
            <a:ext cx="1133398" cy="1133808"/>
            <a:chOff x="4754993" y="1155973"/>
            <a:chExt cx="1243970" cy="1243970"/>
          </a:xfrm>
        </p:grpSpPr>
        <p:sp>
          <p:nvSpPr>
            <p:cNvPr id="51" name="椭圆 50">
              <a:extLst>
                <a:ext uri="{FF2B5EF4-FFF2-40B4-BE49-F238E27FC236}">
                  <a16:creationId xmlns:a16="http://schemas.microsoft.com/office/drawing/2014/main" id="{59CFE20D-8859-43F6-84B7-9109614C6978}"/>
                </a:ext>
              </a:extLst>
            </p:cNvPr>
            <p:cNvSpPr/>
            <p:nvPr/>
          </p:nvSpPr>
          <p:spPr bwMode="auto">
            <a:xfrm>
              <a:off x="4754993" y="1155973"/>
              <a:ext cx="1243970" cy="1243970"/>
            </a:xfrm>
            <a:prstGeom prst="ellipse">
              <a:avLst/>
            </a:prstGeom>
            <a:noFill/>
            <a:ln>
              <a:solidFill>
                <a:sysClr val="windowText" lastClr="000000">
                  <a:lumMod val="50000"/>
                  <a:lumOff val="50000"/>
                </a:sysClr>
              </a:solidFill>
              <a:prstDash val="dash"/>
            </a:ln>
          </p:spPr>
          <p:txBody>
            <a:bodyPr lIns="68325" tIns="34284" rIns="68325" bIns="34284"/>
            <a:lstStyle/>
            <a:p>
              <a:pPr algn="ctr" defTabSz="910144" fontAlgn="auto">
                <a:spcBef>
                  <a:spcPts val="0"/>
                </a:spcBef>
                <a:spcAft>
                  <a:spcPts val="0"/>
                </a:spcAft>
                <a:defRPr/>
              </a:pPr>
              <a:endParaRPr lang="zh-CN" altLang="en-US" sz="1900" kern="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2" name="椭圆 51">
              <a:extLst>
                <a:ext uri="{FF2B5EF4-FFF2-40B4-BE49-F238E27FC236}">
                  <a16:creationId xmlns:a16="http://schemas.microsoft.com/office/drawing/2014/main" id="{068BBE3E-EB79-46D7-82DC-96E2A475CF78}"/>
                </a:ext>
              </a:extLst>
            </p:cNvPr>
            <p:cNvSpPr/>
            <p:nvPr/>
          </p:nvSpPr>
          <p:spPr bwMode="auto">
            <a:xfrm>
              <a:off x="4837501" y="1236895"/>
              <a:ext cx="1078954" cy="1078954"/>
            </a:xfrm>
            <a:prstGeom prst="ellipse">
              <a:avLst/>
            </a:prstGeom>
            <a:solidFill>
              <a:schemeClr val="accent3"/>
            </a:solidFill>
            <a:ln>
              <a:noFill/>
            </a:ln>
          </p:spPr>
          <p:txBody>
            <a:bodyPr lIns="68325" tIns="34284" rIns="68325" bIns="34284"/>
            <a:lstStyle/>
            <a:p>
              <a:pPr algn="ctr" defTabSz="910144" fontAlgn="auto">
                <a:spcBef>
                  <a:spcPts val="0"/>
                </a:spcBef>
                <a:spcAft>
                  <a:spcPts val="0"/>
                </a:spcAft>
                <a:defRPr/>
              </a:pPr>
              <a:endParaRPr lang="zh-CN" altLang="en-US" sz="1900" kern="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3" name="Freeform 29">
              <a:extLst>
                <a:ext uri="{FF2B5EF4-FFF2-40B4-BE49-F238E27FC236}">
                  <a16:creationId xmlns:a16="http://schemas.microsoft.com/office/drawing/2014/main" id="{A234F5E0-5DCE-40A5-A67F-250B5CFCEF5B}"/>
                </a:ext>
              </a:extLst>
            </p:cNvPr>
            <p:cNvSpPr>
              <a:spLocks noEditPoints="1"/>
            </p:cNvSpPr>
            <p:nvPr/>
          </p:nvSpPr>
          <p:spPr bwMode="auto">
            <a:xfrm>
              <a:off x="5169120" y="1566928"/>
              <a:ext cx="415714" cy="420474"/>
            </a:xfrm>
            <a:custGeom>
              <a:avLst/>
              <a:gdLst>
                <a:gd name="T0" fmla="*/ 549178 w 114"/>
                <a:gd name="T1" fmla="*/ 484461 h 116"/>
                <a:gd name="T2" fmla="*/ 408239 w 114"/>
                <a:gd name="T3" fmla="*/ 348812 h 116"/>
                <a:gd name="T4" fmla="*/ 432538 w 114"/>
                <a:gd name="T5" fmla="*/ 222852 h 116"/>
                <a:gd name="T6" fmla="*/ 208979 w 114"/>
                <a:gd name="T7" fmla="*/ 4845 h 116"/>
                <a:gd name="T8" fmla="*/ 4860 w 114"/>
                <a:gd name="T9" fmla="*/ 242231 h 116"/>
                <a:gd name="T10" fmla="*/ 233279 w 114"/>
                <a:gd name="T11" fmla="*/ 460238 h 116"/>
                <a:gd name="T12" fmla="*/ 349919 w 114"/>
                <a:gd name="T13" fmla="*/ 421481 h 116"/>
                <a:gd name="T14" fmla="*/ 485998 w 114"/>
                <a:gd name="T15" fmla="*/ 557130 h 116"/>
                <a:gd name="T16" fmla="*/ 505438 w 114"/>
                <a:gd name="T17" fmla="*/ 552286 h 116"/>
                <a:gd name="T18" fmla="*/ 549178 w 114"/>
                <a:gd name="T19" fmla="*/ 498995 h 116"/>
                <a:gd name="T20" fmla="*/ 549178 w 114"/>
                <a:gd name="T21" fmla="*/ 484461 h 116"/>
                <a:gd name="T22" fmla="*/ 72900 w 114"/>
                <a:gd name="T23" fmla="*/ 242231 h 116"/>
                <a:gd name="T24" fmla="*/ 213839 w 114"/>
                <a:gd name="T25" fmla="*/ 77514 h 116"/>
                <a:gd name="T26" fmla="*/ 364499 w 114"/>
                <a:gd name="T27" fmla="*/ 227697 h 116"/>
                <a:gd name="T28" fmla="*/ 228419 w 114"/>
                <a:gd name="T29" fmla="*/ 387569 h 116"/>
                <a:gd name="T30" fmla="*/ 72900 w 114"/>
                <a:gd name="T31" fmla="*/ 242231 h 1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4"/>
                <a:gd name="T49" fmla="*/ 0 h 116"/>
                <a:gd name="T50" fmla="*/ 114 w 114"/>
                <a:gd name="T51" fmla="*/ 116 h 1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4" h="116">
                  <a:moveTo>
                    <a:pt x="113" y="100"/>
                  </a:moveTo>
                  <a:cubicBezTo>
                    <a:pt x="84" y="72"/>
                    <a:pt x="84" y="72"/>
                    <a:pt x="84" y="72"/>
                  </a:cubicBezTo>
                  <a:cubicBezTo>
                    <a:pt x="88" y="65"/>
                    <a:pt x="90" y="56"/>
                    <a:pt x="89" y="46"/>
                  </a:cubicBezTo>
                  <a:cubicBezTo>
                    <a:pt x="88" y="21"/>
                    <a:pt x="67" y="0"/>
                    <a:pt x="43" y="1"/>
                  </a:cubicBezTo>
                  <a:cubicBezTo>
                    <a:pt x="18" y="3"/>
                    <a:pt x="0" y="24"/>
                    <a:pt x="1" y="50"/>
                  </a:cubicBezTo>
                  <a:cubicBezTo>
                    <a:pt x="3" y="76"/>
                    <a:pt x="24" y="96"/>
                    <a:pt x="48" y="95"/>
                  </a:cubicBezTo>
                  <a:cubicBezTo>
                    <a:pt x="57" y="95"/>
                    <a:pt x="65" y="92"/>
                    <a:pt x="72" y="87"/>
                  </a:cubicBezTo>
                  <a:cubicBezTo>
                    <a:pt x="100" y="115"/>
                    <a:pt x="100" y="115"/>
                    <a:pt x="100" y="115"/>
                  </a:cubicBezTo>
                  <a:cubicBezTo>
                    <a:pt x="101" y="116"/>
                    <a:pt x="103" y="115"/>
                    <a:pt x="104" y="114"/>
                  </a:cubicBezTo>
                  <a:cubicBezTo>
                    <a:pt x="113" y="103"/>
                    <a:pt x="113" y="103"/>
                    <a:pt x="113" y="103"/>
                  </a:cubicBezTo>
                  <a:cubicBezTo>
                    <a:pt x="114" y="102"/>
                    <a:pt x="114" y="101"/>
                    <a:pt x="113" y="100"/>
                  </a:cubicBezTo>
                  <a:close/>
                  <a:moveTo>
                    <a:pt x="15" y="50"/>
                  </a:moveTo>
                  <a:cubicBezTo>
                    <a:pt x="14" y="32"/>
                    <a:pt x="27" y="17"/>
                    <a:pt x="44" y="16"/>
                  </a:cubicBezTo>
                  <a:cubicBezTo>
                    <a:pt x="60" y="16"/>
                    <a:pt x="74" y="29"/>
                    <a:pt x="75" y="47"/>
                  </a:cubicBezTo>
                  <a:cubicBezTo>
                    <a:pt x="76" y="65"/>
                    <a:pt x="64" y="80"/>
                    <a:pt x="47" y="80"/>
                  </a:cubicBezTo>
                  <a:cubicBezTo>
                    <a:pt x="31" y="81"/>
                    <a:pt x="16" y="67"/>
                    <a:pt x="15" y="50"/>
                  </a:cubicBezTo>
                  <a:close/>
                </a:path>
              </a:pathLst>
            </a:custGeom>
            <a:solidFill>
              <a:sysClr val="window" lastClr="FFFFFF"/>
            </a:solidFill>
            <a:ln>
              <a:noFill/>
            </a:ln>
          </p:spPr>
          <p:txBody>
            <a:bodyPr lIns="68325" tIns="34284" rIns="68325" bIns="34284"/>
            <a:lstStyle/>
            <a:p>
              <a:pPr defTabSz="910144" fontAlgn="auto">
                <a:spcBef>
                  <a:spcPts val="0"/>
                </a:spcBef>
                <a:spcAft>
                  <a:spcPts val="0"/>
                </a:spcAft>
                <a:defRPr/>
              </a:pPr>
              <a:endParaRPr lang="zh-CN" altLang="en-US" sz="1900" kern="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54" name="组合 53">
            <a:extLst>
              <a:ext uri="{FF2B5EF4-FFF2-40B4-BE49-F238E27FC236}">
                <a16:creationId xmlns:a16="http://schemas.microsoft.com/office/drawing/2014/main" id="{1114F01F-F043-40F1-944C-D7074522C86B}"/>
              </a:ext>
            </a:extLst>
          </p:cNvPr>
          <p:cNvGrpSpPr>
            <a:grpSpLocks/>
          </p:cNvGrpSpPr>
          <p:nvPr/>
        </p:nvGrpSpPr>
        <p:grpSpPr bwMode="auto">
          <a:xfrm>
            <a:off x="6437417" y="2691479"/>
            <a:ext cx="1133398" cy="1133808"/>
            <a:chOff x="6596465" y="2751625"/>
            <a:chExt cx="1243970" cy="1243970"/>
          </a:xfrm>
        </p:grpSpPr>
        <p:sp>
          <p:nvSpPr>
            <p:cNvPr id="55" name="椭圆 54">
              <a:extLst>
                <a:ext uri="{FF2B5EF4-FFF2-40B4-BE49-F238E27FC236}">
                  <a16:creationId xmlns:a16="http://schemas.microsoft.com/office/drawing/2014/main" id="{04A07EA7-0AB8-40AF-A262-8BE55C4C86EA}"/>
                </a:ext>
              </a:extLst>
            </p:cNvPr>
            <p:cNvSpPr/>
            <p:nvPr/>
          </p:nvSpPr>
          <p:spPr bwMode="auto">
            <a:xfrm>
              <a:off x="6596465" y="2751625"/>
              <a:ext cx="1243970" cy="1243970"/>
            </a:xfrm>
            <a:prstGeom prst="ellipse">
              <a:avLst/>
            </a:prstGeom>
            <a:noFill/>
            <a:ln>
              <a:solidFill>
                <a:sysClr val="windowText" lastClr="000000">
                  <a:lumMod val="50000"/>
                  <a:lumOff val="50000"/>
                </a:sysClr>
              </a:solidFill>
              <a:prstDash val="dash"/>
            </a:ln>
          </p:spPr>
          <p:txBody>
            <a:bodyPr lIns="68325" tIns="34284" rIns="68325" bIns="34284"/>
            <a:lstStyle/>
            <a:p>
              <a:pPr algn="ctr" defTabSz="910144" fontAlgn="auto">
                <a:spcBef>
                  <a:spcPts val="0"/>
                </a:spcBef>
                <a:spcAft>
                  <a:spcPts val="0"/>
                </a:spcAft>
                <a:defRPr/>
              </a:pPr>
              <a:endParaRPr lang="zh-CN" altLang="en-US" sz="1900" kern="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6" name="椭圆 55">
              <a:extLst>
                <a:ext uri="{FF2B5EF4-FFF2-40B4-BE49-F238E27FC236}">
                  <a16:creationId xmlns:a16="http://schemas.microsoft.com/office/drawing/2014/main" id="{6056D85B-F950-489E-8BB2-448569785165}"/>
                </a:ext>
              </a:extLst>
            </p:cNvPr>
            <p:cNvSpPr/>
            <p:nvPr/>
          </p:nvSpPr>
          <p:spPr bwMode="auto">
            <a:xfrm>
              <a:off x="6678973" y="2832546"/>
              <a:ext cx="1078954" cy="1078954"/>
            </a:xfrm>
            <a:prstGeom prst="ellipse">
              <a:avLst/>
            </a:prstGeom>
            <a:solidFill>
              <a:schemeClr val="accent4"/>
            </a:solidFill>
            <a:ln>
              <a:noFill/>
            </a:ln>
          </p:spPr>
          <p:txBody>
            <a:bodyPr lIns="68325" tIns="34284" rIns="68325" bIns="34284"/>
            <a:lstStyle/>
            <a:p>
              <a:pPr algn="ctr" defTabSz="910144" fontAlgn="auto">
                <a:spcBef>
                  <a:spcPts val="0"/>
                </a:spcBef>
                <a:spcAft>
                  <a:spcPts val="0"/>
                </a:spcAft>
                <a:defRPr/>
              </a:pPr>
              <a:endParaRPr lang="zh-CN" altLang="en-US" sz="1900" kern="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pic>
          <p:nvPicPr>
            <p:cNvPr id="57" name="图片 14">
              <a:extLst>
                <a:ext uri="{FF2B5EF4-FFF2-40B4-BE49-F238E27FC236}">
                  <a16:creationId xmlns:a16="http://schemas.microsoft.com/office/drawing/2014/main" id="{4044BFB2-614B-4160-99ED-BD07A0AD993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53654" y="3142042"/>
              <a:ext cx="540000" cy="389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6597027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ppt_x"/>
                                          </p:val>
                                        </p:tav>
                                        <p:tav tm="100000">
                                          <p:val>
                                            <p:strVal val="#ppt_x"/>
                                          </p:val>
                                        </p:tav>
                                      </p:tavLst>
                                    </p:anim>
                                    <p:anim calcmode="lin" valueType="num">
                                      <p:cBhvr additive="base">
                                        <p:cTn id="18" dur="500" fill="hold"/>
                                        <p:tgtEl>
                                          <p:spTgt spid="3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ppt_x"/>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ppt_x"/>
                                          </p:val>
                                        </p:tav>
                                        <p:tav tm="100000">
                                          <p:val>
                                            <p:strVal val="#ppt_x"/>
                                          </p:val>
                                        </p:tav>
                                      </p:tavLst>
                                    </p:anim>
                                    <p:anim calcmode="lin" valueType="num">
                                      <p:cBhvr additive="base">
                                        <p:cTn id="28" dur="500" fill="hold"/>
                                        <p:tgtEl>
                                          <p:spTgt spid="4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ppt_x"/>
                                          </p:val>
                                        </p:tav>
                                        <p:tav tm="100000">
                                          <p:val>
                                            <p:strVal val="#ppt_x"/>
                                          </p:val>
                                        </p:tav>
                                      </p:tavLst>
                                    </p:anim>
                                    <p:anim calcmode="lin" valueType="num">
                                      <p:cBhvr additive="base">
                                        <p:cTn id="38" dur="500" fill="hold"/>
                                        <p:tgtEl>
                                          <p:spTgt spid="5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ppt_x"/>
                                          </p:val>
                                        </p:tav>
                                        <p:tav tm="100000">
                                          <p:val>
                                            <p:strVal val="#ppt_x"/>
                                          </p:val>
                                        </p:tav>
                                      </p:tavLst>
                                    </p:anim>
                                    <p:anim calcmode="lin" valueType="num">
                                      <p:cBhvr additive="base">
                                        <p:cTn id="43" dur="500" fill="hold"/>
                                        <p:tgtEl>
                                          <p:spTgt spid="2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ppt_x"/>
                                          </p:val>
                                        </p:tav>
                                        <p:tav tm="100000">
                                          <p:val>
                                            <p:strVal val="#ppt_x"/>
                                          </p:val>
                                        </p:tav>
                                      </p:tavLst>
                                    </p:anim>
                                    <p:anim calcmode="lin" valueType="num">
                                      <p:cBhvr additive="base">
                                        <p:cTn id="53" dur="500" fill="hold"/>
                                        <p:tgtEl>
                                          <p:spTgt spid="2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additive="base">
                                        <p:cTn id="62" dur="500" fill="hold"/>
                                        <p:tgtEl>
                                          <p:spTgt spid="34"/>
                                        </p:tgtEl>
                                        <p:attrNameLst>
                                          <p:attrName>ppt_x</p:attrName>
                                        </p:attrNameLst>
                                      </p:cBhvr>
                                      <p:tavLst>
                                        <p:tav tm="0">
                                          <p:val>
                                            <p:strVal val="#ppt_x"/>
                                          </p:val>
                                        </p:tav>
                                        <p:tav tm="100000">
                                          <p:val>
                                            <p:strVal val="#ppt_x"/>
                                          </p:val>
                                        </p:tav>
                                      </p:tavLst>
                                    </p:anim>
                                    <p:anim calcmode="lin" valueType="num">
                                      <p:cBhvr additive="base">
                                        <p:cTn id="63" dur="500" fill="hold"/>
                                        <p:tgtEl>
                                          <p:spTgt spid="34"/>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fill="hold"/>
                                        <p:tgtEl>
                                          <p:spTgt spid="31"/>
                                        </p:tgtEl>
                                        <p:attrNameLst>
                                          <p:attrName>ppt_x</p:attrName>
                                        </p:attrNameLst>
                                      </p:cBhvr>
                                      <p:tavLst>
                                        <p:tav tm="0">
                                          <p:val>
                                            <p:strVal val="#ppt_x"/>
                                          </p:val>
                                        </p:tav>
                                        <p:tav tm="100000">
                                          <p:val>
                                            <p:strVal val="#ppt_x"/>
                                          </p:val>
                                        </p:tav>
                                      </p:tavLst>
                                    </p:anim>
                                    <p:anim calcmode="lin" valueType="num">
                                      <p:cBhvr additive="base">
                                        <p:cTn id="6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reeform 12"/>
          <p:cNvSpPr>
            <a:spLocks/>
          </p:cNvSpPr>
          <p:nvPr/>
        </p:nvSpPr>
        <p:spPr bwMode="auto">
          <a:xfrm>
            <a:off x="1115616" y="1502750"/>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E58CA0"/>
          </a:solidFill>
          <a:ln>
            <a:noFill/>
          </a:ln>
          <a:extLst/>
        </p:spPr>
        <p:txBody>
          <a:bodyPr/>
          <a:lstStyle/>
          <a:p>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7" name="组合 6"/>
          <p:cNvGrpSpPr/>
          <p:nvPr/>
        </p:nvGrpSpPr>
        <p:grpSpPr>
          <a:xfrm>
            <a:off x="1283891" y="1547994"/>
            <a:ext cx="857250" cy="571500"/>
            <a:chOff x="1283891" y="1695061"/>
            <a:chExt cx="857250" cy="571500"/>
          </a:xfrm>
          <a:solidFill>
            <a:schemeClr val="bg1"/>
          </a:solidFill>
        </p:grpSpPr>
        <p:sp>
          <p:nvSpPr>
            <p:cNvPr id="8" name="Freeform 13"/>
            <p:cNvSpPr>
              <a:spLocks/>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9" name="组合 8"/>
            <p:cNvGrpSpPr/>
            <p:nvPr/>
          </p:nvGrpSpPr>
          <p:grpSpPr>
            <a:xfrm>
              <a:off x="1320404" y="1695061"/>
              <a:ext cx="820737" cy="522685"/>
              <a:chOff x="1320404" y="1695061"/>
              <a:chExt cx="820737" cy="522685"/>
            </a:xfrm>
            <a:grpFill/>
          </p:grpSpPr>
          <p:sp>
            <p:nvSpPr>
              <p:cNvPr id="10" name="Freeform 14"/>
              <p:cNvSpPr>
                <a:spLocks/>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 name="Freeform 15"/>
              <p:cNvSpPr>
                <a:spLocks/>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 name="Freeform 16"/>
              <p:cNvSpPr>
                <a:spLocks/>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 name="Freeform 17"/>
              <p:cNvSpPr>
                <a:spLocks/>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 name="Freeform 18"/>
              <p:cNvSpPr>
                <a:spLocks/>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 name="Freeform 19"/>
              <p:cNvSpPr>
                <a:spLocks/>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cxnSp>
        <p:nvCxnSpPr>
          <p:cNvPr id="16" name="直接连接符 15"/>
          <p:cNvCxnSpPr/>
          <p:nvPr/>
        </p:nvCxnSpPr>
        <p:spPr>
          <a:xfrm>
            <a:off x="1115617" y="2361190"/>
            <a:ext cx="1514475" cy="0"/>
          </a:xfrm>
          <a:prstGeom prst="line">
            <a:avLst/>
          </a:prstGeom>
          <a:ln w="25400">
            <a:solidFill>
              <a:srgbClr val="E58CA0"/>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1661819" y="1992146"/>
            <a:ext cx="1056700" cy="353943"/>
          </a:xfrm>
          <a:prstGeom prst="rect">
            <a:avLst/>
          </a:prstGeom>
        </p:spPr>
        <p:txBody>
          <a:bodyPr wrap="none">
            <a:spAutoFit/>
          </a:bodyPr>
          <a:lstStyle/>
          <a:p>
            <a:pPr algn="just">
              <a:defRPr/>
            </a:pPr>
            <a:r>
              <a:rPr lang="zh-CN" altLang="en-US" sz="1700" b="1" dirty="0">
                <a:latin typeface="微软雅黑 Light" panose="020B0502040204020203" pitchFamily="34" charset="-122"/>
                <a:ea typeface="微软雅黑 Light" panose="020B0502040204020203" pitchFamily="34" charset="-122"/>
                <a:sym typeface="微软雅黑 Light" panose="020B0502040204020203" pitchFamily="34" charset="-122"/>
              </a:rPr>
              <a:t>标题内容</a:t>
            </a:r>
          </a:p>
        </p:txBody>
      </p:sp>
      <p:sp>
        <p:nvSpPr>
          <p:cNvPr id="18" name="Freeform 12"/>
          <p:cNvSpPr>
            <a:spLocks/>
          </p:cNvSpPr>
          <p:nvPr/>
        </p:nvSpPr>
        <p:spPr bwMode="auto">
          <a:xfrm>
            <a:off x="2899966" y="1502750"/>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E99613"/>
          </a:solidFill>
          <a:ln>
            <a:noFill/>
          </a:ln>
          <a:extLst/>
        </p:spPr>
        <p:txBody>
          <a:bodyPr/>
          <a:lstStyle/>
          <a:p>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19" name="组合 18"/>
          <p:cNvGrpSpPr/>
          <p:nvPr/>
        </p:nvGrpSpPr>
        <p:grpSpPr>
          <a:xfrm>
            <a:off x="3069828" y="1547994"/>
            <a:ext cx="855664" cy="571500"/>
            <a:chOff x="3069828" y="1695061"/>
            <a:chExt cx="855664" cy="571500"/>
          </a:xfrm>
          <a:solidFill>
            <a:schemeClr val="bg1"/>
          </a:solidFill>
        </p:grpSpPr>
        <p:sp>
          <p:nvSpPr>
            <p:cNvPr id="20" name="Freeform 13"/>
            <p:cNvSpPr>
              <a:spLocks/>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1" name="Freeform 14"/>
            <p:cNvSpPr>
              <a:spLocks/>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 name="Freeform 15"/>
            <p:cNvSpPr>
              <a:spLocks/>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3" name="Freeform 16"/>
            <p:cNvSpPr>
              <a:spLocks/>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4" name="Freeform 17"/>
            <p:cNvSpPr>
              <a:spLocks/>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5" name="Freeform 18"/>
            <p:cNvSpPr>
              <a:spLocks/>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Freeform 19"/>
            <p:cNvSpPr>
              <a:spLocks/>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cxnSp>
        <p:nvCxnSpPr>
          <p:cNvPr id="27" name="直接连接符 26"/>
          <p:cNvCxnSpPr/>
          <p:nvPr/>
        </p:nvCxnSpPr>
        <p:spPr>
          <a:xfrm>
            <a:off x="2899966" y="2361190"/>
            <a:ext cx="1516062" cy="0"/>
          </a:xfrm>
          <a:prstGeom prst="line">
            <a:avLst/>
          </a:prstGeom>
          <a:ln w="25400">
            <a:solidFill>
              <a:srgbClr val="E99613"/>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3446962" y="1992146"/>
            <a:ext cx="1056700" cy="353943"/>
          </a:xfrm>
          <a:prstGeom prst="rect">
            <a:avLst/>
          </a:prstGeom>
        </p:spPr>
        <p:txBody>
          <a:bodyPr wrap="none">
            <a:spAutoFit/>
          </a:bodyPr>
          <a:lstStyle/>
          <a:p>
            <a:pPr algn="just">
              <a:defRPr/>
            </a:pPr>
            <a:r>
              <a:rPr lang="zh-CN" altLang="en-US" sz="1700" b="1" dirty="0">
                <a:latin typeface="微软雅黑 Light" panose="020B0502040204020203" pitchFamily="34" charset="-122"/>
                <a:ea typeface="微软雅黑 Light" panose="020B0502040204020203" pitchFamily="34" charset="-122"/>
                <a:sym typeface="微软雅黑 Light" panose="020B0502040204020203" pitchFamily="34" charset="-122"/>
              </a:rPr>
              <a:t>标题内容</a:t>
            </a:r>
          </a:p>
        </p:txBody>
      </p:sp>
      <p:sp>
        <p:nvSpPr>
          <p:cNvPr id="29" name="Freeform 12"/>
          <p:cNvSpPr>
            <a:spLocks/>
          </p:cNvSpPr>
          <p:nvPr/>
        </p:nvSpPr>
        <p:spPr bwMode="auto">
          <a:xfrm>
            <a:off x="4685903" y="1502750"/>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C8D661"/>
          </a:solidFill>
          <a:ln>
            <a:noFill/>
          </a:ln>
          <a:extLst/>
        </p:spPr>
        <p:txBody>
          <a:bodyPr/>
          <a:lstStyle/>
          <a:p>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30" name="组合 29"/>
          <p:cNvGrpSpPr/>
          <p:nvPr/>
        </p:nvGrpSpPr>
        <p:grpSpPr>
          <a:xfrm>
            <a:off x="4855766" y="1547994"/>
            <a:ext cx="855662" cy="571500"/>
            <a:chOff x="4855766" y="1695061"/>
            <a:chExt cx="855662" cy="571500"/>
          </a:xfrm>
          <a:solidFill>
            <a:schemeClr val="bg1"/>
          </a:solidFill>
        </p:grpSpPr>
        <p:sp>
          <p:nvSpPr>
            <p:cNvPr id="31" name="Freeform 13"/>
            <p:cNvSpPr>
              <a:spLocks/>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2" name="Freeform 14"/>
            <p:cNvSpPr>
              <a:spLocks/>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3" name="Freeform 15"/>
            <p:cNvSpPr>
              <a:spLocks/>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4" name="Freeform 16"/>
            <p:cNvSpPr>
              <a:spLocks/>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5" name="Freeform 17"/>
            <p:cNvSpPr>
              <a:spLocks/>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6" name="Freeform 18"/>
            <p:cNvSpPr>
              <a:spLocks/>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7" name="Freeform 19"/>
            <p:cNvSpPr>
              <a:spLocks/>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cxnSp>
        <p:nvCxnSpPr>
          <p:cNvPr id="38" name="直接连接符 37"/>
          <p:cNvCxnSpPr/>
          <p:nvPr/>
        </p:nvCxnSpPr>
        <p:spPr>
          <a:xfrm>
            <a:off x="4685903" y="2361190"/>
            <a:ext cx="1514475" cy="0"/>
          </a:xfrm>
          <a:prstGeom prst="line">
            <a:avLst/>
          </a:prstGeom>
          <a:ln w="25400">
            <a:solidFill>
              <a:srgbClr val="C8D661"/>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5232106" y="1992146"/>
            <a:ext cx="1056700" cy="353943"/>
          </a:xfrm>
          <a:prstGeom prst="rect">
            <a:avLst/>
          </a:prstGeom>
        </p:spPr>
        <p:txBody>
          <a:bodyPr wrap="none">
            <a:spAutoFit/>
          </a:bodyPr>
          <a:lstStyle/>
          <a:p>
            <a:pPr algn="just">
              <a:defRPr/>
            </a:pPr>
            <a:r>
              <a:rPr lang="zh-CN" altLang="en-US" sz="1700" b="1" dirty="0">
                <a:latin typeface="微软雅黑 Light" panose="020B0502040204020203" pitchFamily="34" charset="-122"/>
                <a:ea typeface="微软雅黑 Light" panose="020B0502040204020203" pitchFamily="34" charset="-122"/>
                <a:sym typeface="微软雅黑 Light" panose="020B0502040204020203" pitchFamily="34" charset="-122"/>
              </a:rPr>
              <a:t>标题内容</a:t>
            </a:r>
          </a:p>
        </p:txBody>
      </p:sp>
      <p:sp>
        <p:nvSpPr>
          <p:cNvPr id="40" name="Freeform 12"/>
          <p:cNvSpPr>
            <a:spLocks/>
          </p:cNvSpPr>
          <p:nvPr/>
        </p:nvSpPr>
        <p:spPr bwMode="auto">
          <a:xfrm>
            <a:off x="6471841" y="1502750"/>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68BEE4"/>
          </a:solidFill>
          <a:ln>
            <a:noFill/>
          </a:ln>
          <a:extLst/>
        </p:spPr>
        <p:txBody>
          <a:bodyPr/>
          <a:lstStyle/>
          <a:p>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41" name="组合 40"/>
          <p:cNvGrpSpPr/>
          <p:nvPr/>
        </p:nvGrpSpPr>
        <p:grpSpPr>
          <a:xfrm>
            <a:off x="6640116" y="1547994"/>
            <a:ext cx="857250" cy="571500"/>
            <a:chOff x="6640116" y="1695061"/>
            <a:chExt cx="857250" cy="571500"/>
          </a:xfrm>
          <a:solidFill>
            <a:schemeClr val="bg1"/>
          </a:solidFill>
        </p:grpSpPr>
        <p:sp>
          <p:nvSpPr>
            <p:cNvPr id="42" name="Freeform 13"/>
            <p:cNvSpPr>
              <a:spLocks/>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3" name="Freeform 14"/>
            <p:cNvSpPr>
              <a:spLocks/>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4" name="Freeform 15"/>
            <p:cNvSpPr>
              <a:spLocks/>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5" name="Freeform 16"/>
            <p:cNvSpPr>
              <a:spLocks/>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6" name="Freeform 17"/>
            <p:cNvSpPr>
              <a:spLocks/>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7" name="Freeform 18"/>
            <p:cNvSpPr>
              <a:spLocks/>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8" name="Freeform 19"/>
            <p:cNvSpPr>
              <a:spLocks/>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a:extLst/>
          </p:spPr>
          <p:txBody>
            <a:bodyPr/>
            <a:lstStyle/>
            <a:p>
              <a:pPr>
                <a:defRPr/>
              </a:pPr>
              <a:endParaRPr lang="zh-CN" altLang="en-US">
                <a:solidFill>
                  <a:srgbClr val="47494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cxnSp>
        <p:nvCxnSpPr>
          <p:cNvPr id="49" name="直接连接符 48"/>
          <p:cNvCxnSpPr/>
          <p:nvPr/>
        </p:nvCxnSpPr>
        <p:spPr>
          <a:xfrm>
            <a:off x="6471842" y="2361190"/>
            <a:ext cx="1514475" cy="0"/>
          </a:xfrm>
          <a:prstGeom prst="line">
            <a:avLst/>
          </a:prstGeom>
          <a:ln w="25400">
            <a:solidFill>
              <a:srgbClr val="68BEE4"/>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7018044" y="1992146"/>
            <a:ext cx="1056700" cy="353943"/>
          </a:xfrm>
          <a:prstGeom prst="rect">
            <a:avLst/>
          </a:prstGeom>
          <a:ln>
            <a:noFill/>
          </a:ln>
        </p:spPr>
        <p:txBody>
          <a:bodyPr wrap="none">
            <a:spAutoFit/>
          </a:bodyPr>
          <a:lstStyle/>
          <a:p>
            <a:pPr algn="just">
              <a:defRPr/>
            </a:pPr>
            <a:r>
              <a:rPr lang="zh-CN" altLang="en-US" sz="1700" b="1" dirty="0">
                <a:latin typeface="微软雅黑 Light" panose="020B0502040204020203" pitchFamily="34" charset="-122"/>
                <a:ea typeface="微软雅黑 Light" panose="020B0502040204020203" pitchFamily="34" charset="-122"/>
                <a:sym typeface="微软雅黑 Light" panose="020B0502040204020203" pitchFamily="34" charset="-122"/>
              </a:rPr>
              <a:t>标题内容</a:t>
            </a:r>
          </a:p>
        </p:txBody>
      </p:sp>
      <p:sp>
        <p:nvSpPr>
          <p:cNvPr id="51" name="文本框 164"/>
          <p:cNvSpPr txBox="1"/>
          <p:nvPr/>
        </p:nvSpPr>
        <p:spPr>
          <a:xfrm>
            <a:off x="1115617" y="2595670"/>
            <a:ext cx="1609685" cy="1192634"/>
          </a:xfrm>
          <a:prstGeom prst="rect">
            <a:avLst/>
          </a:prstGeom>
          <a:noFill/>
        </p:spPr>
        <p:txBody>
          <a:bodyPr wrap="square">
            <a:spAutoFit/>
          </a:bodyPr>
          <a:lstStyle/>
          <a:p>
            <a:pPr algn="just">
              <a:lnSpc>
                <a:spcPct val="130000"/>
              </a:lnSpc>
              <a:defRPr/>
            </a:pPr>
            <a:r>
              <a:rPr lang="zh-CN" altLang="en-US" sz="1100" kern="0" dirty="0">
                <a:latin typeface="微软雅黑 Light" panose="020B0502040204020203" pitchFamily="34" charset="-122"/>
                <a:ea typeface="微软雅黑 Light" panose="020B0502040204020203" pitchFamily="34" charset="-122"/>
                <a:cs typeface="Arial" pitchFamily="34" charset="0"/>
                <a:sym typeface="微软雅黑 Light" panose="020B0502040204020203" pitchFamily="34" charset="-122"/>
              </a:rPr>
              <a:t>单击添加标题文本内容单击添加标题文本内容</a:t>
            </a:r>
          </a:p>
          <a:p>
            <a:pPr algn="just">
              <a:lnSpc>
                <a:spcPct val="130000"/>
              </a:lnSpc>
              <a:defRPr/>
            </a:pPr>
            <a:r>
              <a:rPr lang="zh-CN" altLang="en-US" sz="1100" kern="0" dirty="0">
                <a:latin typeface="微软雅黑 Light" panose="020B0502040204020203" pitchFamily="34" charset="-122"/>
                <a:ea typeface="微软雅黑 Light" panose="020B0502040204020203" pitchFamily="34" charset="-122"/>
                <a:cs typeface="Arial" pitchFamily="34" charset="0"/>
                <a:sym typeface="微软雅黑 Light" panose="020B0502040204020203" pitchFamily="34" charset="-122"/>
              </a:rPr>
              <a:t>单击添加标题文本内容</a:t>
            </a:r>
          </a:p>
          <a:p>
            <a:pPr algn="just">
              <a:lnSpc>
                <a:spcPct val="130000"/>
              </a:lnSpc>
              <a:defRPr/>
            </a:pPr>
            <a:r>
              <a:rPr lang="zh-CN" altLang="en-US" sz="1100" kern="0" dirty="0">
                <a:latin typeface="微软雅黑 Light" panose="020B0502040204020203" pitchFamily="34" charset="-122"/>
                <a:ea typeface="微软雅黑 Light" panose="020B0502040204020203" pitchFamily="34" charset="-122"/>
                <a:cs typeface="Arial" pitchFamily="34" charset="0"/>
                <a:sym typeface="微软雅黑 Light" panose="020B0502040204020203" pitchFamily="34" charset="-122"/>
              </a:rPr>
              <a:t>单击添加标题文本内容</a:t>
            </a:r>
          </a:p>
          <a:p>
            <a:pPr algn="just">
              <a:lnSpc>
                <a:spcPct val="130000"/>
              </a:lnSpc>
              <a:defRPr/>
            </a:pPr>
            <a:r>
              <a:rPr lang="zh-CN" altLang="en-US" sz="1100" kern="0" dirty="0">
                <a:latin typeface="微软雅黑 Light" panose="020B0502040204020203" pitchFamily="34" charset="-122"/>
                <a:ea typeface="微软雅黑 Light" panose="020B0502040204020203" pitchFamily="34" charset="-122"/>
                <a:cs typeface="Arial" pitchFamily="34" charset="0"/>
                <a:sym typeface="微软雅黑 Light" panose="020B0502040204020203" pitchFamily="34" charset="-122"/>
              </a:rPr>
              <a:t>单击添加标题文本内容</a:t>
            </a:r>
          </a:p>
        </p:txBody>
      </p:sp>
      <p:sp>
        <p:nvSpPr>
          <p:cNvPr id="52" name="文本框 165"/>
          <p:cNvSpPr txBox="1"/>
          <p:nvPr/>
        </p:nvSpPr>
        <p:spPr>
          <a:xfrm>
            <a:off x="2899965" y="2600201"/>
            <a:ext cx="1610479" cy="1192634"/>
          </a:xfrm>
          <a:prstGeom prst="rect">
            <a:avLst/>
          </a:prstGeom>
          <a:noFill/>
        </p:spPr>
        <p:txBody>
          <a:bodyPr wrap="square">
            <a:spAutoFit/>
          </a:bodyPr>
          <a:lstStyle/>
          <a:p>
            <a:pPr algn="just">
              <a:lnSpc>
                <a:spcPct val="130000"/>
              </a:lnSpc>
              <a:defRPr/>
            </a:pPr>
            <a:r>
              <a:rPr lang="zh-CN" altLang="en-US" sz="1100" kern="0" dirty="0">
                <a:latin typeface="微软雅黑 Light" panose="020B0502040204020203" pitchFamily="34" charset="-122"/>
                <a:ea typeface="微软雅黑 Light" panose="020B0502040204020203" pitchFamily="34" charset="-122"/>
                <a:cs typeface="Arial" pitchFamily="34" charset="0"/>
                <a:sym typeface="微软雅黑 Light" panose="020B0502040204020203" pitchFamily="34" charset="-122"/>
              </a:rPr>
              <a:t>单击添加标题文本内容单击添加标题文本内容</a:t>
            </a:r>
          </a:p>
          <a:p>
            <a:pPr algn="just">
              <a:lnSpc>
                <a:spcPct val="130000"/>
              </a:lnSpc>
              <a:defRPr/>
            </a:pPr>
            <a:r>
              <a:rPr lang="zh-CN" altLang="en-US" sz="1100" kern="0" dirty="0">
                <a:latin typeface="微软雅黑 Light" panose="020B0502040204020203" pitchFamily="34" charset="-122"/>
                <a:ea typeface="微软雅黑 Light" panose="020B0502040204020203" pitchFamily="34" charset="-122"/>
                <a:cs typeface="Arial" pitchFamily="34" charset="0"/>
                <a:sym typeface="微软雅黑 Light" panose="020B0502040204020203" pitchFamily="34" charset="-122"/>
              </a:rPr>
              <a:t>单击添加标题文本内容</a:t>
            </a:r>
          </a:p>
          <a:p>
            <a:pPr algn="just">
              <a:lnSpc>
                <a:spcPct val="130000"/>
              </a:lnSpc>
              <a:defRPr/>
            </a:pPr>
            <a:r>
              <a:rPr lang="zh-CN" altLang="en-US" sz="1100" kern="0" dirty="0">
                <a:latin typeface="微软雅黑 Light" panose="020B0502040204020203" pitchFamily="34" charset="-122"/>
                <a:ea typeface="微软雅黑 Light" panose="020B0502040204020203" pitchFamily="34" charset="-122"/>
                <a:cs typeface="Arial" pitchFamily="34" charset="0"/>
                <a:sym typeface="微软雅黑 Light" panose="020B0502040204020203" pitchFamily="34" charset="-122"/>
              </a:rPr>
              <a:t>单击添加标题文本内容</a:t>
            </a:r>
          </a:p>
          <a:p>
            <a:pPr algn="just">
              <a:lnSpc>
                <a:spcPct val="130000"/>
              </a:lnSpc>
              <a:defRPr/>
            </a:pPr>
            <a:r>
              <a:rPr lang="zh-CN" altLang="en-US" sz="1100" kern="0" dirty="0">
                <a:latin typeface="微软雅黑 Light" panose="020B0502040204020203" pitchFamily="34" charset="-122"/>
                <a:ea typeface="微软雅黑 Light" panose="020B0502040204020203" pitchFamily="34" charset="-122"/>
                <a:cs typeface="Arial" pitchFamily="34" charset="0"/>
                <a:sym typeface="微软雅黑 Light" panose="020B0502040204020203" pitchFamily="34" charset="-122"/>
              </a:rPr>
              <a:t>单击添加标题文本内容</a:t>
            </a:r>
          </a:p>
        </p:txBody>
      </p:sp>
      <p:sp>
        <p:nvSpPr>
          <p:cNvPr id="53" name="文本框 166"/>
          <p:cNvSpPr txBox="1"/>
          <p:nvPr/>
        </p:nvSpPr>
        <p:spPr>
          <a:xfrm>
            <a:off x="4685903" y="2595670"/>
            <a:ext cx="1609686" cy="1192634"/>
          </a:xfrm>
          <a:prstGeom prst="rect">
            <a:avLst/>
          </a:prstGeom>
          <a:noFill/>
        </p:spPr>
        <p:txBody>
          <a:bodyPr wrap="square">
            <a:spAutoFit/>
          </a:bodyPr>
          <a:lstStyle/>
          <a:p>
            <a:pPr algn="just">
              <a:lnSpc>
                <a:spcPct val="130000"/>
              </a:lnSpc>
              <a:defRPr/>
            </a:pPr>
            <a:r>
              <a:rPr lang="zh-CN" altLang="en-US" sz="1100" kern="0" dirty="0">
                <a:latin typeface="微软雅黑 Light" panose="020B0502040204020203" pitchFamily="34" charset="-122"/>
                <a:ea typeface="微软雅黑 Light" panose="020B0502040204020203" pitchFamily="34" charset="-122"/>
                <a:cs typeface="Arial" pitchFamily="34" charset="0"/>
                <a:sym typeface="微软雅黑 Light" panose="020B0502040204020203" pitchFamily="34" charset="-122"/>
              </a:rPr>
              <a:t>单击添加标题文本内容单击添加标题文本内容</a:t>
            </a:r>
          </a:p>
          <a:p>
            <a:pPr algn="just">
              <a:lnSpc>
                <a:spcPct val="130000"/>
              </a:lnSpc>
              <a:defRPr/>
            </a:pPr>
            <a:r>
              <a:rPr lang="zh-CN" altLang="en-US" sz="1100" kern="0" dirty="0">
                <a:latin typeface="微软雅黑 Light" panose="020B0502040204020203" pitchFamily="34" charset="-122"/>
                <a:ea typeface="微软雅黑 Light" panose="020B0502040204020203" pitchFamily="34" charset="-122"/>
                <a:cs typeface="Arial" pitchFamily="34" charset="0"/>
                <a:sym typeface="微软雅黑 Light" panose="020B0502040204020203" pitchFamily="34" charset="-122"/>
              </a:rPr>
              <a:t>单击添加标题文本内容</a:t>
            </a:r>
          </a:p>
          <a:p>
            <a:pPr algn="just">
              <a:lnSpc>
                <a:spcPct val="130000"/>
              </a:lnSpc>
              <a:defRPr/>
            </a:pPr>
            <a:r>
              <a:rPr lang="zh-CN" altLang="en-US" sz="1100" kern="0" dirty="0">
                <a:latin typeface="微软雅黑 Light" panose="020B0502040204020203" pitchFamily="34" charset="-122"/>
                <a:ea typeface="微软雅黑 Light" panose="020B0502040204020203" pitchFamily="34" charset="-122"/>
                <a:cs typeface="Arial" pitchFamily="34" charset="0"/>
                <a:sym typeface="微软雅黑 Light" panose="020B0502040204020203" pitchFamily="34" charset="-122"/>
              </a:rPr>
              <a:t>单击添加标题文本内容</a:t>
            </a:r>
          </a:p>
          <a:p>
            <a:pPr algn="just">
              <a:lnSpc>
                <a:spcPct val="130000"/>
              </a:lnSpc>
              <a:defRPr/>
            </a:pPr>
            <a:r>
              <a:rPr lang="zh-CN" altLang="en-US" sz="1100" kern="0" dirty="0">
                <a:latin typeface="微软雅黑 Light" panose="020B0502040204020203" pitchFamily="34" charset="-122"/>
                <a:ea typeface="微软雅黑 Light" panose="020B0502040204020203" pitchFamily="34" charset="-122"/>
                <a:cs typeface="Arial" pitchFamily="34" charset="0"/>
                <a:sym typeface="微软雅黑 Light" panose="020B0502040204020203" pitchFamily="34" charset="-122"/>
              </a:rPr>
              <a:t>单击添加标题文本内容</a:t>
            </a:r>
          </a:p>
        </p:txBody>
      </p:sp>
      <p:sp>
        <p:nvSpPr>
          <p:cNvPr id="54" name="文本框 167"/>
          <p:cNvSpPr txBox="1"/>
          <p:nvPr/>
        </p:nvSpPr>
        <p:spPr>
          <a:xfrm>
            <a:off x="6471842" y="2595669"/>
            <a:ext cx="1609685" cy="1192634"/>
          </a:xfrm>
          <a:prstGeom prst="rect">
            <a:avLst/>
          </a:prstGeom>
          <a:noFill/>
        </p:spPr>
        <p:txBody>
          <a:bodyPr wrap="square">
            <a:spAutoFit/>
          </a:bodyPr>
          <a:lstStyle/>
          <a:p>
            <a:pPr algn="just">
              <a:lnSpc>
                <a:spcPct val="130000"/>
              </a:lnSpc>
              <a:defRPr/>
            </a:pPr>
            <a:r>
              <a:rPr lang="zh-CN" altLang="en-US" sz="1100" kern="0" dirty="0">
                <a:latin typeface="微软雅黑 Light" panose="020B0502040204020203" pitchFamily="34" charset="-122"/>
                <a:ea typeface="微软雅黑 Light" panose="020B0502040204020203" pitchFamily="34" charset="-122"/>
                <a:cs typeface="Arial" pitchFamily="34" charset="0"/>
                <a:sym typeface="微软雅黑 Light" panose="020B0502040204020203" pitchFamily="34" charset="-122"/>
              </a:rPr>
              <a:t>单击添加标题文本内容单击添加标题文本内容</a:t>
            </a:r>
          </a:p>
          <a:p>
            <a:pPr algn="just">
              <a:lnSpc>
                <a:spcPct val="130000"/>
              </a:lnSpc>
              <a:defRPr/>
            </a:pPr>
            <a:r>
              <a:rPr lang="zh-CN" altLang="en-US" sz="1100" kern="0" dirty="0">
                <a:latin typeface="微软雅黑 Light" panose="020B0502040204020203" pitchFamily="34" charset="-122"/>
                <a:ea typeface="微软雅黑 Light" panose="020B0502040204020203" pitchFamily="34" charset="-122"/>
                <a:cs typeface="Arial" pitchFamily="34" charset="0"/>
                <a:sym typeface="微软雅黑 Light" panose="020B0502040204020203" pitchFamily="34" charset="-122"/>
              </a:rPr>
              <a:t>单击添加标题文本内容</a:t>
            </a:r>
          </a:p>
          <a:p>
            <a:pPr algn="just">
              <a:lnSpc>
                <a:spcPct val="130000"/>
              </a:lnSpc>
              <a:defRPr/>
            </a:pPr>
            <a:r>
              <a:rPr lang="zh-CN" altLang="en-US" sz="1100" kern="0" dirty="0">
                <a:latin typeface="微软雅黑 Light" panose="020B0502040204020203" pitchFamily="34" charset="-122"/>
                <a:ea typeface="微软雅黑 Light" panose="020B0502040204020203" pitchFamily="34" charset="-122"/>
                <a:cs typeface="Arial" pitchFamily="34" charset="0"/>
                <a:sym typeface="微软雅黑 Light" panose="020B0502040204020203" pitchFamily="34" charset="-122"/>
              </a:rPr>
              <a:t>单击添加标题文本内容</a:t>
            </a:r>
          </a:p>
          <a:p>
            <a:pPr algn="just">
              <a:lnSpc>
                <a:spcPct val="130000"/>
              </a:lnSpc>
              <a:defRPr/>
            </a:pPr>
            <a:r>
              <a:rPr lang="zh-CN" altLang="en-US" sz="1100" kern="0" dirty="0">
                <a:latin typeface="微软雅黑 Light" panose="020B0502040204020203" pitchFamily="34" charset="-122"/>
                <a:ea typeface="微软雅黑 Light" panose="020B0502040204020203" pitchFamily="34" charset="-122"/>
                <a:cs typeface="Arial" pitchFamily="34" charset="0"/>
                <a:sym typeface="微软雅黑 Light" panose="020B0502040204020203" pitchFamily="34" charset="-122"/>
              </a:rPr>
              <a:t>单击添加标题文本内容</a:t>
            </a:r>
          </a:p>
        </p:txBody>
      </p:sp>
      <p:sp>
        <p:nvSpPr>
          <p:cNvPr id="55" name="圆角矩形 128">
            <a:extLst>
              <a:ext uri="{FF2B5EF4-FFF2-40B4-BE49-F238E27FC236}">
                <a16:creationId xmlns:a16="http://schemas.microsoft.com/office/drawing/2014/main" id="{79DED924-5398-44A3-B6E6-D746063387CD}"/>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6" name="文本框 3">
            <a:extLst>
              <a:ext uri="{FF2B5EF4-FFF2-40B4-BE49-F238E27FC236}">
                <a16:creationId xmlns:a16="http://schemas.microsoft.com/office/drawing/2014/main" id="{C7C8B0E9-DA74-4CCF-BB3B-0785D2C3B427}"/>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教学反思</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31456406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fill="hold"/>
                                        <p:tgtEl>
                                          <p:spTgt spid="56"/>
                                        </p:tgtEl>
                                        <p:attrNameLst>
                                          <p:attrName>ppt_x</p:attrName>
                                        </p:attrNameLst>
                                      </p:cBhvr>
                                      <p:tavLst>
                                        <p:tav tm="0">
                                          <p:val>
                                            <p:strVal val="#ppt_x"/>
                                          </p:val>
                                        </p:tav>
                                        <p:tav tm="100000">
                                          <p:val>
                                            <p:strVal val="#ppt_x"/>
                                          </p:val>
                                        </p:tav>
                                      </p:tavLst>
                                    </p:anim>
                                    <p:anim calcmode="lin" valueType="num">
                                      <p:cBhvr additive="base">
                                        <p:cTn id="13" dur="500" fill="hold"/>
                                        <p:tgtEl>
                                          <p:spTgt spid="5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par>
                          <p:cTn id="26" fill="hold">
                            <p:stCondLst>
                              <p:cond delay="2500"/>
                            </p:stCondLst>
                            <p:childTnLst>
                              <p:par>
                                <p:cTn id="27" presetID="16" presetClass="entr" presetSubtype="2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arn(inVertical)">
                                      <p:cBhvr>
                                        <p:cTn id="29" dur="500"/>
                                        <p:tgtEl>
                                          <p:spTgt spid="17"/>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ppt_x"/>
                                          </p:val>
                                        </p:tav>
                                        <p:tav tm="100000">
                                          <p:val>
                                            <p:strVal val="#ppt_x"/>
                                          </p:val>
                                        </p:tav>
                                      </p:tavLst>
                                    </p:anim>
                                    <p:anim calcmode="lin" valueType="num">
                                      <p:cBhvr additive="base">
                                        <p:cTn id="34" dur="500" fill="hold"/>
                                        <p:tgtEl>
                                          <p:spTgt spid="51"/>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down)">
                                      <p:cBhvr>
                                        <p:cTn id="38" dur="500"/>
                                        <p:tgtEl>
                                          <p:spTgt spid="18"/>
                                        </p:tgtEl>
                                      </p:cBhvr>
                                    </p:animEffect>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down)">
                                      <p:cBhvr>
                                        <p:cTn id="42" dur="500"/>
                                        <p:tgtEl>
                                          <p:spTgt spid="19"/>
                                        </p:tgtEl>
                                      </p:cBhvr>
                                    </p:animEffect>
                                  </p:childTnLst>
                                </p:cTn>
                              </p:par>
                            </p:childTnLst>
                          </p:cTn>
                        </p:par>
                        <p:par>
                          <p:cTn id="43" fill="hold">
                            <p:stCondLst>
                              <p:cond delay="4500"/>
                            </p:stCondLst>
                            <p:childTnLst>
                              <p:par>
                                <p:cTn id="44" presetID="22" presetClass="entr" presetSubtype="8"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childTnLst>
                          </p:cTn>
                        </p:par>
                        <p:par>
                          <p:cTn id="47" fill="hold">
                            <p:stCondLst>
                              <p:cond delay="5000"/>
                            </p:stCondLst>
                            <p:childTnLst>
                              <p:par>
                                <p:cTn id="48" presetID="16" presetClass="entr" presetSubtype="21"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arn(inVertical)">
                                      <p:cBhvr>
                                        <p:cTn id="50" dur="500"/>
                                        <p:tgtEl>
                                          <p:spTgt spid="28"/>
                                        </p:tgtEl>
                                      </p:cBhvr>
                                    </p:animEffect>
                                  </p:childTnLst>
                                </p:cTn>
                              </p:par>
                            </p:childTnLst>
                          </p:cTn>
                        </p:par>
                        <p:par>
                          <p:cTn id="51" fill="hold">
                            <p:stCondLst>
                              <p:cond delay="5500"/>
                            </p:stCondLst>
                            <p:childTnLst>
                              <p:par>
                                <p:cTn id="52" presetID="2" presetClass="entr" presetSubtype="4"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additive="base">
                                        <p:cTn id="54" dur="500" fill="hold"/>
                                        <p:tgtEl>
                                          <p:spTgt spid="52"/>
                                        </p:tgtEl>
                                        <p:attrNameLst>
                                          <p:attrName>ppt_x</p:attrName>
                                        </p:attrNameLst>
                                      </p:cBhvr>
                                      <p:tavLst>
                                        <p:tav tm="0">
                                          <p:val>
                                            <p:strVal val="#ppt_x"/>
                                          </p:val>
                                        </p:tav>
                                        <p:tav tm="100000">
                                          <p:val>
                                            <p:strVal val="#ppt_x"/>
                                          </p:val>
                                        </p:tav>
                                      </p:tavLst>
                                    </p:anim>
                                    <p:anim calcmode="lin" valueType="num">
                                      <p:cBhvr additive="base">
                                        <p:cTn id="55" dur="500" fill="hold"/>
                                        <p:tgtEl>
                                          <p:spTgt spid="52"/>
                                        </p:tgtEl>
                                        <p:attrNameLst>
                                          <p:attrName>ppt_y</p:attrName>
                                        </p:attrNameLst>
                                      </p:cBhvr>
                                      <p:tavLst>
                                        <p:tav tm="0">
                                          <p:val>
                                            <p:strVal val="1+#ppt_h/2"/>
                                          </p:val>
                                        </p:tav>
                                        <p:tav tm="100000">
                                          <p:val>
                                            <p:strVal val="#ppt_y"/>
                                          </p:val>
                                        </p:tav>
                                      </p:tavLst>
                                    </p:anim>
                                  </p:childTnLst>
                                </p:cTn>
                              </p:par>
                            </p:childTnLst>
                          </p:cTn>
                        </p:par>
                        <p:par>
                          <p:cTn id="56" fill="hold">
                            <p:stCondLst>
                              <p:cond delay="6000"/>
                            </p:stCondLst>
                            <p:childTnLst>
                              <p:par>
                                <p:cTn id="57" presetID="22" presetClass="entr" presetSubtype="4"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down)">
                                      <p:cBhvr>
                                        <p:cTn id="59" dur="500"/>
                                        <p:tgtEl>
                                          <p:spTgt spid="29"/>
                                        </p:tgtEl>
                                      </p:cBhvr>
                                    </p:animEffect>
                                  </p:childTnLst>
                                </p:cTn>
                              </p:par>
                            </p:childTnLst>
                          </p:cTn>
                        </p:par>
                        <p:par>
                          <p:cTn id="60" fill="hold">
                            <p:stCondLst>
                              <p:cond delay="6500"/>
                            </p:stCondLst>
                            <p:childTnLst>
                              <p:par>
                                <p:cTn id="61" presetID="22" presetClass="entr" presetSubtype="4"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down)">
                                      <p:cBhvr>
                                        <p:cTn id="63" dur="500"/>
                                        <p:tgtEl>
                                          <p:spTgt spid="30"/>
                                        </p:tgtEl>
                                      </p:cBhvr>
                                    </p:animEffect>
                                  </p:childTnLst>
                                </p:cTn>
                              </p:par>
                            </p:childTnLst>
                          </p:cTn>
                        </p:par>
                        <p:par>
                          <p:cTn id="64" fill="hold">
                            <p:stCondLst>
                              <p:cond delay="7000"/>
                            </p:stCondLst>
                            <p:childTnLst>
                              <p:par>
                                <p:cTn id="65" presetID="22" presetClass="entr" presetSubtype="8"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left)">
                                      <p:cBhvr>
                                        <p:cTn id="67" dur="500"/>
                                        <p:tgtEl>
                                          <p:spTgt spid="38"/>
                                        </p:tgtEl>
                                      </p:cBhvr>
                                    </p:animEffect>
                                  </p:childTnLst>
                                </p:cTn>
                              </p:par>
                            </p:childTnLst>
                          </p:cTn>
                        </p:par>
                        <p:par>
                          <p:cTn id="68" fill="hold">
                            <p:stCondLst>
                              <p:cond delay="7500"/>
                            </p:stCondLst>
                            <p:childTnLst>
                              <p:par>
                                <p:cTn id="69" presetID="16" presetClass="entr" presetSubtype="21"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barn(inVertical)">
                                      <p:cBhvr>
                                        <p:cTn id="71" dur="500"/>
                                        <p:tgtEl>
                                          <p:spTgt spid="39"/>
                                        </p:tgtEl>
                                      </p:cBhvr>
                                    </p:animEffect>
                                  </p:childTnLst>
                                </p:cTn>
                              </p:par>
                            </p:childTnLst>
                          </p:cTn>
                        </p:par>
                        <p:par>
                          <p:cTn id="72" fill="hold">
                            <p:stCondLst>
                              <p:cond delay="8000"/>
                            </p:stCondLst>
                            <p:childTnLst>
                              <p:par>
                                <p:cTn id="73" presetID="2" presetClass="entr" presetSubtype="4" fill="hold" grpId="0" nodeType="afterEffect">
                                  <p:stCondLst>
                                    <p:cond delay="0"/>
                                  </p:stCondLst>
                                  <p:childTnLst>
                                    <p:set>
                                      <p:cBhvr>
                                        <p:cTn id="74" dur="1" fill="hold">
                                          <p:stCondLst>
                                            <p:cond delay="0"/>
                                          </p:stCondLst>
                                        </p:cTn>
                                        <p:tgtEl>
                                          <p:spTgt spid="53"/>
                                        </p:tgtEl>
                                        <p:attrNameLst>
                                          <p:attrName>style.visibility</p:attrName>
                                        </p:attrNameLst>
                                      </p:cBhvr>
                                      <p:to>
                                        <p:strVal val="visible"/>
                                      </p:to>
                                    </p:set>
                                    <p:anim calcmode="lin" valueType="num">
                                      <p:cBhvr additive="base">
                                        <p:cTn id="75" dur="500" fill="hold"/>
                                        <p:tgtEl>
                                          <p:spTgt spid="53"/>
                                        </p:tgtEl>
                                        <p:attrNameLst>
                                          <p:attrName>ppt_x</p:attrName>
                                        </p:attrNameLst>
                                      </p:cBhvr>
                                      <p:tavLst>
                                        <p:tav tm="0">
                                          <p:val>
                                            <p:strVal val="#ppt_x"/>
                                          </p:val>
                                        </p:tav>
                                        <p:tav tm="100000">
                                          <p:val>
                                            <p:strVal val="#ppt_x"/>
                                          </p:val>
                                        </p:tav>
                                      </p:tavLst>
                                    </p:anim>
                                    <p:anim calcmode="lin" valueType="num">
                                      <p:cBhvr additive="base">
                                        <p:cTn id="76" dur="500" fill="hold"/>
                                        <p:tgtEl>
                                          <p:spTgt spid="53"/>
                                        </p:tgtEl>
                                        <p:attrNameLst>
                                          <p:attrName>ppt_y</p:attrName>
                                        </p:attrNameLst>
                                      </p:cBhvr>
                                      <p:tavLst>
                                        <p:tav tm="0">
                                          <p:val>
                                            <p:strVal val="1+#ppt_h/2"/>
                                          </p:val>
                                        </p:tav>
                                        <p:tav tm="100000">
                                          <p:val>
                                            <p:strVal val="#ppt_y"/>
                                          </p:val>
                                        </p:tav>
                                      </p:tavLst>
                                    </p:anim>
                                  </p:childTnLst>
                                </p:cTn>
                              </p:par>
                            </p:childTnLst>
                          </p:cTn>
                        </p:par>
                        <p:par>
                          <p:cTn id="77" fill="hold">
                            <p:stCondLst>
                              <p:cond delay="8500"/>
                            </p:stCondLst>
                            <p:childTnLst>
                              <p:par>
                                <p:cTn id="78" presetID="22" presetClass="entr" presetSubtype="4"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down)">
                                      <p:cBhvr>
                                        <p:cTn id="80" dur="500"/>
                                        <p:tgtEl>
                                          <p:spTgt spid="40"/>
                                        </p:tgtEl>
                                      </p:cBhvr>
                                    </p:animEffect>
                                  </p:childTnLst>
                                </p:cTn>
                              </p:par>
                            </p:childTnLst>
                          </p:cTn>
                        </p:par>
                        <p:par>
                          <p:cTn id="81" fill="hold">
                            <p:stCondLst>
                              <p:cond delay="9000"/>
                            </p:stCondLst>
                            <p:childTnLst>
                              <p:par>
                                <p:cTn id="82" presetID="22" presetClass="entr" presetSubtype="4" fill="hold" nodeType="after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wipe(down)">
                                      <p:cBhvr>
                                        <p:cTn id="84" dur="500"/>
                                        <p:tgtEl>
                                          <p:spTgt spid="41"/>
                                        </p:tgtEl>
                                      </p:cBhvr>
                                    </p:animEffect>
                                  </p:childTnLst>
                                </p:cTn>
                              </p:par>
                            </p:childTnLst>
                          </p:cTn>
                        </p:par>
                        <p:par>
                          <p:cTn id="85" fill="hold">
                            <p:stCondLst>
                              <p:cond delay="9500"/>
                            </p:stCondLst>
                            <p:childTnLst>
                              <p:par>
                                <p:cTn id="86" presetID="22" presetClass="entr" presetSubtype="8" fill="hold" nodeType="after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wipe(left)">
                                      <p:cBhvr>
                                        <p:cTn id="88" dur="500"/>
                                        <p:tgtEl>
                                          <p:spTgt spid="49"/>
                                        </p:tgtEl>
                                      </p:cBhvr>
                                    </p:animEffect>
                                  </p:childTnLst>
                                </p:cTn>
                              </p:par>
                            </p:childTnLst>
                          </p:cTn>
                        </p:par>
                        <p:par>
                          <p:cTn id="89" fill="hold">
                            <p:stCondLst>
                              <p:cond delay="10000"/>
                            </p:stCondLst>
                            <p:childTnLst>
                              <p:par>
                                <p:cTn id="90" presetID="16" presetClass="entr" presetSubtype="21" fill="hold" grpId="0" nodeType="after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barn(inVertical)">
                                      <p:cBhvr>
                                        <p:cTn id="92" dur="500"/>
                                        <p:tgtEl>
                                          <p:spTgt spid="50"/>
                                        </p:tgtEl>
                                      </p:cBhvr>
                                    </p:animEffect>
                                  </p:childTnLst>
                                </p:cTn>
                              </p:par>
                            </p:childTnLst>
                          </p:cTn>
                        </p:par>
                        <p:par>
                          <p:cTn id="93" fill="hold">
                            <p:stCondLst>
                              <p:cond delay="10500"/>
                            </p:stCondLst>
                            <p:childTnLst>
                              <p:par>
                                <p:cTn id="94" presetID="2" presetClass="entr" presetSubtype="4" fill="hold" grpId="0" nodeType="afterEffect">
                                  <p:stCondLst>
                                    <p:cond delay="0"/>
                                  </p:stCondLst>
                                  <p:childTnLst>
                                    <p:set>
                                      <p:cBhvr>
                                        <p:cTn id="95" dur="1" fill="hold">
                                          <p:stCondLst>
                                            <p:cond delay="0"/>
                                          </p:stCondLst>
                                        </p:cTn>
                                        <p:tgtEl>
                                          <p:spTgt spid="54"/>
                                        </p:tgtEl>
                                        <p:attrNameLst>
                                          <p:attrName>style.visibility</p:attrName>
                                        </p:attrNameLst>
                                      </p:cBhvr>
                                      <p:to>
                                        <p:strVal val="visible"/>
                                      </p:to>
                                    </p:set>
                                    <p:anim calcmode="lin" valueType="num">
                                      <p:cBhvr additive="base">
                                        <p:cTn id="96" dur="500" fill="hold"/>
                                        <p:tgtEl>
                                          <p:spTgt spid="54"/>
                                        </p:tgtEl>
                                        <p:attrNameLst>
                                          <p:attrName>ppt_x</p:attrName>
                                        </p:attrNameLst>
                                      </p:cBhvr>
                                      <p:tavLst>
                                        <p:tav tm="0">
                                          <p:val>
                                            <p:strVal val="#ppt_x"/>
                                          </p:val>
                                        </p:tav>
                                        <p:tav tm="100000">
                                          <p:val>
                                            <p:strVal val="#ppt_x"/>
                                          </p:val>
                                        </p:tav>
                                      </p:tavLst>
                                    </p:anim>
                                    <p:anim calcmode="lin" valueType="num">
                                      <p:cBhvr additive="base">
                                        <p:cTn id="97"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p:bldP spid="18" grpId="0" animBg="1"/>
      <p:bldP spid="28" grpId="0"/>
      <p:bldP spid="29" grpId="0" animBg="1"/>
      <p:bldP spid="39" grpId="0"/>
      <p:bldP spid="40" grpId="0" animBg="1"/>
      <p:bldP spid="50" grpId="0"/>
      <p:bldP spid="51" grpId="0"/>
      <p:bldP spid="52" grpId="0"/>
      <p:bldP spid="53" grpId="0"/>
      <p:bldP spid="54" grpId="0"/>
      <p:bldP spid="55" grpId="0" animBg="1"/>
      <p:bldP spid="5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70"/>
          <p:cNvSpPr/>
          <p:nvPr/>
        </p:nvSpPr>
        <p:spPr>
          <a:xfrm>
            <a:off x="6707820" y="2242178"/>
            <a:ext cx="2436180" cy="821332"/>
          </a:xfrm>
          <a:prstGeom prst="rect">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7" name="Rectangle 71"/>
          <p:cNvSpPr/>
          <p:nvPr/>
        </p:nvSpPr>
        <p:spPr>
          <a:xfrm>
            <a:off x="7698348" y="3058480"/>
            <a:ext cx="1445653" cy="821332"/>
          </a:xfrm>
          <a:prstGeom prst="rect">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8" name="椭圆 7"/>
          <p:cNvSpPr/>
          <p:nvPr/>
        </p:nvSpPr>
        <p:spPr>
          <a:xfrm>
            <a:off x="5115801" y="591286"/>
            <a:ext cx="2118464" cy="2118464"/>
          </a:xfrm>
          <a:prstGeom prst="ellipse">
            <a:avLst/>
          </a:prstGeom>
          <a:blipFill>
            <a:blip r:embed="rId3" cstate="print">
              <a:extLst>
                <a:ext uri="{28A0092B-C50C-407E-A947-70E740481C1C}">
                  <a14:useLocalDpi xmlns:a14="http://schemas.microsoft.com/office/drawing/2010/main"/>
                </a:ext>
              </a:extLst>
            </a:blip>
            <a:srcRect/>
            <a:stretch>
              <a:fillRect/>
            </a:stretch>
          </a:blipFill>
          <a:ln w="88900" cmpd="sng">
            <a:solidFill>
              <a:srgbClr val="68B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 name="椭圆 8"/>
          <p:cNvSpPr/>
          <p:nvPr/>
        </p:nvSpPr>
        <p:spPr>
          <a:xfrm>
            <a:off x="4358577" y="1238042"/>
            <a:ext cx="1238221" cy="1238221"/>
          </a:xfrm>
          <a:prstGeom prst="ellipse">
            <a:avLst/>
          </a:prstGeom>
          <a:blipFill>
            <a:blip r:embed="rId4" cstate="print">
              <a:extLst>
                <a:ext uri="{28A0092B-C50C-407E-A947-70E740481C1C}">
                  <a14:useLocalDpi xmlns:a14="http://schemas.microsoft.com/office/drawing/2010/main"/>
                </a:ext>
              </a:extLst>
            </a:blip>
            <a:srcRect/>
            <a:stretch>
              <a:fillRect/>
            </a:stretch>
          </a:blipFill>
          <a:ln w="88900" cmpd="sng">
            <a:solidFill>
              <a:srgbClr val="51AF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 name="椭圆 9"/>
          <p:cNvSpPr/>
          <p:nvPr/>
        </p:nvSpPr>
        <p:spPr>
          <a:xfrm>
            <a:off x="3928158" y="2251661"/>
            <a:ext cx="2118464" cy="2118464"/>
          </a:xfrm>
          <a:prstGeom prst="ellipse">
            <a:avLst/>
          </a:prstGeom>
          <a:blipFill>
            <a:blip r:embed="rId5" cstate="print">
              <a:extLst>
                <a:ext uri="{28A0092B-C50C-407E-A947-70E740481C1C}">
                  <a14:useLocalDpi xmlns:a14="http://schemas.microsoft.com/office/drawing/2010/main"/>
                </a:ext>
              </a:extLst>
            </a:blip>
            <a:srcRect/>
            <a:stretch>
              <a:fillRect/>
            </a:stretch>
          </a:blipFill>
          <a:ln w="88900" cmpd="sng">
            <a:solidFill>
              <a:srgbClr val="E58C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 name="椭圆 10"/>
          <p:cNvSpPr/>
          <p:nvPr/>
        </p:nvSpPr>
        <p:spPr>
          <a:xfrm>
            <a:off x="5596797" y="1925586"/>
            <a:ext cx="1239300" cy="1239300"/>
          </a:xfrm>
          <a:prstGeom prst="ellipse">
            <a:avLst/>
          </a:prstGeom>
          <a:blipFill>
            <a:blip r:embed="rId6" cstate="print">
              <a:extLst>
                <a:ext uri="{28A0092B-C50C-407E-A947-70E740481C1C}">
                  <a14:useLocalDpi xmlns:a14="http://schemas.microsoft.com/office/drawing/2010/main"/>
                </a:ext>
              </a:extLst>
            </a:blip>
            <a:srcRect/>
            <a:stretch>
              <a:fillRect/>
            </a:stretch>
          </a:blipFill>
          <a:ln w="88900" cmpd="sng">
            <a:solidFill>
              <a:srgbClr val="C8D6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 name="椭圆 11"/>
          <p:cNvSpPr/>
          <p:nvPr/>
        </p:nvSpPr>
        <p:spPr>
          <a:xfrm>
            <a:off x="6373345" y="2541202"/>
            <a:ext cx="2118464" cy="2118464"/>
          </a:xfrm>
          <a:prstGeom prst="ellipse">
            <a:avLst/>
          </a:prstGeom>
          <a:blipFill>
            <a:blip r:embed="rId7" cstate="print">
              <a:extLst>
                <a:ext uri="{28A0092B-C50C-407E-A947-70E740481C1C}">
                  <a14:useLocalDpi xmlns:a14="http://schemas.microsoft.com/office/drawing/2010/main"/>
                </a:ext>
              </a:extLst>
            </a:blip>
            <a:srcRect/>
            <a:stretch>
              <a:fillRect/>
            </a:stretch>
          </a:blipFill>
          <a:ln w="88900" cmpd="sng">
            <a:solidFill>
              <a:srgbClr val="E58C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 name="椭圆 12"/>
          <p:cNvSpPr/>
          <p:nvPr/>
        </p:nvSpPr>
        <p:spPr>
          <a:xfrm>
            <a:off x="5378116" y="3233320"/>
            <a:ext cx="1238221" cy="1238221"/>
          </a:xfrm>
          <a:prstGeom prst="ellipse">
            <a:avLst/>
          </a:prstGeom>
          <a:blipFill>
            <a:blip r:embed="rId8" cstate="print">
              <a:extLst>
                <a:ext uri="{28A0092B-C50C-407E-A947-70E740481C1C}">
                  <a14:useLocalDpi xmlns:a14="http://schemas.microsoft.com/office/drawing/2010/main"/>
                </a:ext>
              </a:extLst>
            </a:blip>
            <a:srcRect/>
            <a:stretch>
              <a:fillRect/>
            </a:stretch>
          </a:blipFill>
          <a:ln w="88900" cmpd="sng">
            <a:solidFill>
              <a:srgbClr val="98C0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 name="椭圆 13"/>
          <p:cNvSpPr/>
          <p:nvPr/>
        </p:nvSpPr>
        <p:spPr>
          <a:xfrm>
            <a:off x="6734256" y="1557048"/>
            <a:ext cx="1238221" cy="1238221"/>
          </a:xfrm>
          <a:prstGeom prst="ellipse">
            <a:avLst/>
          </a:prstGeom>
          <a:blipFill>
            <a:blip r:embed="rId9" cstate="print">
              <a:extLst>
                <a:ext uri="{28A0092B-C50C-407E-A947-70E740481C1C}">
                  <a14:useLocalDpi xmlns:a14="http://schemas.microsoft.com/office/drawing/2010/main"/>
                </a:ext>
              </a:extLst>
            </a:blip>
            <a:srcRect/>
            <a:stretch>
              <a:fillRect/>
            </a:stretch>
          </a:blipFill>
          <a:ln w="88900" cmpd="sng">
            <a:solidFill>
              <a:srgbClr val="E996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 name="文本框 11"/>
          <p:cNvSpPr txBox="1"/>
          <p:nvPr/>
        </p:nvSpPr>
        <p:spPr>
          <a:xfrm>
            <a:off x="1434634" y="1569983"/>
            <a:ext cx="1031051" cy="346249"/>
          </a:xfrm>
          <a:prstGeom prst="rect">
            <a:avLst/>
          </a:prstGeom>
          <a:noFill/>
        </p:spPr>
        <p:txBody>
          <a:bodyPr wrap="none" rtlCol="0">
            <a:spAutoFit/>
          </a:bodyPr>
          <a:lstStyle/>
          <a:p>
            <a:r>
              <a:rPr lang="zh-CN" altLang="en-US" sz="1650" b="1" dirty="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p>
        </p:txBody>
      </p:sp>
      <p:sp>
        <p:nvSpPr>
          <p:cNvPr id="16" name="矩形 15"/>
          <p:cNvSpPr/>
          <p:nvPr/>
        </p:nvSpPr>
        <p:spPr>
          <a:xfrm>
            <a:off x="1434635" y="1899698"/>
            <a:ext cx="2368014" cy="674031"/>
          </a:xfrm>
          <a:prstGeom prst="rect">
            <a:avLst/>
          </a:prstGeom>
        </p:spPr>
        <p:txBody>
          <a:bodyPr wrap="square">
            <a:spAutoFit/>
          </a:bodyPr>
          <a:lstStyle/>
          <a:p>
            <a:pPr>
              <a:lnSpc>
                <a:spcPct val="120000"/>
              </a:lnSpc>
            </a:pPr>
            <a:r>
              <a:rPr lang="zh-CN" altLang="en-US" sz="1050" dirty="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在此录入上述图表的分析说明，在此录入上述图表的分析说明，在此录入上述图表的综合分析说明。</a:t>
            </a:r>
          </a:p>
        </p:txBody>
      </p:sp>
      <p:sp>
        <p:nvSpPr>
          <p:cNvPr id="17" name="文本框 11"/>
          <p:cNvSpPr txBox="1"/>
          <p:nvPr/>
        </p:nvSpPr>
        <p:spPr>
          <a:xfrm>
            <a:off x="1434634" y="2686994"/>
            <a:ext cx="1031051" cy="346249"/>
          </a:xfrm>
          <a:prstGeom prst="rect">
            <a:avLst/>
          </a:prstGeom>
          <a:noFill/>
        </p:spPr>
        <p:txBody>
          <a:bodyPr wrap="none" rtlCol="0">
            <a:spAutoFit/>
          </a:bodyPr>
          <a:lstStyle/>
          <a:p>
            <a:r>
              <a:rPr lang="zh-CN" altLang="en-US" sz="1650" b="1" dirty="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p>
        </p:txBody>
      </p:sp>
      <p:sp>
        <p:nvSpPr>
          <p:cNvPr id="18" name="矩形 17"/>
          <p:cNvSpPr/>
          <p:nvPr/>
        </p:nvSpPr>
        <p:spPr>
          <a:xfrm>
            <a:off x="1434635" y="3016709"/>
            <a:ext cx="2368014" cy="480131"/>
          </a:xfrm>
          <a:prstGeom prst="rect">
            <a:avLst/>
          </a:prstGeom>
        </p:spPr>
        <p:txBody>
          <a:bodyPr wrap="square">
            <a:spAutoFit/>
          </a:bodyPr>
          <a:lstStyle/>
          <a:p>
            <a:pPr>
              <a:lnSpc>
                <a:spcPct val="120000"/>
              </a:lnSpc>
            </a:pPr>
            <a:r>
              <a:rPr lang="zh-CN" altLang="en-US" sz="1050" dirty="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在此录入上述图表的分析说明，在此录入上述图表的分析说明。</a:t>
            </a:r>
          </a:p>
        </p:txBody>
      </p:sp>
      <p:sp>
        <p:nvSpPr>
          <p:cNvPr id="19" name="文本框 11"/>
          <p:cNvSpPr txBox="1"/>
          <p:nvPr/>
        </p:nvSpPr>
        <p:spPr>
          <a:xfrm>
            <a:off x="1434634" y="3624355"/>
            <a:ext cx="1031051" cy="346249"/>
          </a:xfrm>
          <a:prstGeom prst="rect">
            <a:avLst/>
          </a:prstGeom>
          <a:noFill/>
        </p:spPr>
        <p:txBody>
          <a:bodyPr wrap="none" rtlCol="0">
            <a:spAutoFit/>
          </a:bodyPr>
          <a:lstStyle/>
          <a:p>
            <a:r>
              <a:rPr lang="zh-CN" altLang="en-US" sz="1650" b="1" dirty="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添加标题</a:t>
            </a:r>
          </a:p>
        </p:txBody>
      </p:sp>
      <p:sp>
        <p:nvSpPr>
          <p:cNvPr id="20" name="矩形 19"/>
          <p:cNvSpPr/>
          <p:nvPr/>
        </p:nvSpPr>
        <p:spPr>
          <a:xfrm>
            <a:off x="1434635" y="3954070"/>
            <a:ext cx="2368014" cy="674031"/>
          </a:xfrm>
          <a:prstGeom prst="rect">
            <a:avLst/>
          </a:prstGeom>
        </p:spPr>
        <p:txBody>
          <a:bodyPr wrap="square">
            <a:spAutoFit/>
          </a:bodyPr>
          <a:lstStyle/>
          <a:p>
            <a:pPr>
              <a:lnSpc>
                <a:spcPct val="120000"/>
              </a:lnSpc>
            </a:pPr>
            <a:r>
              <a:rPr lang="zh-CN" altLang="en-US" sz="1050" dirty="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在此录入上述图表的分析说明，在此录入上述图表的分析说明，在此录入上述图表的综合分析说明。</a:t>
            </a:r>
          </a:p>
        </p:txBody>
      </p:sp>
      <p:grpSp>
        <p:nvGrpSpPr>
          <p:cNvPr id="21" name="组合 20"/>
          <p:cNvGrpSpPr/>
          <p:nvPr/>
        </p:nvGrpSpPr>
        <p:grpSpPr>
          <a:xfrm>
            <a:off x="811870" y="3651834"/>
            <a:ext cx="531410" cy="531410"/>
            <a:chOff x="641132" y="4608587"/>
            <a:chExt cx="708547" cy="708547"/>
          </a:xfrm>
        </p:grpSpPr>
        <p:sp>
          <p:nvSpPr>
            <p:cNvPr id="22" name="椭圆 21"/>
            <p:cNvSpPr/>
            <p:nvPr/>
          </p:nvSpPr>
          <p:spPr>
            <a:xfrm>
              <a:off x="641132" y="4608587"/>
              <a:ext cx="708547" cy="708547"/>
            </a:xfrm>
            <a:prstGeom prst="ellipse">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3" name="Freeform 23"/>
            <p:cNvSpPr>
              <a:spLocks noEditPoints="1"/>
            </p:cNvSpPr>
            <p:nvPr/>
          </p:nvSpPr>
          <p:spPr bwMode="auto">
            <a:xfrm>
              <a:off x="750136"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0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24" name="组合 23"/>
          <p:cNvGrpSpPr/>
          <p:nvPr/>
        </p:nvGrpSpPr>
        <p:grpSpPr>
          <a:xfrm>
            <a:off x="811870" y="2716528"/>
            <a:ext cx="531410" cy="531410"/>
            <a:chOff x="641132" y="3404521"/>
            <a:chExt cx="708547" cy="708547"/>
          </a:xfrm>
        </p:grpSpPr>
        <p:sp>
          <p:nvSpPr>
            <p:cNvPr id="25" name="椭圆 24"/>
            <p:cNvSpPr/>
            <p:nvPr/>
          </p:nvSpPr>
          <p:spPr>
            <a:xfrm>
              <a:off x="641132" y="3404521"/>
              <a:ext cx="708547" cy="708547"/>
            </a:xfrm>
            <a:prstGeom prst="ellipse">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Freeform 17"/>
            <p:cNvSpPr>
              <a:spLocks noEditPoints="1"/>
            </p:cNvSpPr>
            <p:nvPr/>
          </p:nvSpPr>
          <p:spPr bwMode="auto">
            <a:xfrm>
              <a:off x="810080" y="3543012"/>
              <a:ext cx="370650" cy="431565"/>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bg1"/>
            </a:solidFill>
            <a:ln w="9525">
              <a:noFill/>
              <a:round/>
              <a:headEnd/>
              <a:tailEnd/>
            </a:ln>
          </p:spPr>
          <p:txBody>
            <a:bodyPr/>
            <a:lstStyle/>
            <a:p>
              <a:pPr>
                <a:defRPr/>
              </a:pPr>
              <a:endParaRPr lang="en-US" sz="1050" kern="0" dirty="0">
                <a:solidFill>
                  <a:sysClr val="windowText" lastClr="000000"/>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27" name="组合 26"/>
          <p:cNvGrpSpPr/>
          <p:nvPr/>
        </p:nvGrpSpPr>
        <p:grpSpPr>
          <a:xfrm>
            <a:off x="811870" y="1606140"/>
            <a:ext cx="531410" cy="531410"/>
            <a:chOff x="641132" y="1897168"/>
            <a:chExt cx="708547" cy="708547"/>
          </a:xfrm>
        </p:grpSpPr>
        <p:sp>
          <p:nvSpPr>
            <p:cNvPr id="28" name="椭圆 27"/>
            <p:cNvSpPr/>
            <p:nvPr/>
          </p:nvSpPr>
          <p:spPr>
            <a:xfrm>
              <a:off x="641132" y="1897168"/>
              <a:ext cx="708547" cy="708547"/>
            </a:xfrm>
            <a:prstGeom prst="ellipse">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9" name="Freeform 102"/>
            <p:cNvSpPr>
              <a:spLocks/>
            </p:cNvSpPr>
            <p:nvPr/>
          </p:nvSpPr>
          <p:spPr bwMode="auto">
            <a:xfrm>
              <a:off x="776861" y="2048990"/>
              <a:ext cx="437089" cy="383636"/>
            </a:xfrm>
            <a:custGeom>
              <a:avLst/>
              <a:gdLst>
                <a:gd name="T0" fmla="*/ 78 w 124"/>
                <a:gd name="T1" fmla="*/ 84 h 120"/>
                <a:gd name="T2" fmla="*/ 75 w 124"/>
                <a:gd name="T3" fmla="*/ 75 h 120"/>
                <a:gd name="T4" fmla="*/ 86 w 124"/>
                <a:gd name="T5" fmla="*/ 54 h 120"/>
                <a:gd name="T6" fmla="*/ 89 w 124"/>
                <a:gd name="T7" fmla="*/ 37 h 120"/>
                <a:gd name="T8" fmla="*/ 62 w 124"/>
                <a:gd name="T9" fmla="*/ 0 h 120"/>
                <a:gd name="T10" fmla="*/ 36 w 124"/>
                <a:gd name="T11" fmla="*/ 37 h 120"/>
                <a:gd name="T12" fmla="*/ 39 w 124"/>
                <a:gd name="T13" fmla="*/ 54 h 120"/>
                <a:gd name="T14" fmla="*/ 50 w 124"/>
                <a:gd name="T15" fmla="*/ 75 h 120"/>
                <a:gd name="T16" fmla="*/ 47 w 124"/>
                <a:gd name="T17" fmla="*/ 84 h 120"/>
                <a:gd name="T18" fmla="*/ 0 w 124"/>
                <a:gd name="T19" fmla="*/ 120 h 120"/>
                <a:gd name="T20" fmla="*/ 62 w 124"/>
                <a:gd name="T21" fmla="*/ 120 h 120"/>
                <a:gd name="T22" fmla="*/ 124 w 124"/>
                <a:gd name="T23" fmla="*/ 120 h 120"/>
                <a:gd name="T24" fmla="*/ 78 w 124"/>
                <a:gd name="T25"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20">
                  <a:moveTo>
                    <a:pt x="78" y="84"/>
                  </a:moveTo>
                  <a:cubicBezTo>
                    <a:pt x="75" y="84"/>
                    <a:pt x="75" y="75"/>
                    <a:pt x="75" y="75"/>
                  </a:cubicBezTo>
                  <a:cubicBezTo>
                    <a:pt x="75" y="75"/>
                    <a:pt x="84" y="66"/>
                    <a:pt x="86" y="54"/>
                  </a:cubicBezTo>
                  <a:cubicBezTo>
                    <a:pt x="91" y="54"/>
                    <a:pt x="94" y="42"/>
                    <a:pt x="89" y="37"/>
                  </a:cubicBezTo>
                  <a:cubicBezTo>
                    <a:pt x="89" y="32"/>
                    <a:pt x="96" y="0"/>
                    <a:pt x="62" y="0"/>
                  </a:cubicBezTo>
                  <a:cubicBezTo>
                    <a:pt x="29" y="0"/>
                    <a:pt x="36" y="32"/>
                    <a:pt x="36" y="37"/>
                  </a:cubicBezTo>
                  <a:cubicBezTo>
                    <a:pt x="31" y="42"/>
                    <a:pt x="34" y="54"/>
                    <a:pt x="39" y="54"/>
                  </a:cubicBezTo>
                  <a:cubicBezTo>
                    <a:pt x="41" y="66"/>
                    <a:pt x="50" y="75"/>
                    <a:pt x="50" y="75"/>
                  </a:cubicBezTo>
                  <a:cubicBezTo>
                    <a:pt x="50" y="75"/>
                    <a:pt x="50" y="84"/>
                    <a:pt x="47" y="84"/>
                  </a:cubicBezTo>
                  <a:cubicBezTo>
                    <a:pt x="37" y="86"/>
                    <a:pt x="0" y="102"/>
                    <a:pt x="0" y="120"/>
                  </a:cubicBezTo>
                  <a:cubicBezTo>
                    <a:pt x="62" y="120"/>
                    <a:pt x="62" y="120"/>
                    <a:pt x="62" y="120"/>
                  </a:cubicBezTo>
                  <a:cubicBezTo>
                    <a:pt x="124" y="120"/>
                    <a:pt x="124" y="120"/>
                    <a:pt x="124" y="120"/>
                  </a:cubicBezTo>
                  <a:cubicBezTo>
                    <a:pt x="124" y="102"/>
                    <a:pt x="88" y="86"/>
                    <a:pt x="78" y="84"/>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sz="10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30" name="圆角矩形 128">
            <a:extLst>
              <a:ext uri="{FF2B5EF4-FFF2-40B4-BE49-F238E27FC236}">
                <a16:creationId xmlns:a16="http://schemas.microsoft.com/office/drawing/2014/main" id="{DA1C79F4-3FE4-4939-8D04-48BD44DF6DB0}"/>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1" name="文本框 3">
            <a:extLst>
              <a:ext uri="{FF2B5EF4-FFF2-40B4-BE49-F238E27FC236}">
                <a16:creationId xmlns:a16="http://schemas.microsoft.com/office/drawing/2014/main" id="{4EB131D9-E690-4D07-BF2B-55209E120CCA}"/>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教学反思</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2206502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ppt_x"/>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grpId="0" nodeType="afterEffect">
                                  <p:stCondLst>
                                    <p:cond delay="25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1000"/>
                                        <p:tgtEl>
                                          <p:spTgt spid="6"/>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7"/>
                                        </p:tgtEl>
                                        <p:attrNameLst>
                                          <p:attrName>style.visibility</p:attrName>
                                        </p:attrNameLst>
                                      </p:cBhvr>
                                      <p:to>
                                        <p:strVal val="visible"/>
                                      </p:to>
                                    </p:set>
                                    <p:animEffect transition="in" filter="wipe(right)">
                                      <p:cBhvr>
                                        <p:cTn id="20" dur="1000"/>
                                        <p:tgtEl>
                                          <p:spTgt spid="7"/>
                                        </p:tgtEl>
                                      </p:cBhvr>
                                    </p:animEffect>
                                  </p:childTnLst>
                                </p:cTn>
                              </p:par>
                              <p:par>
                                <p:cTn id="21" presetID="2" presetClass="entr" presetSubtype="2" fill="hold" grpId="0" nodeType="withEffect">
                                  <p:stCondLst>
                                    <p:cond delay="5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8" presetClass="emph" presetSubtype="0" fill="hold" grpId="1" nodeType="withEffect">
                                  <p:stCondLst>
                                    <p:cond delay="250"/>
                                  </p:stCondLst>
                                  <p:childTnLst>
                                    <p:animRot by="21600000">
                                      <p:cBhvr>
                                        <p:cTn id="26" dur="1500" fill="hold"/>
                                        <p:tgtEl>
                                          <p:spTgt spid="11"/>
                                        </p:tgtEl>
                                        <p:attrNameLst>
                                          <p:attrName>r</p:attrName>
                                        </p:attrNameLst>
                                      </p:cBhvr>
                                    </p:animRot>
                                  </p:childTnLst>
                                </p:cTn>
                              </p:par>
                              <p:par>
                                <p:cTn id="27" presetID="2" presetClass="entr" presetSubtype="2" fill="hold" grpId="0" nodeType="withEffect">
                                  <p:stCondLst>
                                    <p:cond delay="75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1+#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par>
                                <p:cTn id="31" presetID="8" presetClass="emph" presetSubtype="0" fill="hold" grpId="1" nodeType="withEffect">
                                  <p:stCondLst>
                                    <p:cond delay="500"/>
                                  </p:stCondLst>
                                  <p:childTnLst>
                                    <p:animRot by="21600000">
                                      <p:cBhvr>
                                        <p:cTn id="32" dur="1500" fill="hold"/>
                                        <p:tgtEl>
                                          <p:spTgt spid="12"/>
                                        </p:tgtEl>
                                        <p:attrNameLst>
                                          <p:attrName>r</p:attrName>
                                        </p:attrNameLst>
                                      </p:cBhvr>
                                    </p:animRot>
                                  </p:childTnLst>
                                </p:cTn>
                              </p:par>
                              <p:par>
                                <p:cTn id="33" presetID="2" presetClass="entr" presetSubtype="3" fill="hold" grpId="0" nodeType="withEffect">
                                  <p:stCondLst>
                                    <p:cond delay="100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1+#ppt_w/2"/>
                                          </p:val>
                                        </p:tav>
                                        <p:tav tm="100000">
                                          <p:val>
                                            <p:strVal val="#ppt_x"/>
                                          </p:val>
                                        </p:tav>
                                      </p:tavLst>
                                    </p:anim>
                                    <p:anim calcmode="lin" valueType="num">
                                      <p:cBhvr additive="base">
                                        <p:cTn id="36" dur="500" fill="hold"/>
                                        <p:tgtEl>
                                          <p:spTgt spid="8"/>
                                        </p:tgtEl>
                                        <p:attrNameLst>
                                          <p:attrName>ppt_y</p:attrName>
                                        </p:attrNameLst>
                                      </p:cBhvr>
                                      <p:tavLst>
                                        <p:tav tm="0">
                                          <p:val>
                                            <p:strVal val="0-#ppt_h/2"/>
                                          </p:val>
                                        </p:tav>
                                        <p:tav tm="100000">
                                          <p:val>
                                            <p:strVal val="#ppt_y"/>
                                          </p:val>
                                        </p:tav>
                                      </p:tavLst>
                                    </p:anim>
                                  </p:childTnLst>
                                </p:cTn>
                              </p:par>
                              <p:par>
                                <p:cTn id="37" presetID="8" presetClass="emph" presetSubtype="0" fill="hold" grpId="1" nodeType="withEffect">
                                  <p:stCondLst>
                                    <p:cond delay="750"/>
                                  </p:stCondLst>
                                  <p:childTnLst>
                                    <p:animRot by="21600000">
                                      <p:cBhvr>
                                        <p:cTn id="38" dur="1500" fill="hold"/>
                                        <p:tgtEl>
                                          <p:spTgt spid="8"/>
                                        </p:tgtEl>
                                        <p:attrNameLst>
                                          <p:attrName>r</p:attrName>
                                        </p:attrNameLst>
                                      </p:cBhvr>
                                    </p:animRot>
                                  </p:childTnLst>
                                </p:cTn>
                              </p:par>
                              <p:par>
                                <p:cTn id="39" presetID="2" presetClass="entr" presetSubtype="4" fill="hold" grpId="0" nodeType="withEffect">
                                  <p:stCondLst>
                                    <p:cond delay="10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par>
                                <p:cTn id="43" presetID="8" presetClass="emph" presetSubtype="0" fill="hold" grpId="1" nodeType="withEffect">
                                  <p:stCondLst>
                                    <p:cond delay="750"/>
                                  </p:stCondLst>
                                  <p:childTnLst>
                                    <p:animRot by="21600000">
                                      <p:cBhvr>
                                        <p:cTn id="44" dur="1500" fill="hold"/>
                                        <p:tgtEl>
                                          <p:spTgt spid="10"/>
                                        </p:tgtEl>
                                        <p:attrNameLst>
                                          <p:attrName>r</p:attrName>
                                        </p:attrNameLst>
                                      </p:cBhvr>
                                    </p:animRot>
                                  </p:childTnLst>
                                </p:cTn>
                              </p:par>
                              <p:par>
                                <p:cTn id="45" presetID="10" presetClass="entr" presetSubtype="0" fill="hold" grpId="0" nodeType="withEffect">
                                  <p:stCondLst>
                                    <p:cond delay="125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grpId="0" nodeType="withEffect">
                                  <p:stCondLst>
                                    <p:cond delay="150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par>
                                <p:cTn id="51" presetID="10" presetClass="entr" presetSubtype="0" fill="hold" grpId="0" nodeType="withEffect">
                                  <p:stCondLst>
                                    <p:cond delay="125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par>
                          <p:cTn id="54" fill="hold">
                            <p:stCondLst>
                              <p:cond delay="3250"/>
                            </p:stCondLst>
                            <p:childTnLst>
                              <p:par>
                                <p:cTn id="55" presetID="47" presetClass="entr" presetSubtype="0"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anim calcmode="lin" valueType="num">
                                      <p:cBhvr>
                                        <p:cTn id="58" dur="500" fill="hold"/>
                                        <p:tgtEl>
                                          <p:spTgt spid="27"/>
                                        </p:tgtEl>
                                        <p:attrNameLst>
                                          <p:attrName>ppt_x</p:attrName>
                                        </p:attrNameLst>
                                      </p:cBhvr>
                                      <p:tavLst>
                                        <p:tav tm="0">
                                          <p:val>
                                            <p:strVal val="#ppt_x"/>
                                          </p:val>
                                        </p:tav>
                                        <p:tav tm="100000">
                                          <p:val>
                                            <p:strVal val="#ppt_x"/>
                                          </p:val>
                                        </p:tav>
                                      </p:tavLst>
                                    </p:anim>
                                    <p:anim calcmode="lin" valueType="num">
                                      <p:cBhvr>
                                        <p:cTn id="59" dur="500" fill="hold"/>
                                        <p:tgtEl>
                                          <p:spTgt spid="27"/>
                                        </p:tgtEl>
                                        <p:attrNameLst>
                                          <p:attrName>ppt_y</p:attrName>
                                        </p:attrNameLst>
                                      </p:cBhvr>
                                      <p:tavLst>
                                        <p:tav tm="0">
                                          <p:val>
                                            <p:strVal val="#ppt_y-.1"/>
                                          </p:val>
                                        </p:tav>
                                        <p:tav tm="100000">
                                          <p:val>
                                            <p:strVal val="#ppt_y"/>
                                          </p:val>
                                        </p:tav>
                                      </p:tavLst>
                                    </p:anim>
                                  </p:childTnLst>
                                </p:cTn>
                              </p:par>
                            </p:childTnLst>
                          </p:cTn>
                        </p:par>
                        <p:par>
                          <p:cTn id="60" fill="hold">
                            <p:stCondLst>
                              <p:cond delay="3750"/>
                            </p:stCondLst>
                            <p:childTnLst>
                              <p:par>
                                <p:cTn id="61" presetID="22" presetClass="entr" presetSubtype="8"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left)">
                                      <p:cBhvr>
                                        <p:cTn id="63" dur="500"/>
                                        <p:tgtEl>
                                          <p:spTgt spid="1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4250"/>
                            </p:stCondLst>
                            <p:childTnLst>
                              <p:par>
                                <p:cTn id="68" presetID="47" presetClass="entr" presetSubtype="0" fill="hold"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anim calcmode="lin" valueType="num">
                                      <p:cBhvr>
                                        <p:cTn id="71" dur="500" fill="hold"/>
                                        <p:tgtEl>
                                          <p:spTgt spid="24"/>
                                        </p:tgtEl>
                                        <p:attrNameLst>
                                          <p:attrName>ppt_x</p:attrName>
                                        </p:attrNameLst>
                                      </p:cBhvr>
                                      <p:tavLst>
                                        <p:tav tm="0">
                                          <p:val>
                                            <p:strVal val="#ppt_x"/>
                                          </p:val>
                                        </p:tav>
                                        <p:tav tm="100000">
                                          <p:val>
                                            <p:strVal val="#ppt_x"/>
                                          </p:val>
                                        </p:tav>
                                      </p:tavLst>
                                    </p:anim>
                                    <p:anim calcmode="lin" valueType="num">
                                      <p:cBhvr>
                                        <p:cTn id="72" dur="500" fill="hold"/>
                                        <p:tgtEl>
                                          <p:spTgt spid="24"/>
                                        </p:tgtEl>
                                        <p:attrNameLst>
                                          <p:attrName>ppt_y</p:attrName>
                                        </p:attrNameLst>
                                      </p:cBhvr>
                                      <p:tavLst>
                                        <p:tav tm="0">
                                          <p:val>
                                            <p:strVal val="#ppt_y-.1"/>
                                          </p:val>
                                        </p:tav>
                                        <p:tav tm="100000">
                                          <p:val>
                                            <p:strVal val="#ppt_y"/>
                                          </p:val>
                                        </p:tav>
                                      </p:tavLst>
                                    </p:anim>
                                  </p:childTnLst>
                                </p:cTn>
                              </p:par>
                            </p:childTnLst>
                          </p:cTn>
                        </p:par>
                        <p:par>
                          <p:cTn id="73" fill="hold">
                            <p:stCondLst>
                              <p:cond delay="4750"/>
                            </p:stCondLst>
                            <p:childTnLst>
                              <p:par>
                                <p:cTn id="74" presetID="22" presetClass="entr" presetSubtype="8"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left)">
                                      <p:cBhvr>
                                        <p:cTn id="76" dur="500"/>
                                        <p:tgtEl>
                                          <p:spTgt spid="17"/>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childTnLst>
                          </p:cTn>
                        </p:par>
                        <p:par>
                          <p:cTn id="80" fill="hold">
                            <p:stCondLst>
                              <p:cond delay="5250"/>
                            </p:stCondLst>
                            <p:childTnLst>
                              <p:par>
                                <p:cTn id="81" presetID="47" presetClass="entr" presetSubtype="0" fill="hold"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500"/>
                                        <p:tgtEl>
                                          <p:spTgt spid="21"/>
                                        </p:tgtEl>
                                      </p:cBhvr>
                                    </p:animEffect>
                                    <p:anim calcmode="lin" valueType="num">
                                      <p:cBhvr>
                                        <p:cTn id="84" dur="500" fill="hold"/>
                                        <p:tgtEl>
                                          <p:spTgt spid="21"/>
                                        </p:tgtEl>
                                        <p:attrNameLst>
                                          <p:attrName>ppt_x</p:attrName>
                                        </p:attrNameLst>
                                      </p:cBhvr>
                                      <p:tavLst>
                                        <p:tav tm="0">
                                          <p:val>
                                            <p:strVal val="#ppt_x"/>
                                          </p:val>
                                        </p:tav>
                                        <p:tav tm="100000">
                                          <p:val>
                                            <p:strVal val="#ppt_x"/>
                                          </p:val>
                                        </p:tav>
                                      </p:tavLst>
                                    </p:anim>
                                    <p:anim calcmode="lin" valueType="num">
                                      <p:cBhvr>
                                        <p:cTn id="85" dur="500" fill="hold"/>
                                        <p:tgtEl>
                                          <p:spTgt spid="21"/>
                                        </p:tgtEl>
                                        <p:attrNameLst>
                                          <p:attrName>ppt_y</p:attrName>
                                        </p:attrNameLst>
                                      </p:cBhvr>
                                      <p:tavLst>
                                        <p:tav tm="0">
                                          <p:val>
                                            <p:strVal val="#ppt_y-.1"/>
                                          </p:val>
                                        </p:tav>
                                        <p:tav tm="100000">
                                          <p:val>
                                            <p:strVal val="#ppt_y"/>
                                          </p:val>
                                        </p:tav>
                                      </p:tavLst>
                                    </p:anim>
                                  </p:childTnLst>
                                </p:cTn>
                              </p:par>
                            </p:childTnLst>
                          </p:cTn>
                        </p:par>
                        <p:par>
                          <p:cTn id="86" fill="hold">
                            <p:stCondLst>
                              <p:cond delay="5750"/>
                            </p:stCondLst>
                            <p:childTnLst>
                              <p:par>
                                <p:cTn id="87" presetID="22" presetClass="entr" presetSubtype="8"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wipe(left)">
                                      <p:cBhvr>
                                        <p:cTn id="89" dur="500"/>
                                        <p:tgtEl>
                                          <p:spTgt spid="19"/>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wipe(left)">
                                      <p:cBhvr>
                                        <p:cTn id="9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8" grpId="1" animBg="1"/>
      <p:bldP spid="9" grpId="0" animBg="1"/>
      <p:bldP spid="10" grpId="0" animBg="1"/>
      <p:bldP spid="10" grpId="1" animBg="1"/>
      <p:bldP spid="11" grpId="0" animBg="1"/>
      <p:bldP spid="11" grpId="1" animBg="1"/>
      <p:bldP spid="12" grpId="0" animBg="1"/>
      <p:bldP spid="12" grpId="1" animBg="1"/>
      <p:bldP spid="13" grpId="0" animBg="1"/>
      <p:bldP spid="14" grpId="0" animBg="1"/>
      <p:bldP spid="15" grpId="0"/>
      <p:bldP spid="16" grpId="0"/>
      <p:bldP spid="17" grpId="0"/>
      <p:bldP spid="18" grpId="0"/>
      <p:bldP spid="19" grpId="0"/>
      <p:bldP spid="20" grpId="0"/>
      <p:bldP spid="30" grpId="0" animBg="1"/>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3" name="圆角矩形 128">
            <a:extLst>
              <a:ext uri="{FF2B5EF4-FFF2-40B4-BE49-F238E27FC236}">
                <a16:creationId xmlns:a16="http://schemas.microsoft.com/office/drawing/2014/main" id="{7A2ED3E9-870B-4930-8415-48DDB22D3704}"/>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4" name="文本框 3">
            <a:extLst>
              <a:ext uri="{FF2B5EF4-FFF2-40B4-BE49-F238E27FC236}">
                <a16:creationId xmlns:a16="http://schemas.microsoft.com/office/drawing/2014/main" id="{F3A39BCC-0ACE-49AA-9E83-999BA6FAC60F}"/>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教学反思</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35" name="组合 34">
            <a:extLst>
              <a:ext uri="{FF2B5EF4-FFF2-40B4-BE49-F238E27FC236}">
                <a16:creationId xmlns:a16="http://schemas.microsoft.com/office/drawing/2014/main" id="{48737143-31D8-46BE-B263-B715968CCD7A}"/>
              </a:ext>
            </a:extLst>
          </p:cNvPr>
          <p:cNvGrpSpPr/>
          <p:nvPr/>
        </p:nvGrpSpPr>
        <p:grpSpPr>
          <a:xfrm>
            <a:off x="1619057" y="1348515"/>
            <a:ext cx="1094016" cy="658212"/>
            <a:chOff x="1630680" y="2091690"/>
            <a:chExt cx="1696085" cy="1020445"/>
          </a:xfrm>
        </p:grpSpPr>
        <p:sp>
          <p:nvSpPr>
            <p:cNvPr id="36" name="Freeform 25">
              <a:extLst>
                <a:ext uri="{FF2B5EF4-FFF2-40B4-BE49-F238E27FC236}">
                  <a16:creationId xmlns:a16="http://schemas.microsoft.com/office/drawing/2014/main" id="{68EC2E32-0C86-48DF-AF76-1C432A2DCD04}"/>
                </a:ext>
              </a:extLst>
            </p:cNvPr>
            <p:cNvSpPr/>
            <p:nvPr/>
          </p:nvSpPr>
          <p:spPr bwMode="auto">
            <a:xfrm>
              <a:off x="1630680" y="2091690"/>
              <a:ext cx="1696085" cy="96837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tx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7" name="TextBox 9">
              <a:extLst>
                <a:ext uri="{FF2B5EF4-FFF2-40B4-BE49-F238E27FC236}">
                  <a16:creationId xmlns:a16="http://schemas.microsoft.com/office/drawing/2014/main" id="{FB6373BB-C371-430D-948A-BEE9701E1A2F}"/>
                </a:ext>
              </a:extLst>
            </p:cNvPr>
            <p:cNvSpPr txBox="1">
              <a:spLocks noChangeArrowheads="1"/>
            </p:cNvSpPr>
            <p:nvPr/>
          </p:nvSpPr>
          <p:spPr bwMode="auto">
            <a:xfrm>
              <a:off x="1861820" y="2385060"/>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输入文字</a:t>
              </a:r>
            </a:p>
          </p:txBody>
        </p:sp>
      </p:grpSp>
      <p:grpSp>
        <p:nvGrpSpPr>
          <p:cNvPr id="38" name="组合 37">
            <a:extLst>
              <a:ext uri="{FF2B5EF4-FFF2-40B4-BE49-F238E27FC236}">
                <a16:creationId xmlns:a16="http://schemas.microsoft.com/office/drawing/2014/main" id="{F6CD2C6B-5022-4766-8C88-D71C12101220}"/>
              </a:ext>
            </a:extLst>
          </p:cNvPr>
          <p:cNvGrpSpPr/>
          <p:nvPr/>
        </p:nvGrpSpPr>
        <p:grpSpPr>
          <a:xfrm>
            <a:off x="3673153" y="2823450"/>
            <a:ext cx="1191089" cy="679920"/>
            <a:chOff x="4815205" y="4378325"/>
            <a:chExt cx="1846580" cy="1054100"/>
          </a:xfrm>
        </p:grpSpPr>
        <p:sp>
          <p:nvSpPr>
            <p:cNvPr id="39" name="Freeform 25">
              <a:extLst>
                <a:ext uri="{FF2B5EF4-FFF2-40B4-BE49-F238E27FC236}">
                  <a16:creationId xmlns:a16="http://schemas.microsoft.com/office/drawing/2014/main" id="{2EDADCAB-AF2D-4D9E-B2ED-9A101A85D2A8}"/>
                </a:ext>
              </a:extLst>
            </p:cNvPr>
            <p:cNvSpPr/>
            <p:nvPr/>
          </p:nvSpPr>
          <p:spPr bwMode="auto">
            <a:xfrm>
              <a:off x="4815205" y="4378325"/>
              <a:ext cx="1846580" cy="1054100"/>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tx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0" name="TextBox 9">
              <a:extLst>
                <a:ext uri="{FF2B5EF4-FFF2-40B4-BE49-F238E27FC236}">
                  <a16:creationId xmlns:a16="http://schemas.microsoft.com/office/drawing/2014/main" id="{C1BF9785-A2BC-44C6-A683-6442DAF8FDE2}"/>
                </a:ext>
              </a:extLst>
            </p:cNvPr>
            <p:cNvSpPr txBox="1">
              <a:spLocks noChangeArrowheads="1"/>
            </p:cNvSpPr>
            <p:nvPr/>
          </p:nvSpPr>
          <p:spPr bwMode="auto">
            <a:xfrm>
              <a:off x="5103495" y="4704715"/>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输入文字</a:t>
              </a:r>
            </a:p>
          </p:txBody>
        </p:sp>
      </p:grpSp>
      <p:sp>
        <p:nvSpPr>
          <p:cNvPr id="41" name="文本框 7">
            <a:extLst>
              <a:ext uri="{FF2B5EF4-FFF2-40B4-BE49-F238E27FC236}">
                <a16:creationId xmlns:a16="http://schemas.microsoft.com/office/drawing/2014/main" id="{D8011CA7-9225-4902-B0BC-A75E73AF1DF5}"/>
              </a:ext>
            </a:extLst>
          </p:cNvPr>
          <p:cNvSpPr txBox="1"/>
          <p:nvPr/>
        </p:nvSpPr>
        <p:spPr>
          <a:xfrm>
            <a:off x="1190625" y="2057926"/>
            <a:ext cx="1970540" cy="9787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lnSpc>
                <a:spcPct val="120000"/>
              </a:lnSpc>
            </a:pPr>
            <a:r>
              <a:rPr lang="zh-CN" altLang="en-US" sz="1200" kern="0" noProof="0" dirty="0">
                <a:ln>
                  <a:noFill/>
                </a:ln>
                <a:solidFill>
                  <a:schemeClr val="tx1">
                    <a:lumMod val="75000"/>
                    <a:lumOff val="25000"/>
                  </a:schemeClr>
                </a:solidFill>
                <a:uLnTx/>
                <a:uFillTx/>
                <a:latin typeface="微软雅黑 Light" panose="020B0502040204020203" pitchFamily="34" charset="-122"/>
                <a:ea typeface="微软雅黑 Light" panose="020B0502040204020203" pitchFamily="34" charset="-122"/>
                <a:sym typeface="微软雅黑 Light" panose="020B0502040204020203" pitchFamily="34" charset="-122"/>
              </a:rPr>
              <a:t>在此输入您的描述内容，在此输入您的描述内容在此输入您的描述内容，在此输入您的描述内容</a:t>
            </a:r>
          </a:p>
        </p:txBody>
      </p:sp>
      <p:sp>
        <p:nvSpPr>
          <p:cNvPr id="42" name="文本框 9">
            <a:extLst>
              <a:ext uri="{FF2B5EF4-FFF2-40B4-BE49-F238E27FC236}">
                <a16:creationId xmlns:a16="http://schemas.microsoft.com/office/drawing/2014/main" id="{C81462F4-9A36-4FED-BF1C-2A3973216D73}"/>
              </a:ext>
            </a:extLst>
          </p:cNvPr>
          <p:cNvSpPr txBox="1"/>
          <p:nvPr/>
        </p:nvSpPr>
        <p:spPr>
          <a:xfrm>
            <a:off x="3297968" y="3588975"/>
            <a:ext cx="1970540" cy="9787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lnSpc>
                <a:spcPct val="120000"/>
              </a:lnSpc>
            </a:pPr>
            <a:r>
              <a:rPr lang="zh-CN" altLang="en-US" sz="1200" kern="0" noProof="0" dirty="0">
                <a:ln>
                  <a:noFill/>
                </a:ln>
                <a:solidFill>
                  <a:schemeClr val="tx1">
                    <a:lumMod val="75000"/>
                    <a:lumOff val="25000"/>
                  </a:schemeClr>
                </a:solidFill>
                <a:uLnTx/>
                <a:uFillTx/>
                <a:latin typeface="微软雅黑 Light" panose="020B0502040204020203" pitchFamily="34" charset="-122"/>
                <a:ea typeface="微软雅黑 Light" panose="020B0502040204020203" pitchFamily="34" charset="-122"/>
                <a:sym typeface="微软雅黑 Light" panose="020B0502040204020203" pitchFamily="34" charset="-122"/>
              </a:rPr>
              <a:t>在此输入您的描述内容，在此输入您的描述内容在此输入您的描述内容，在此输入您的描述内容</a:t>
            </a:r>
          </a:p>
        </p:txBody>
      </p:sp>
      <p:grpSp>
        <p:nvGrpSpPr>
          <p:cNvPr id="43" name="组合 42">
            <a:extLst>
              <a:ext uri="{FF2B5EF4-FFF2-40B4-BE49-F238E27FC236}">
                <a16:creationId xmlns:a16="http://schemas.microsoft.com/office/drawing/2014/main" id="{BC5A2509-0EAC-4EED-95EF-D86BF78CEABF}"/>
              </a:ext>
            </a:extLst>
          </p:cNvPr>
          <p:cNvGrpSpPr/>
          <p:nvPr/>
        </p:nvGrpSpPr>
        <p:grpSpPr>
          <a:xfrm>
            <a:off x="4222823" y="823830"/>
            <a:ext cx="1191089" cy="679920"/>
            <a:chOff x="5667375" y="1278255"/>
            <a:chExt cx="1846580" cy="1054100"/>
          </a:xfrm>
        </p:grpSpPr>
        <p:sp>
          <p:nvSpPr>
            <p:cNvPr id="44" name="Freeform 25">
              <a:extLst>
                <a:ext uri="{FF2B5EF4-FFF2-40B4-BE49-F238E27FC236}">
                  <a16:creationId xmlns:a16="http://schemas.microsoft.com/office/drawing/2014/main" id="{1C907BF3-8E09-4008-9AA9-CDD4F7235C03}"/>
                </a:ext>
              </a:extLst>
            </p:cNvPr>
            <p:cNvSpPr/>
            <p:nvPr/>
          </p:nvSpPr>
          <p:spPr bwMode="auto">
            <a:xfrm>
              <a:off x="5667375" y="1278255"/>
              <a:ext cx="1846580" cy="1054100"/>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5" name="TextBox 9">
              <a:extLst>
                <a:ext uri="{FF2B5EF4-FFF2-40B4-BE49-F238E27FC236}">
                  <a16:creationId xmlns:a16="http://schemas.microsoft.com/office/drawing/2014/main" id="{54363346-391D-496C-BD40-E6C6A54DF2A4}"/>
                </a:ext>
              </a:extLst>
            </p:cNvPr>
            <p:cNvSpPr txBox="1">
              <a:spLocks noChangeArrowheads="1"/>
            </p:cNvSpPr>
            <p:nvPr/>
          </p:nvSpPr>
          <p:spPr bwMode="auto">
            <a:xfrm>
              <a:off x="5955665" y="1604645"/>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输入文字</a:t>
              </a:r>
            </a:p>
          </p:txBody>
        </p:sp>
      </p:grpSp>
      <p:sp>
        <p:nvSpPr>
          <p:cNvPr id="46" name="文本框 12">
            <a:extLst>
              <a:ext uri="{FF2B5EF4-FFF2-40B4-BE49-F238E27FC236}">
                <a16:creationId xmlns:a16="http://schemas.microsoft.com/office/drawing/2014/main" id="{77C481A5-249B-4D69-8796-5A9104DEE1A4}"/>
              </a:ext>
            </a:extLst>
          </p:cNvPr>
          <p:cNvSpPr txBox="1"/>
          <p:nvPr/>
        </p:nvSpPr>
        <p:spPr>
          <a:xfrm>
            <a:off x="3847638" y="1589354"/>
            <a:ext cx="1970540" cy="9787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lnSpc>
                <a:spcPct val="120000"/>
              </a:lnSpc>
            </a:pPr>
            <a:r>
              <a:rPr lang="zh-CN" altLang="en-US" sz="1200" kern="0" noProof="0" dirty="0">
                <a:ln>
                  <a:noFill/>
                </a:ln>
                <a:solidFill>
                  <a:schemeClr val="tx1">
                    <a:lumMod val="75000"/>
                    <a:lumOff val="25000"/>
                  </a:schemeClr>
                </a:solidFill>
                <a:uLnTx/>
                <a:uFillTx/>
                <a:latin typeface="微软雅黑 Light" panose="020B0502040204020203" pitchFamily="34" charset="-122"/>
                <a:ea typeface="微软雅黑 Light" panose="020B0502040204020203" pitchFamily="34" charset="-122"/>
                <a:sym typeface="微软雅黑 Light" panose="020B0502040204020203" pitchFamily="34" charset="-122"/>
              </a:rPr>
              <a:t>在此输入您的描述内容，在此输入您的描述内容在此输入您的描述内容，在此输入您的描述内容</a:t>
            </a:r>
          </a:p>
        </p:txBody>
      </p:sp>
      <p:grpSp>
        <p:nvGrpSpPr>
          <p:cNvPr id="47" name="组合 46">
            <a:extLst>
              <a:ext uri="{FF2B5EF4-FFF2-40B4-BE49-F238E27FC236}">
                <a16:creationId xmlns:a16="http://schemas.microsoft.com/office/drawing/2014/main" id="{F300FBAA-42F8-4AEB-9955-9FE53375C9C9}"/>
              </a:ext>
            </a:extLst>
          </p:cNvPr>
          <p:cNvGrpSpPr/>
          <p:nvPr/>
        </p:nvGrpSpPr>
        <p:grpSpPr>
          <a:xfrm>
            <a:off x="6303952" y="2081682"/>
            <a:ext cx="1094016" cy="658212"/>
            <a:chOff x="8893810" y="3228340"/>
            <a:chExt cx="1696085" cy="1020445"/>
          </a:xfrm>
        </p:grpSpPr>
        <p:sp>
          <p:nvSpPr>
            <p:cNvPr id="48" name="Freeform 25">
              <a:extLst>
                <a:ext uri="{FF2B5EF4-FFF2-40B4-BE49-F238E27FC236}">
                  <a16:creationId xmlns:a16="http://schemas.microsoft.com/office/drawing/2014/main" id="{686245E6-5FCD-4D9B-AACF-7D651E6A798A}"/>
                </a:ext>
              </a:extLst>
            </p:cNvPr>
            <p:cNvSpPr/>
            <p:nvPr/>
          </p:nvSpPr>
          <p:spPr bwMode="auto">
            <a:xfrm>
              <a:off x="8893810" y="3228340"/>
              <a:ext cx="1696085" cy="96837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schemeClr val="tx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9" name="TextBox 9">
              <a:extLst>
                <a:ext uri="{FF2B5EF4-FFF2-40B4-BE49-F238E27FC236}">
                  <a16:creationId xmlns:a16="http://schemas.microsoft.com/office/drawing/2014/main" id="{23F82F90-A24B-4462-AD4C-6EB04F28F549}"/>
                </a:ext>
              </a:extLst>
            </p:cNvPr>
            <p:cNvSpPr txBox="1">
              <a:spLocks noChangeArrowheads="1"/>
            </p:cNvSpPr>
            <p:nvPr/>
          </p:nvSpPr>
          <p:spPr bwMode="auto">
            <a:xfrm>
              <a:off x="9124950" y="3521710"/>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1"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输入文字</a:t>
              </a:r>
            </a:p>
          </p:txBody>
        </p:sp>
      </p:grpSp>
      <p:sp>
        <p:nvSpPr>
          <p:cNvPr id="50" name="文本框 1">
            <a:extLst>
              <a:ext uri="{FF2B5EF4-FFF2-40B4-BE49-F238E27FC236}">
                <a16:creationId xmlns:a16="http://schemas.microsoft.com/office/drawing/2014/main" id="{EEE44DEC-510B-4393-AB73-C0B8A7F2B262}"/>
              </a:ext>
            </a:extLst>
          </p:cNvPr>
          <p:cNvSpPr txBox="1"/>
          <p:nvPr/>
        </p:nvSpPr>
        <p:spPr>
          <a:xfrm>
            <a:off x="5875520" y="2791093"/>
            <a:ext cx="1970540" cy="9787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lnSpc>
                <a:spcPct val="120000"/>
              </a:lnSpc>
            </a:pPr>
            <a:r>
              <a:rPr lang="zh-CN" altLang="en-US" sz="1200" kern="0" noProof="0" dirty="0">
                <a:ln>
                  <a:noFill/>
                </a:ln>
                <a:solidFill>
                  <a:schemeClr val="tx1">
                    <a:lumMod val="75000"/>
                    <a:lumOff val="25000"/>
                  </a:schemeClr>
                </a:solidFill>
                <a:uLnTx/>
                <a:uFillTx/>
                <a:latin typeface="微软雅黑 Light" panose="020B0502040204020203" pitchFamily="34" charset="-122"/>
                <a:ea typeface="微软雅黑 Light" panose="020B0502040204020203" pitchFamily="34" charset="-122"/>
                <a:sym typeface="微软雅黑 Light" panose="020B0502040204020203" pitchFamily="34" charset="-122"/>
              </a:rPr>
              <a:t>在此输入您的描述内容，在此输入您的描述内容在此输入您的描述内容，在此输入您的描述内容</a:t>
            </a:r>
          </a:p>
        </p:txBody>
      </p:sp>
    </p:spTree>
    <p:extLst>
      <p:ext uri="{BB962C8B-B14F-4D97-AF65-F5344CB8AC3E}">
        <p14:creationId xmlns:p14="http://schemas.microsoft.com/office/powerpoint/2010/main" val="42462625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ppt_x"/>
                                          </p:val>
                                        </p:tav>
                                        <p:tav tm="100000">
                                          <p:val>
                                            <p:strVal val="#ppt_x"/>
                                          </p:val>
                                        </p:tav>
                                      </p:tavLst>
                                    </p:anim>
                                    <p:anim calcmode="lin" valueType="num">
                                      <p:cBhvr additive="base">
                                        <p:cTn id="13" dur="500" fill="hold"/>
                                        <p:tgtEl>
                                          <p:spTgt spid="3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fill="hold"/>
                                        <p:tgtEl>
                                          <p:spTgt spid="35"/>
                                        </p:tgtEl>
                                        <p:attrNameLst>
                                          <p:attrName>ppt_x</p:attrName>
                                        </p:attrNameLst>
                                      </p:cBhvr>
                                      <p:tavLst>
                                        <p:tav tm="0">
                                          <p:val>
                                            <p:strVal val="#ppt_x"/>
                                          </p:val>
                                        </p:tav>
                                        <p:tav tm="100000">
                                          <p:val>
                                            <p:strVal val="#ppt_x"/>
                                          </p:val>
                                        </p:tav>
                                      </p:tavLst>
                                    </p:anim>
                                    <p:anim calcmode="lin" valueType="num">
                                      <p:cBhvr additive="base">
                                        <p:cTn id="18" dur="500" fill="hold"/>
                                        <p:tgtEl>
                                          <p:spTgt spid="3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fill="hold"/>
                                        <p:tgtEl>
                                          <p:spTgt spid="41"/>
                                        </p:tgtEl>
                                        <p:attrNameLst>
                                          <p:attrName>ppt_x</p:attrName>
                                        </p:attrNameLst>
                                      </p:cBhvr>
                                      <p:tavLst>
                                        <p:tav tm="0">
                                          <p:val>
                                            <p:strVal val="#ppt_x"/>
                                          </p:val>
                                        </p:tav>
                                        <p:tav tm="100000">
                                          <p:val>
                                            <p:strVal val="#ppt_x"/>
                                          </p:val>
                                        </p:tav>
                                      </p:tavLst>
                                    </p:anim>
                                    <p:anim calcmode="lin" valueType="num">
                                      <p:cBhvr additive="base">
                                        <p:cTn id="23" dur="500" fill="hold"/>
                                        <p:tgtEl>
                                          <p:spTgt spid="4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ppt_x"/>
                                          </p:val>
                                        </p:tav>
                                        <p:tav tm="100000">
                                          <p:val>
                                            <p:strVal val="#ppt_x"/>
                                          </p:val>
                                        </p:tav>
                                      </p:tavLst>
                                    </p:anim>
                                    <p:anim calcmode="lin" valueType="num">
                                      <p:cBhvr additive="base">
                                        <p:cTn id="33" dur="500" fill="hold"/>
                                        <p:tgtEl>
                                          <p:spTgt spid="4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ppt_x"/>
                                          </p:val>
                                        </p:tav>
                                        <p:tav tm="100000">
                                          <p:val>
                                            <p:strVal val="#ppt_x"/>
                                          </p:val>
                                        </p:tav>
                                      </p:tavLst>
                                    </p:anim>
                                    <p:anim calcmode="lin" valueType="num">
                                      <p:cBhvr additive="base">
                                        <p:cTn id="38" dur="500" fill="hold"/>
                                        <p:tgtEl>
                                          <p:spTgt spid="3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additive="base">
                                        <p:cTn id="42" dur="500" fill="hold"/>
                                        <p:tgtEl>
                                          <p:spTgt spid="42"/>
                                        </p:tgtEl>
                                        <p:attrNameLst>
                                          <p:attrName>ppt_x</p:attrName>
                                        </p:attrNameLst>
                                      </p:cBhvr>
                                      <p:tavLst>
                                        <p:tav tm="0">
                                          <p:val>
                                            <p:strVal val="#ppt_x"/>
                                          </p:val>
                                        </p:tav>
                                        <p:tav tm="100000">
                                          <p:val>
                                            <p:strVal val="#ppt_x"/>
                                          </p:val>
                                        </p:tav>
                                      </p:tavLst>
                                    </p:anim>
                                    <p:anim calcmode="lin" valueType="num">
                                      <p:cBhvr additive="base">
                                        <p:cTn id="43" dur="500" fill="hold"/>
                                        <p:tgtEl>
                                          <p:spTgt spid="4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fill="hold"/>
                                        <p:tgtEl>
                                          <p:spTgt spid="47"/>
                                        </p:tgtEl>
                                        <p:attrNameLst>
                                          <p:attrName>ppt_x</p:attrName>
                                        </p:attrNameLst>
                                      </p:cBhvr>
                                      <p:tavLst>
                                        <p:tav tm="0">
                                          <p:val>
                                            <p:strVal val="#ppt_x"/>
                                          </p:val>
                                        </p:tav>
                                        <p:tav tm="100000">
                                          <p:val>
                                            <p:strVal val="#ppt_x"/>
                                          </p:val>
                                        </p:tav>
                                      </p:tavLst>
                                    </p:anim>
                                    <p:anim calcmode="lin" valueType="num">
                                      <p:cBhvr additive="base">
                                        <p:cTn id="48" dur="500" fill="hold"/>
                                        <p:tgtEl>
                                          <p:spTgt spid="4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ppt_x"/>
                                          </p:val>
                                        </p:tav>
                                        <p:tav tm="100000">
                                          <p:val>
                                            <p:strVal val="#ppt_x"/>
                                          </p:val>
                                        </p:tav>
                                      </p:tavLst>
                                    </p:anim>
                                    <p:anim calcmode="lin" valueType="num">
                                      <p:cBhvr additive="base">
                                        <p:cTn id="53"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1" grpId="0"/>
      <p:bldP spid="42" grpId="0"/>
      <p:bldP spid="46" grpId="0"/>
      <p:bldP spid="50"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6819634" y="3001568"/>
            <a:ext cx="1505608"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点击添加标题</a:t>
            </a:r>
            <a:endParaRPr lang="zh-CN" altLang="en-US" sz="1650" b="1" baseline="-3000"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7" name="文本框 6"/>
          <p:cNvSpPr txBox="1"/>
          <p:nvPr/>
        </p:nvSpPr>
        <p:spPr>
          <a:xfrm>
            <a:off x="4985301" y="3369588"/>
            <a:ext cx="3391339" cy="1038740"/>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图表的综合描述说明，在此录入图表的综合描述说明，在此录入图表的综合描述说明，在此录入图表的综合描述说明，在此录入图表的综合描述说明。在此录入图表的综合描述说明，在此录入图表的综合描述说明，在此录入图表的综合描述说明。</a:t>
            </a:r>
          </a:p>
        </p:txBody>
      </p:sp>
      <p:sp>
        <p:nvSpPr>
          <p:cNvPr id="8" name="文本框 7"/>
          <p:cNvSpPr txBox="1"/>
          <p:nvPr/>
        </p:nvSpPr>
        <p:spPr>
          <a:xfrm>
            <a:off x="6768237" y="1128797"/>
            <a:ext cx="1608403" cy="323159"/>
          </a:xfrm>
          <a:prstGeom prst="rect">
            <a:avLst/>
          </a:prstGeom>
          <a:noFill/>
        </p:spPr>
        <p:txBody>
          <a:bodyPr wrap="square" lIns="68576" tIns="34287" rIns="68576" bIns="34287" rtlCol="0">
            <a:spAutoFit/>
          </a:bodyPr>
          <a:lstStyle/>
          <a:p>
            <a:r>
              <a:rPr lang="zh-CN" altLang="en-US" sz="1650" b="1"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添加标题</a:t>
            </a:r>
            <a:endParaRPr lang="zh-CN" altLang="en-US" sz="1650" b="1" baseline="-3000"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9" name="文本框 8"/>
          <p:cNvSpPr txBox="1"/>
          <p:nvPr/>
        </p:nvSpPr>
        <p:spPr>
          <a:xfrm>
            <a:off x="6310006" y="1461606"/>
            <a:ext cx="2200899" cy="650941"/>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在此录入图表的描述说明，在此录入图表的描述说明，在此录入图表的描述说明。</a:t>
            </a:r>
          </a:p>
        </p:txBody>
      </p:sp>
      <p:sp>
        <p:nvSpPr>
          <p:cNvPr id="10" name="文本框 9"/>
          <p:cNvSpPr txBox="1"/>
          <p:nvPr/>
        </p:nvSpPr>
        <p:spPr>
          <a:xfrm>
            <a:off x="803018" y="3590450"/>
            <a:ext cx="1637177"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添加标题</a:t>
            </a:r>
            <a:endParaRPr lang="zh-CN" altLang="en-US" sz="1650" b="1" baseline="-3000"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11" name="文本框 10"/>
          <p:cNvSpPr txBox="1"/>
          <p:nvPr/>
        </p:nvSpPr>
        <p:spPr>
          <a:xfrm>
            <a:off x="803017" y="3919146"/>
            <a:ext cx="2074475" cy="650941"/>
          </a:xfrm>
          <a:prstGeom prst="rect">
            <a:avLst/>
          </a:prstGeom>
          <a:noFill/>
        </p:spPr>
        <p:txBody>
          <a:bodyPr wrap="square" lIns="68576" tIns="34287" rIns="68576" bIns="34287" rtlCol="0">
            <a:spAutoFit/>
          </a:bodyPr>
          <a:lstStyle/>
          <a:p>
            <a:pPr algn="r">
              <a:lnSpc>
                <a:spcPct val="120000"/>
              </a:lnSpc>
              <a:spcBef>
                <a:spcPct val="0"/>
              </a:spcBef>
              <a:buNone/>
            </a:pP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在此录入图表的描述说明，在此录入图表的描述说明，在此录入图表的描述说明。</a:t>
            </a:r>
          </a:p>
        </p:txBody>
      </p:sp>
      <p:sp>
        <p:nvSpPr>
          <p:cNvPr id="12" name="文本框 11"/>
          <p:cNvSpPr txBox="1"/>
          <p:nvPr/>
        </p:nvSpPr>
        <p:spPr>
          <a:xfrm>
            <a:off x="2404750" y="3540470"/>
            <a:ext cx="490918" cy="438576"/>
          </a:xfrm>
          <a:prstGeom prst="rect">
            <a:avLst/>
          </a:prstGeom>
          <a:noFill/>
        </p:spPr>
        <p:txBody>
          <a:bodyPr wrap="square" lIns="68576" tIns="34287" rIns="68576" bIns="34287" rtlCol="0">
            <a:spAutoFit/>
          </a:bodyPr>
          <a:lstStyle/>
          <a:p>
            <a:pPr algn="r"/>
            <a:r>
              <a:rPr lang="en-US" altLang="zh-CN" sz="3600" baseline="-3000"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03</a:t>
            </a:r>
            <a:endParaRPr lang="zh-CN" altLang="en-US" sz="3600" baseline="-3000"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13" name="文本框 12"/>
          <p:cNvSpPr txBox="1"/>
          <p:nvPr/>
        </p:nvSpPr>
        <p:spPr>
          <a:xfrm>
            <a:off x="1390992" y="1383508"/>
            <a:ext cx="1372284"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添加标题</a:t>
            </a:r>
            <a:endParaRPr lang="zh-CN" altLang="en-US" sz="1650" b="1" baseline="-3000"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14" name="文本框 13"/>
          <p:cNvSpPr txBox="1"/>
          <p:nvPr/>
        </p:nvSpPr>
        <p:spPr>
          <a:xfrm>
            <a:off x="803017" y="1712204"/>
            <a:ext cx="2402321" cy="650941"/>
          </a:xfrm>
          <a:prstGeom prst="rect">
            <a:avLst/>
          </a:prstGeom>
          <a:noFill/>
        </p:spPr>
        <p:txBody>
          <a:bodyPr wrap="square" lIns="68576" tIns="34287" rIns="68576" bIns="34287" rtlCol="0">
            <a:spAutoFit/>
          </a:bodyPr>
          <a:lstStyle/>
          <a:p>
            <a:pPr algn="r">
              <a:lnSpc>
                <a:spcPct val="120000"/>
              </a:lnSpc>
            </a:pP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在此录入图表的描述说明，在此录入图表的描述说明，在此录入图表的描述说明。</a:t>
            </a:r>
          </a:p>
        </p:txBody>
      </p:sp>
      <p:sp>
        <p:nvSpPr>
          <p:cNvPr id="15" name="文本框 14"/>
          <p:cNvSpPr txBox="1"/>
          <p:nvPr/>
        </p:nvSpPr>
        <p:spPr>
          <a:xfrm>
            <a:off x="2718309" y="1333529"/>
            <a:ext cx="490918" cy="438576"/>
          </a:xfrm>
          <a:prstGeom prst="rect">
            <a:avLst/>
          </a:prstGeom>
          <a:noFill/>
        </p:spPr>
        <p:txBody>
          <a:bodyPr wrap="square" lIns="68576" tIns="34287" rIns="68576" bIns="34287" rtlCol="0">
            <a:spAutoFit/>
          </a:bodyPr>
          <a:lstStyle/>
          <a:p>
            <a:pPr algn="r"/>
            <a:r>
              <a:rPr lang="en-US" altLang="zh-CN" sz="3600" baseline="-3000"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01</a:t>
            </a:r>
            <a:endParaRPr lang="zh-CN" altLang="en-US" sz="3600" baseline="-3000"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nvGrpSpPr>
          <p:cNvPr id="16" name="组合 15"/>
          <p:cNvGrpSpPr/>
          <p:nvPr/>
        </p:nvGrpSpPr>
        <p:grpSpPr>
          <a:xfrm>
            <a:off x="3303619" y="1359246"/>
            <a:ext cx="1215000" cy="1215000"/>
            <a:chOff x="4679217" y="1783973"/>
            <a:chExt cx="1620000" cy="1620000"/>
          </a:xfrm>
        </p:grpSpPr>
        <p:sp>
          <p:nvSpPr>
            <p:cNvPr id="17" name="泪滴形 16"/>
            <p:cNvSpPr/>
            <p:nvPr/>
          </p:nvSpPr>
          <p:spPr>
            <a:xfrm rot="5400000">
              <a:off x="4679217" y="1783973"/>
              <a:ext cx="1620000" cy="1620000"/>
            </a:xfrm>
            <a:prstGeom prst="teardrop">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nvGrpSpPr>
            <p:cNvPr id="18" name="组合 17"/>
            <p:cNvGrpSpPr>
              <a:grpSpLocks noChangeAspect="1"/>
            </p:cNvGrpSpPr>
            <p:nvPr/>
          </p:nvGrpSpPr>
          <p:grpSpPr>
            <a:xfrm>
              <a:off x="5357079" y="2323973"/>
              <a:ext cx="337232" cy="540000"/>
              <a:chOff x="8902075" y="6748292"/>
              <a:chExt cx="250825" cy="401638"/>
            </a:xfrm>
            <a:solidFill>
              <a:srgbClr val="9DA8B1"/>
            </a:solidFill>
          </p:grpSpPr>
          <p:sp>
            <p:nvSpPr>
              <p:cNvPr id="19" name="Freeform 550"/>
              <p:cNvSpPr>
                <a:spLocks/>
              </p:cNvSpPr>
              <p:nvPr/>
            </p:nvSpPr>
            <p:spPr bwMode="auto">
              <a:xfrm>
                <a:off x="8902075"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20" name="Freeform 551"/>
              <p:cNvSpPr>
                <a:spLocks/>
              </p:cNvSpPr>
              <p:nvPr/>
            </p:nvSpPr>
            <p:spPr bwMode="auto">
              <a:xfrm>
                <a:off x="8967162"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grpSp>
      <p:grpSp>
        <p:nvGrpSpPr>
          <p:cNvPr id="21" name="组合 20"/>
          <p:cNvGrpSpPr/>
          <p:nvPr/>
        </p:nvGrpSpPr>
        <p:grpSpPr>
          <a:xfrm>
            <a:off x="2957503" y="2697847"/>
            <a:ext cx="1562321" cy="1562319"/>
            <a:chOff x="4217730" y="3568774"/>
            <a:chExt cx="2083094" cy="2083092"/>
          </a:xfrm>
        </p:grpSpPr>
        <p:sp>
          <p:nvSpPr>
            <p:cNvPr id="22" name="泪滴形 21"/>
            <p:cNvSpPr/>
            <p:nvPr/>
          </p:nvSpPr>
          <p:spPr>
            <a:xfrm>
              <a:off x="4217730" y="3568774"/>
              <a:ext cx="2083094" cy="2083092"/>
            </a:xfrm>
            <a:prstGeom prst="teardrop">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nvGrpSpPr>
            <p:cNvPr id="23" name="组合 22"/>
            <p:cNvGrpSpPr>
              <a:grpSpLocks noChangeAspect="1"/>
            </p:cNvGrpSpPr>
            <p:nvPr/>
          </p:nvGrpSpPr>
          <p:grpSpPr>
            <a:xfrm>
              <a:off x="5035146" y="4244787"/>
              <a:ext cx="525001" cy="540000"/>
              <a:chOff x="7240588" y="6794047"/>
              <a:chExt cx="388938" cy="400050"/>
            </a:xfrm>
            <a:solidFill>
              <a:srgbClr val="9DA8B1"/>
            </a:solidFill>
          </p:grpSpPr>
          <p:sp>
            <p:nvSpPr>
              <p:cNvPr id="24"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25"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26"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grpSp>
      <p:grpSp>
        <p:nvGrpSpPr>
          <p:cNvPr id="27" name="组合 26"/>
          <p:cNvGrpSpPr/>
          <p:nvPr/>
        </p:nvGrpSpPr>
        <p:grpSpPr>
          <a:xfrm>
            <a:off x="4639168" y="1011927"/>
            <a:ext cx="1562321" cy="1562319"/>
            <a:chOff x="6443907" y="1320881"/>
            <a:chExt cx="2083094" cy="2083092"/>
          </a:xfrm>
        </p:grpSpPr>
        <p:sp>
          <p:nvSpPr>
            <p:cNvPr id="28" name="泪滴形 27"/>
            <p:cNvSpPr/>
            <p:nvPr/>
          </p:nvSpPr>
          <p:spPr>
            <a:xfrm rot="10800000">
              <a:off x="6443907" y="1320881"/>
              <a:ext cx="2083094" cy="2083092"/>
            </a:xfrm>
            <a:prstGeom prst="teardrop">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29" name="Freeform 169"/>
            <p:cNvSpPr>
              <a:spLocks noChangeAspect="1"/>
            </p:cNvSpPr>
            <p:nvPr/>
          </p:nvSpPr>
          <p:spPr bwMode="auto">
            <a:xfrm>
              <a:off x="7251529" y="2036775"/>
              <a:ext cx="394111" cy="5911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sp>
        <p:nvSpPr>
          <p:cNvPr id="30" name="圆角矩形 128">
            <a:extLst>
              <a:ext uri="{FF2B5EF4-FFF2-40B4-BE49-F238E27FC236}">
                <a16:creationId xmlns:a16="http://schemas.microsoft.com/office/drawing/2014/main" id="{8C5583B2-92B6-4FF5-9272-F0F698CD46B7}"/>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1" name="文本框 3">
            <a:extLst>
              <a:ext uri="{FF2B5EF4-FFF2-40B4-BE49-F238E27FC236}">
                <a16:creationId xmlns:a16="http://schemas.microsoft.com/office/drawing/2014/main" id="{85AC0673-112E-446C-B5C0-7BFB281B0594}"/>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教学反思</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21364101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ppt_x"/>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childTnLst>
                                </p:cTn>
                              </p:par>
                              <p:par>
                                <p:cTn id="19" presetID="22" presetClass="entr" presetSubtype="2" fill="hold" grpId="0" nodeType="withEffect">
                                  <p:stCondLst>
                                    <p:cond delay="25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300"/>
                                        <p:tgtEl>
                                          <p:spTgt spid="15"/>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14"/>
                                        </p:tgtEl>
                                        <p:attrNameLst>
                                          <p:attrName>style.visibility</p:attrName>
                                        </p:attrNameLst>
                                      </p:cBhvr>
                                      <p:to>
                                        <p:strVal val="visible"/>
                                      </p:to>
                                    </p:set>
                                    <p:animEffect transition="in" filter="wipe(right)">
                                      <p:cBhvr>
                                        <p:cTn id="24" dur="750"/>
                                        <p:tgtEl>
                                          <p:spTgt spid="14"/>
                                        </p:tgtEl>
                                      </p:cBhvr>
                                    </p:animEffect>
                                  </p:childTnLst>
                                </p:cTn>
                              </p:par>
                              <p:par>
                                <p:cTn id="25" presetID="22" presetClass="entr" presetSubtype="2" fill="hold" grpId="0" nodeType="withEffect">
                                  <p:stCondLst>
                                    <p:cond delay="55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350"/>
                                        <p:tgtEl>
                                          <p:spTgt spid="13"/>
                                        </p:tgtEl>
                                      </p:cBhvr>
                                    </p:animEffect>
                                  </p:childTnLst>
                                </p:cTn>
                              </p:par>
                            </p:childTnLst>
                          </p:cTn>
                        </p:par>
                        <p:par>
                          <p:cTn id="28" fill="hold">
                            <p:stCondLst>
                              <p:cond delay="2000"/>
                            </p:stCondLst>
                            <p:childTnLst>
                              <p:par>
                                <p:cTn id="29" presetID="23" presetClass="entr" presetSubtype="16"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750" fill="hold"/>
                                        <p:tgtEl>
                                          <p:spTgt spid="27"/>
                                        </p:tgtEl>
                                        <p:attrNameLst>
                                          <p:attrName>ppt_w</p:attrName>
                                        </p:attrNameLst>
                                      </p:cBhvr>
                                      <p:tavLst>
                                        <p:tav tm="0">
                                          <p:val>
                                            <p:fltVal val="0"/>
                                          </p:val>
                                        </p:tav>
                                        <p:tav tm="100000">
                                          <p:val>
                                            <p:strVal val="#ppt_w"/>
                                          </p:val>
                                        </p:tav>
                                      </p:tavLst>
                                    </p:anim>
                                    <p:anim calcmode="lin" valueType="num">
                                      <p:cBhvr>
                                        <p:cTn id="32" dur="750" fill="hold"/>
                                        <p:tgtEl>
                                          <p:spTgt spid="27"/>
                                        </p:tgtEl>
                                        <p:attrNameLst>
                                          <p:attrName>ppt_h</p:attrName>
                                        </p:attrNameLst>
                                      </p:cBhvr>
                                      <p:tavLst>
                                        <p:tav tm="0">
                                          <p:val>
                                            <p:fltVal val="0"/>
                                          </p:val>
                                        </p:tav>
                                        <p:tav tm="100000">
                                          <p:val>
                                            <p:strVal val="#ppt_h"/>
                                          </p:val>
                                        </p:tav>
                                      </p:tavLst>
                                    </p:anim>
                                  </p:childTnLst>
                                </p:cTn>
                              </p:par>
                              <p:par>
                                <p:cTn id="33" presetID="22" presetClass="entr" presetSubtype="8" fill="hold" grpId="0" nodeType="withEffect">
                                  <p:stCondLst>
                                    <p:cond delay="25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750"/>
                                        <p:tgtEl>
                                          <p:spTgt spid="9"/>
                                        </p:tgtEl>
                                      </p:cBhvr>
                                    </p:animEffect>
                                  </p:childTnLst>
                                </p:cTn>
                              </p:par>
                              <p:par>
                                <p:cTn id="36" presetID="22" presetClass="entr" presetSubtype="8" fill="hold" grpId="0" nodeType="withEffect">
                                  <p:stCondLst>
                                    <p:cond delay="55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350"/>
                                        <p:tgtEl>
                                          <p:spTgt spid="8"/>
                                        </p:tgtEl>
                                      </p:cBhvr>
                                    </p:animEffect>
                                  </p:childTnLst>
                                </p:cTn>
                              </p:par>
                            </p:childTnLst>
                          </p:cTn>
                        </p:par>
                        <p:par>
                          <p:cTn id="39" fill="hold">
                            <p:stCondLst>
                              <p:cond delay="3000"/>
                            </p:stCondLst>
                            <p:childTnLst>
                              <p:par>
                                <p:cTn id="40" presetID="23" presetClass="entr" presetSubtype="16"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750" fill="hold"/>
                                        <p:tgtEl>
                                          <p:spTgt spid="21"/>
                                        </p:tgtEl>
                                        <p:attrNameLst>
                                          <p:attrName>ppt_w</p:attrName>
                                        </p:attrNameLst>
                                      </p:cBhvr>
                                      <p:tavLst>
                                        <p:tav tm="0">
                                          <p:val>
                                            <p:fltVal val="0"/>
                                          </p:val>
                                        </p:tav>
                                        <p:tav tm="100000">
                                          <p:val>
                                            <p:strVal val="#ppt_w"/>
                                          </p:val>
                                        </p:tav>
                                      </p:tavLst>
                                    </p:anim>
                                    <p:anim calcmode="lin" valueType="num">
                                      <p:cBhvr>
                                        <p:cTn id="43" dur="750" fill="hold"/>
                                        <p:tgtEl>
                                          <p:spTgt spid="21"/>
                                        </p:tgtEl>
                                        <p:attrNameLst>
                                          <p:attrName>ppt_h</p:attrName>
                                        </p:attrNameLst>
                                      </p:cBhvr>
                                      <p:tavLst>
                                        <p:tav tm="0">
                                          <p:val>
                                            <p:fltVal val="0"/>
                                          </p:val>
                                        </p:tav>
                                        <p:tav tm="100000">
                                          <p:val>
                                            <p:strVal val="#ppt_h"/>
                                          </p:val>
                                        </p:tav>
                                      </p:tavLst>
                                    </p:anim>
                                  </p:childTnLst>
                                </p:cTn>
                              </p:par>
                              <p:par>
                                <p:cTn id="44" presetID="22" presetClass="entr" presetSubtype="2" fill="hold" grpId="0" nodeType="withEffect">
                                  <p:stCondLst>
                                    <p:cond delay="250"/>
                                  </p:stCondLst>
                                  <p:childTnLst>
                                    <p:set>
                                      <p:cBhvr>
                                        <p:cTn id="45" dur="1" fill="hold">
                                          <p:stCondLst>
                                            <p:cond delay="0"/>
                                          </p:stCondLst>
                                        </p:cTn>
                                        <p:tgtEl>
                                          <p:spTgt spid="12"/>
                                        </p:tgtEl>
                                        <p:attrNameLst>
                                          <p:attrName>style.visibility</p:attrName>
                                        </p:attrNameLst>
                                      </p:cBhvr>
                                      <p:to>
                                        <p:strVal val="visible"/>
                                      </p:to>
                                    </p:set>
                                    <p:animEffect transition="in" filter="wipe(right)">
                                      <p:cBhvr>
                                        <p:cTn id="46" dur="300"/>
                                        <p:tgtEl>
                                          <p:spTgt spid="12"/>
                                        </p:tgtEl>
                                      </p:cBhvr>
                                    </p:animEffect>
                                  </p:childTnLst>
                                </p:cTn>
                              </p:par>
                              <p:par>
                                <p:cTn id="47" presetID="22" presetClass="entr" presetSubtype="2" fill="hold" grpId="0" nodeType="withEffect">
                                  <p:stCondLst>
                                    <p:cond delay="250"/>
                                  </p:stCondLst>
                                  <p:childTnLst>
                                    <p:set>
                                      <p:cBhvr>
                                        <p:cTn id="48" dur="1" fill="hold">
                                          <p:stCondLst>
                                            <p:cond delay="0"/>
                                          </p:stCondLst>
                                        </p:cTn>
                                        <p:tgtEl>
                                          <p:spTgt spid="11"/>
                                        </p:tgtEl>
                                        <p:attrNameLst>
                                          <p:attrName>style.visibility</p:attrName>
                                        </p:attrNameLst>
                                      </p:cBhvr>
                                      <p:to>
                                        <p:strVal val="visible"/>
                                      </p:to>
                                    </p:set>
                                    <p:animEffect transition="in" filter="wipe(right)">
                                      <p:cBhvr>
                                        <p:cTn id="49" dur="750"/>
                                        <p:tgtEl>
                                          <p:spTgt spid="11"/>
                                        </p:tgtEl>
                                      </p:cBhvr>
                                    </p:animEffect>
                                  </p:childTnLst>
                                </p:cTn>
                              </p:par>
                              <p:par>
                                <p:cTn id="50" presetID="22" presetClass="entr" presetSubtype="2" fill="hold" grpId="0" nodeType="withEffect">
                                  <p:stCondLst>
                                    <p:cond delay="550"/>
                                  </p:stCondLst>
                                  <p:childTnLst>
                                    <p:set>
                                      <p:cBhvr>
                                        <p:cTn id="51" dur="1" fill="hold">
                                          <p:stCondLst>
                                            <p:cond delay="0"/>
                                          </p:stCondLst>
                                        </p:cTn>
                                        <p:tgtEl>
                                          <p:spTgt spid="10"/>
                                        </p:tgtEl>
                                        <p:attrNameLst>
                                          <p:attrName>style.visibility</p:attrName>
                                        </p:attrNameLst>
                                      </p:cBhvr>
                                      <p:to>
                                        <p:strVal val="visible"/>
                                      </p:to>
                                    </p:set>
                                    <p:animEffect transition="in" filter="wipe(right)">
                                      <p:cBhvr>
                                        <p:cTn id="52" dur="350"/>
                                        <p:tgtEl>
                                          <p:spTgt spid="10"/>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6">
                                            <p:txEl>
                                              <p:pRg st="0" end="0"/>
                                            </p:txEl>
                                          </p:spTgt>
                                        </p:tgtEl>
                                        <p:attrNameLst>
                                          <p:attrName>style.visibility</p:attrName>
                                        </p:attrNameLst>
                                      </p:cBhvr>
                                      <p:to>
                                        <p:strVal val="visible"/>
                                      </p:to>
                                    </p:set>
                                    <p:animEffect transition="in" filter="wipe(left)">
                                      <p:cBhvr>
                                        <p:cTn id="56" dur="750"/>
                                        <p:tgtEl>
                                          <p:spTgt spid="6">
                                            <p:txEl>
                                              <p:pRg st="0" end="0"/>
                                            </p:txEl>
                                          </p:spTgt>
                                        </p:tgtEl>
                                      </p:cBhvr>
                                    </p:animEffect>
                                  </p:childTnLst>
                                </p:cTn>
                              </p:par>
                            </p:childTnLst>
                          </p:cTn>
                        </p:par>
                        <p:par>
                          <p:cTn id="57" fill="hold">
                            <p:stCondLst>
                              <p:cond delay="4750"/>
                            </p:stCondLst>
                            <p:childTnLst>
                              <p:par>
                                <p:cTn id="58" presetID="41" presetClass="entr" presetSubtype="0" fill="hold" grpId="0" nodeType="afterEffect">
                                  <p:stCondLst>
                                    <p:cond delay="0"/>
                                  </p:stCondLst>
                                  <p:iterate type="lt">
                                    <p:tmPct val="3623"/>
                                  </p:iterate>
                                  <p:childTnLst>
                                    <p:set>
                                      <p:cBhvr>
                                        <p:cTn id="59" dur="1" fill="hold">
                                          <p:stCondLst>
                                            <p:cond delay="0"/>
                                          </p:stCondLst>
                                        </p:cTn>
                                        <p:tgtEl>
                                          <p:spTgt spid="7"/>
                                        </p:tgtEl>
                                        <p:attrNameLst>
                                          <p:attrName>style.visibility</p:attrName>
                                        </p:attrNameLst>
                                      </p:cBhvr>
                                      <p:to>
                                        <p:strVal val="visible"/>
                                      </p:to>
                                    </p:set>
                                    <p:anim calcmode="lin" valueType="num">
                                      <p:cBhvr>
                                        <p:cTn id="60" dur="7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61" dur="750" fill="hold"/>
                                        <p:tgtEl>
                                          <p:spTgt spid="7"/>
                                        </p:tgtEl>
                                        <p:attrNameLst>
                                          <p:attrName>ppt_y</p:attrName>
                                        </p:attrNameLst>
                                      </p:cBhvr>
                                      <p:tavLst>
                                        <p:tav tm="0">
                                          <p:val>
                                            <p:strVal val="#ppt_y"/>
                                          </p:val>
                                        </p:tav>
                                        <p:tav tm="100000">
                                          <p:val>
                                            <p:strVal val="#ppt_y"/>
                                          </p:val>
                                        </p:tav>
                                      </p:tavLst>
                                    </p:anim>
                                    <p:anim calcmode="lin" valueType="num">
                                      <p:cBhvr>
                                        <p:cTn id="62" dur="7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63" dur="7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75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P spid="8" grpId="0"/>
      <p:bldP spid="9" grpId="0"/>
      <p:bldP spid="10" grpId="0"/>
      <p:bldP spid="11" grpId="0"/>
      <p:bldP spid="12" grpId="0"/>
      <p:bldP spid="13" grpId="0"/>
      <p:bldP spid="14" grpId="0"/>
      <p:bldP spid="15" grpId="0"/>
      <p:bldP spid="30" grpId="0" animBg="1"/>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extBox 50">
            <a:extLst>
              <a:ext uri="{FF2B5EF4-FFF2-40B4-BE49-F238E27FC236}">
                <a16:creationId xmlns:a16="http://schemas.microsoft.com/office/drawing/2014/main" id="{E7A737F2-2790-4286-ABA8-BD6656FFB1A7}"/>
              </a:ext>
            </a:extLst>
          </p:cNvPr>
          <p:cNvSpPr txBox="1"/>
          <p:nvPr/>
        </p:nvSpPr>
        <p:spPr>
          <a:xfrm>
            <a:off x="2166163" y="1930855"/>
            <a:ext cx="1755019" cy="1015663"/>
          </a:xfrm>
          <a:prstGeom prst="rect">
            <a:avLst/>
          </a:prstGeom>
          <a:noFill/>
        </p:spPr>
        <p:txBody>
          <a:bodyPr wrap="square" rtlCol="0">
            <a:spAutoFit/>
          </a:bodyPr>
          <a:lstStyle/>
          <a:p>
            <a:pPr defTabSz="685434" fontAlgn="base">
              <a:spcBef>
                <a:spcPct val="0"/>
              </a:spcBef>
              <a:spcAft>
                <a:spcPct val="0"/>
              </a:spcAft>
              <a:defRPr/>
            </a:pPr>
            <a:r>
              <a:rPr lang="en-US" altLang="zh-CN" sz="60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01</a:t>
            </a:r>
            <a:endParaRPr lang="zh-CN" altLang="en-US" sz="60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 name="TextBox 50">
            <a:extLst>
              <a:ext uri="{FF2B5EF4-FFF2-40B4-BE49-F238E27FC236}">
                <a16:creationId xmlns:a16="http://schemas.microsoft.com/office/drawing/2014/main" id="{34C5BA7A-AB31-44BE-83FC-B41A5C591E62}"/>
              </a:ext>
            </a:extLst>
          </p:cNvPr>
          <p:cNvSpPr txBox="1"/>
          <p:nvPr/>
        </p:nvSpPr>
        <p:spPr>
          <a:xfrm>
            <a:off x="2166163" y="2785507"/>
            <a:ext cx="1373697" cy="307777"/>
          </a:xfrm>
          <a:prstGeom prst="rect">
            <a:avLst/>
          </a:prstGeom>
          <a:noFill/>
        </p:spPr>
        <p:txBody>
          <a:bodyPr wrap="square" rtlCol="0">
            <a:spAutoFit/>
          </a:bodyPr>
          <a:lstStyle/>
          <a:p>
            <a:pPr defTabSz="685434" fontAlgn="base">
              <a:spcBef>
                <a:spcPct val="0"/>
              </a:spcBef>
              <a:spcAft>
                <a:spcPct val="0"/>
              </a:spcAft>
              <a:defRPr/>
            </a:pPr>
            <a:r>
              <a:rPr lang="en-US" altLang="zh-CN" sz="14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CONTENTS</a:t>
            </a:r>
            <a:endParaRPr lang="zh-CN" altLang="en-US" sz="14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7" name="任意多边形 46">
            <a:extLst>
              <a:ext uri="{FF2B5EF4-FFF2-40B4-BE49-F238E27FC236}">
                <a16:creationId xmlns:a16="http://schemas.microsoft.com/office/drawing/2014/main" id="{0F34EE66-3065-4492-B211-4021B6149820}"/>
              </a:ext>
            </a:extLst>
          </p:cNvPr>
          <p:cNvSpPr/>
          <p:nvPr/>
        </p:nvSpPr>
        <p:spPr>
          <a:xfrm>
            <a:off x="1316273" y="1314986"/>
            <a:ext cx="1628824" cy="2600402"/>
          </a:xfrm>
          <a:custGeom>
            <a:avLst/>
            <a:gdLst>
              <a:gd name="connsiteX0" fmla="*/ 1689100 w 1727200"/>
              <a:gd name="connsiteY0" fmla="*/ 381000 h 2349500"/>
              <a:gd name="connsiteX1" fmla="*/ 1689100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 fmla="*/ 1689100 w 1727200"/>
              <a:gd name="connsiteY0" fmla="*/ 381000 h 2349500"/>
              <a:gd name="connsiteX1" fmla="*/ 1717675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 fmla="*/ 1720850 w 1727200"/>
              <a:gd name="connsiteY0" fmla="*/ 381000 h 2349500"/>
              <a:gd name="connsiteX1" fmla="*/ 1717675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7200" h="2349500">
                <a:moveTo>
                  <a:pt x="1720850" y="381000"/>
                </a:moveTo>
                <a:cubicBezTo>
                  <a:pt x="1719792" y="254000"/>
                  <a:pt x="1718733" y="127000"/>
                  <a:pt x="1717675" y="0"/>
                </a:cubicBezTo>
                <a:lnTo>
                  <a:pt x="0" y="0"/>
                </a:lnTo>
                <a:lnTo>
                  <a:pt x="0" y="2349500"/>
                </a:lnTo>
                <a:lnTo>
                  <a:pt x="1727200" y="2349500"/>
                </a:lnTo>
                <a:lnTo>
                  <a:pt x="1727200" y="1816100"/>
                </a:lnTo>
              </a:path>
            </a:pathLst>
          </a:custGeom>
          <a:noFill/>
          <a:ln w="152400" cap="flat" cmpd="sng" algn="ctr">
            <a:solidFill>
              <a:srgbClr val="439A9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9" name="圆角矩形 128">
            <a:extLst>
              <a:ext uri="{FF2B5EF4-FFF2-40B4-BE49-F238E27FC236}">
                <a16:creationId xmlns:a16="http://schemas.microsoft.com/office/drawing/2014/main" id="{3456F6C8-442B-449D-9F0D-EF01590EA46E}"/>
              </a:ext>
            </a:extLst>
          </p:cNvPr>
          <p:cNvSpPr/>
          <p:nvPr/>
        </p:nvSpPr>
        <p:spPr>
          <a:xfrm>
            <a:off x="3386221" y="1995966"/>
            <a:ext cx="3921395" cy="791208"/>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0" name="文本框 3">
            <a:extLst>
              <a:ext uri="{FF2B5EF4-FFF2-40B4-BE49-F238E27FC236}">
                <a16:creationId xmlns:a16="http://schemas.microsoft.com/office/drawing/2014/main" id="{AAC560CE-7759-4FD0-8354-52268D0E18A5}"/>
              </a:ext>
            </a:extLst>
          </p:cNvPr>
          <p:cNvSpPr txBox="1">
            <a:spLocks noChangeArrowheads="1"/>
          </p:cNvSpPr>
          <p:nvPr/>
        </p:nvSpPr>
        <p:spPr bwMode="auto">
          <a:xfrm>
            <a:off x="4426903" y="2129959"/>
            <a:ext cx="1840030" cy="523219"/>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教学分析</a:t>
            </a:r>
            <a:endParaRPr lang="zh-CN" altLang="zh-CN"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20393645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9" grpId="0" animBg="1"/>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空心弧 5"/>
          <p:cNvSpPr/>
          <p:nvPr/>
        </p:nvSpPr>
        <p:spPr>
          <a:xfrm rot="5400000">
            <a:off x="3201669" y="1403103"/>
            <a:ext cx="1335789" cy="1335789"/>
          </a:xfrm>
          <a:prstGeom prst="blockArc">
            <a:avLst>
              <a:gd name="adj1" fmla="val 10800000"/>
              <a:gd name="adj2" fmla="val 95469"/>
              <a:gd name="adj3" fmla="val 23519"/>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7" name="空心弧 6"/>
          <p:cNvSpPr/>
          <p:nvPr/>
        </p:nvSpPr>
        <p:spPr>
          <a:xfrm rot="5400000">
            <a:off x="3201669" y="2749128"/>
            <a:ext cx="1335789" cy="1335789"/>
          </a:xfrm>
          <a:prstGeom prst="blockArc">
            <a:avLst>
              <a:gd name="adj1" fmla="val 10800000"/>
              <a:gd name="adj2" fmla="val 95469"/>
              <a:gd name="adj3" fmla="val 23519"/>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8" name="空心弧 7"/>
          <p:cNvSpPr/>
          <p:nvPr/>
        </p:nvSpPr>
        <p:spPr>
          <a:xfrm rot="16200000" flipH="1">
            <a:off x="4606543" y="1403103"/>
            <a:ext cx="1335789" cy="1335789"/>
          </a:xfrm>
          <a:prstGeom prst="blockArc">
            <a:avLst>
              <a:gd name="adj1" fmla="val 10800000"/>
              <a:gd name="adj2" fmla="val 95469"/>
              <a:gd name="adj3" fmla="val 23519"/>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9" name="空心弧 8"/>
          <p:cNvSpPr/>
          <p:nvPr/>
        </p:nvSpPr>
        <p:spPr>
          <a:xfrm rot="16200000" flipH="1">
            <a:off x="4606543" y="2749128"/>
            <a:ext cx="1335789" cy="1335789"/>
          </a:xfrm>
          <a:prstGeom prst="blockArc">
            <a:avLst>
              <a:gd name="adj1" fmla="val 10800000"/>
              <a:gd name="adj2" fmla="val 95469"/>
              <a:gd name="adj3" fmla="val 23519"/>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10" name="文本框 9"/>
          <p:cNvSpPr txBox="1"/>
          <p:nvPr/>
        </p:nvSpPr>
        <p:spPr>
          <a:xfrm>
            <a:off x="5584341" y="1543933"/>
            <a:ext cx="1505608" cy="323159"/>
          </a:xfrm>
          <a:prstGeom prst="rect">
            <a:avLst/>
          </a:prstGeom>
          <a:noFill/>
        </p:spPr>
        <p:txBody>
          <a:bodyPr wrap="square" lIns="68576" tIns="34287" rIns="68576" bIns="34287" rtlCol="0">
            <a:spAutoFit/>
          </a:bodyPr>
          <a:lstStyle/>
          <a:p>
            <a:r>
              <a:rPr lang="zh-CN" altLang="en-US" sz="1650" b="1"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点击添加标题</a:t>
            </a:r>
            <a:endParaRPr lang="zh-CN" altLang="en-US" sz="1650" b="1" baseline="-3000"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11" name="文本框 10"/>
          <p:cNvSpPr txBox="1"/>
          <p:nvPr/>
        </p:nvSpPr>
        <p:spPr>
          <a:xfrm>
            <a:off x="5584341" y="1882728"/>
            <a:ext cx="2778326" cy="650941"/>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在此录入图表的综合描述说明，在此录入图表的综合描述说明，在此录入图表的综合描述说明。</a:t>
            </a:r>
          </a:p>
        </p:txBody>
      </p:sp>
      <p:sp>
        <p:nvSpPr>
          <p:cNvPr id="12" name="文本框 11"/>
          <p:cNvSpPr txBox="1"/>
          <p:nvPr/>
        </p:nvSpPr>
        <p:spPr>
          <a:xfrm>
            <a:off x="5584341" y="2956476"/>
            <a:ext cx="1505608" cy="323159"/>
          </a:xfrm>
          <a:prstGeom prst="rect">
            <a:avLst/>
          </a:prstGeom>
          <a:noFill/>
        </p:spPr>
        <p:txBody>
          <a:bodyPr wrap="square" lIns="68576" tIns="34287" rIns="68576" bIns="34287" rtlCol="0">
            <a:spAutoFit/>
          </a:bodyPr>
          <a:lstStyle/>
          <a:p>
            <a:r>
              <a:rPr lang="zh-CN" altLang="en-US" sz="1650" b="1"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点击添加标题</a:t>
            </a:r>
            <a:endParaRPr lang="zh-CN" altLang="en-US" sz="1650" b="1" baseline="-3000"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13" name="文本框 12"/>
          <p:cNvSpPr txBox="1"/>
          <p:nvPr/>
        </p:nvSpPr>
        <p:spPr>
          <a:xfrm>
            <a:off x="5584341" y="3295271"/>
            <a:ext cx="2778326" cy="650941"/>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在此录入图表的综合描述说明，在此录入图表的综合描述说明，在此录入图表的综合描述说明。</a:t>
            </a:r>
          </a:p>
        </p:txBody>
      </p:sp>
      <p:sp>
        <p:nvSpPr>
          <p:cNvPr id="14" name="文本框 13"/>
          <p:cNvSpPr txBox="1"/>
          <p:nvPr/>
        </p:nvSpPr>
        <p:spPr>
          <a:xfrm>
            <a:off x="1994338" y="1543933"/>
            <a:ext cx="1505608"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点击添加标题</a:t>
            </a:r>
            <a:endParaRPr lang="zh-CN" altLang="en-US" sz="1650" b="1" baseline="-3000"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15" name="文本框 14"/>
          <p:cNvSpPr txBox="1"/>
          <p:nvPr/>
        </p:nvSpPr>
        <p:spPr>
          <a:xfrm>
            <a:off x="721620" y="1882728"/>
            <a:ext cx="2778326" cy="650941"/>
          </a:xfrm>
          <a:prstGeom prst="rect">
            <a:avLst/>
          </a:prstGeom>
          <a:noFill/>
        </p:spPr>
        <p:txBody>
          <a:bodyPr wrap="square" lIns="68576" tIns="34287" rIns="68576" bIns="34287" rtlCol="0">
            <a:spAutoFit/>
          </a:bodyPr>
          <a:lstStyle/>
          <a:p>
            <a:pPr algn="r">
              <a:lnSpc>
                <a:spcPct val="120000"/>
              </a:lnSpc>
              <a:spcBef>
                <a:spcPct val="0"/>
              </a:spcBef>
              <a:buNone/>
            </a:pP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在此录入图表的综合描述说明，在此录入图表的综合描述说明，在此录入图表的综合描述说明。</a:t>
            </a:r>
          </a:p>
        </p:txBody>
      </p:sp>
      <p:sp>
        <p:nvSpPr>
          <p:cNvPr id="16" name="文本框 15"/>
          <p:cNvSpPr txBox="1"/>
          <p:nvPr/>
        </p:nvSpPr>
        <p:spPr>
          <a:xfrm>
            <a:off x="1994338" y="2956476"/>
            <a:ext cx="1505608"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点击添加标题</a:t>
            </a:r>
            <a:endParaRPr lang="zh-CN" altLang="en-US" sz="1650" b="1" baseline="-3000" dirty="0">
              <a:solidFill>
                <a:schemeClr val="tx1">
                  <a:lumMod val="75000"/>
                  <a:lumOff val="25000"/>
                </a:scheme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sp>
        <p:nvSpPr>
          <p:cNvPr id="17" name="文本框 16"/>
          <p:cNvSpPr txBox="1"/>
          <p:nvPr/>
        </p:nvSpPr>
        <p:spPr>
          <a:xfrm>
            <a:off x="721620" y="3295271"/>
            <a:ext cx="2778326" cy="650941"/>
          </a:xfrm>
          <a:prstGeom prst="rect">
            <a:avLst/>
          </a:prstGeom>
          <a:noFill/>
        </p:spPr>
        <p:txBody>
          <a:bodyPr wrap="square" lIns="68576" tIns="34287" rIns="68576" bIns="34287" rtlCol="0">
            <a:spAutoFit/>
          </a:bodyPr>
          <a:lstStyle/>
          <a:p>
            <a:pPr algn="r">
              <a:lnSpc>
                <a:spcPct val="120000"/>
              </a:lnSpc>
              <a:spcBef>
                <a:spcPct val="0"/>
              </a:spcBef>
              <a:buNone/>
            </a:pP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在此录入图表的综合描述说明，在此录入图表的综合描述说明，在此录入图表的综合描述说明。</a:t>
            </a:r>
          </a:p>
        </p:txBody>
      </p:sp>
      <p:grpSp>
        <p:nvGrpSpPr>
          <p:cNvPr id="18" name="组合 17"/>
          <p:cNvGrpSpPr/>
          <p:nvPr/>
        </p:nvGrpSpPr>
        <p:grpSpPr>
          <a:xfrm>
            <a:off x="3847964" y="996867"/>
            <a:ext cx="1448074" cy="3538397"/>
            <a:chOff x="5341575" y="1164321"/>
            <a:chExt cx="1930765" cy="5160464"/>
          </a:xfrm>
          <a:gradFill>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5400000" scaled="1"/>
          </a:gradFill>
        </p:grpSpPr>
        <p:sp>
          <p:nvSpPr>
            <p:cNvPr id="19" name="矩形 18"/>
            <p:cNvSpPr/>
            <p:nvPr/>
          </p:nvSpPr>
          <p:spPr>
            <a:xfrm>
              <a:off x="7243540" y="1189262"/>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0" name="矩形 19"/>
            <p:cNvSpPr/>
            <p:nvPr/>
          </p:nvSpPr>
          <p:spPr>
            <a:xfrm>
              <a:off x="5341575" y="1164321"/>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21" name="圆角矩形 128">
            <a:extLst>
              <a:ext uri="{FF2B5EF4-FFF2-40B4-BE49-F238E27FC236}">
                <a16:creationId xmlns:a16="http://schemas.microsoft.com/office/drawing/2014/main" id="{24F4EBF2-A4C3-4F65-B59C-F46D9E5C9E1E}"/>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 name="文本框 3">
            <a:extLst>
              <a:ext uri="{FF2B5EF4-FFF2-40B4-BE49-F238E27FC236}">
                <a16:creationId xmlns:a16="http://schemas.microsoft.com/office/drawing/2014/main" id="{E4D61015-BDC5-4AF4-81C4-014AC3F6EFF0}"/>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教学反思</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4082502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6" presetClass="entr" presetSubtype="42"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outHorizontal)">
                                      <p:cBhvr>
                                        <p:cTn id="17" dur="500"/>
                                        <p:tgtEl>
                                          <p:spTgt spid="18"/>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250" fill="hold"/>
                                        <p:tgtEl>
                                          <p:spTgt spid="14"/>
                                        </p:tgtEl>
                                        <p:attrNameLst>
                                          <p:attrName>ppt_x</p:attrName>
                                        </p:attrNameLst>
                                      </p:cBhvr>
                                      <p:tavLst>
                                        <p:tav tm="0">
                                          <p:val>
                                            <p:strVal val="0-#ppt_w/2"/>
                                          </p:val>
                                        </p:tav>
                                        <p:tav tm="100000">
                                          <p:val>
                                            <p:strVal val="#ppt_x"/>
                                          </p:val>
                                        </p:tav>
                                      </p:tavLst>
                                    </p:anim>
                                    <p:anim calcmode="lin" valueType="num">
                                      <p:cBhvr additive="base">
                                        <p:cTn id="28" dur="25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250" fill="hold"/>
                                        <p:tgtEl>
                                          <p:spTgt spid="15"/>
                                        </p:tgtEl>
                                        <p:attrNameLst>
                                          <p:attrName>ppt_x</p:attrName>
                                        </p:attrNameLst>
                                      </p:cBhvr>
                                      <p:tavLst>
                                        <p:tav tm="0">
                                          <p:val>
                                            <p:strVal val="0-#ppt_w/2"/>
                                          </p:val>
                                        </p:tav>
                                        <p:tav tm="100000">
                                          <p:val>
                                            <p:strVal val="#ppt_x"/>
                                          </p:val>
                                        </p:tav>
                                      </p:tavLst>
                                    </p:anim>
                                    <p:anim calcmode="lin" valueType="num">
                                      <p:cBhvr additive="base">
                                        <p:cTn id="32" dur="25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225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2750"/>
                            </p:stCondLst>
                            <p:childTnLst>
                              <p:par>
                                <p:cTn id="40" presetID="2" presetClass="entr" presetSubtype="8"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250" fill="hold"/>
                                        <p:tgtEl>
                                          <p:spTgt spid="16"/>
                                        </p:tgtEl>
                                        <p:attrNameLst>
                                          <p:attrName>ppt_x</p:attrName>
                                        </p:attrNameLst>
                                      </p:cBhvr>
                                      <p:tavLst>
                                        <p:tav tm="0">
                                          <p:val>
                                            <p:strVal val="0-#ppt_w/2"/>
                                          </p:val>
                                        </p:tav>
                                        <p:tav tm="100000">
                                          <p:val>
                                            <p:strVal val="#ppt_x"/>
                                          </p:val>
                                        </p:tav>
                                      </p:tavLst>
                                    </p:anim>
                                    <p:anim calcmode="lin" valueType="num">
                                      <p:cBhvr additive="base">
                                        <p:cTn id="43" dur="250" fill="hold"/>
                                        <p:tgtEl>
                                          <p:spTgt spid="16"/>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250" fill="hold"/>
                                        <p:tgtEl>
                                          <p:spTgt spid="17"/>
                                        </p:tgtEl>
                                        <p:attrNameLst>
                                          <p:attrName>ppt_x</p:attrName>
                                        </p:attrNameLst>
                                      </p:cBhvr>
                                      <p:tavLst>
                                        <p:tav tm="0">
                                          <p:val>
                                            <p:strVal val="0-#ppt_w/2"/>
                                          </p:val>
                                        </p:tav>
                                        <p:tav tm="100000">
                                          <p:val>
                                            <p:strVal val="#ppt_x"/>
                                          </p:val>
                                        </p:tav>
                                      </p:tavLst>
                                    </p:anim>
                                    <p:anim calcmode="lin" valueType="num">
                                      <p:cBhvr additive="base">
                                        <p:cTn id="47" dur="250" fill="hold"/>
                                        <p:tgtEl>
                                          <p:spTgt spid="17"/>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47"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anim calcmode="lin" valueType="num">
                                      <p:cBhvr>
                                        <p:cTn id="52" dur="500" fill="hold"/>
                                        <p:tgtEl>
                                          <p:spTgt spid="8"/>
                                        </p:tgtEl>
                                        <p:attrNameLst>
                                          <p:attrName>ppt_x</p:attrName>
                                        </p:attrNameLst>
                                      </p:cBhvr>
                                      <p:tavLst>
                                        <p:tav tm="0">
                                          <p:val>
                                            <p:strVal val="#ppt_x"/>
                                          </p:val>
                                        </p:tav>
                                        <p:tav tm="100000">
                                          <p:val>
                                            <p:strVal val="#ppt_x"/>
                                          </p:val>
                                        </p:tav>
                                      </p:tavLst>
                                    </p:anim>
                                    <p:anim calcmode="lin" valueType="num">
                                      <p:cBhvr>
                                        <p:cTn id="53" dur="500" fill="hold"/>
                                        <p:tgtEl>
                                          <p:spTgt spid="8"/>
                                        </p:tgtEl>
                                        <p:attrNameLst>
                                          <p:attrName>ppt_y</p:attrName>
                                        </p:attrNameLst>
                                      </p:cBhvr>
                                      <p:tavLst>
                                        <p:tav tm="0">
                                          <p:val>
                                            <p:strVal val="#ppt_y-.1"/>
                                          </p:val>
                                        </p:tav>
                                        <p:tav tm="100000">
                                          <p:val>
                                            <p:strVal val="#ppt_y"/>
                                          </p:val>
                                        </p:tav>
                                      </p:tavLst>
                                    </p:anim>
                                  </p:childTnLst>
                                </p:cTn>
                              </p:par>
                            </p:childTnLst>
                          </p:cTn>
                        </p:par>
                        <p:par>
                          <p:cTn id="54" fill="hold">
                            <p:stCondLst>
                              <p:cond delay="3500"/>
                            </p:stCondLst>
                            <p:childTnLst>
                              <p:par>
                                <p:cTn id="55" presetID="2" presetClass="entr" presetSubtype="2"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250" fill="hold"/>
                                        <p:tgtEl>
                                          <p:spTgt spid="10"/>
                                        </p:tgtEl>
                                        <p:attrNameLst>
                                          <p:attrName>ppt_x</p:attrName>
                                        </p:attrNameLst>
                                      </p:cBhvr>
                                      <p:tavLst>
                                        <p:tav tm="0">
                                          <p:val>
                                            <p:strVal val="1+#ppt_w/2"/>
                                          </p:val>
                                        </p:tav>
                                        <p:tav tm="100000">
                                          <p:val>
                                            <p:strVal val="#ppt_x"/>
                                          </p:val>
                                        </p:tav>
                                      </p:tavLst>
                                    </p:anim>
                                    <p:anim calcmode="lin" valueType="num">
                                      <p:cBhvr additive="base">
                                        <p:cTn id="58" dur="250" fill="hold"/>
                                        <p:tgtEl>
                                          <p:spTgt spid="1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250" fill="hold"/>
                                        <p:tgtEl>
                                          <p:spTgt spid="11"/>
                                        </p:tgtEl>
                                        <p:attrNameLst>
                                          <p:attrName>ppt_x</p:attrName>
                                        </p:attrNameLst>
                                      </p:cBhvr>
                                      <p:tavLst>
                                        <p:tav tm="0">
                                          <p:val>
                                            <p:strVal val="1+#ppt_w/2"/>
                                          </p:val>
                                        </p:tav>
                                        <p:tav tm="100000">
                                          <p:val>
                                            <p:strVal val="#ppt_x"/>
                                          </p:val>
                                        </p:tav>
                                      </p:tavLst>
                                    </p:anim>
                                    <p:anim calcmode="lin" valueType="num">
                                      <p:cBhvr additive="base">
                                        <p:cTn id="62" dur="250" fill="hold"/>
                                        <p:tgtEl>
                                          <p:spTgt spid="11"/>
                                        </p:tgtEl>
                                        <p:attrNameLst>
                                          <p:attrName>ppt_y</p:attrName>
                                        </p:attrNameLst>
                                      </p:cBhvr>
                                      <p:tavLst>
                                        <p:tav tm="0">
                                          <p:val>
                                            <p:strVal val="#ppt_y"/>
                                          </p:val>
                                        </p:tav>
                                        <p:tav tm="100000">
                                          <p:val>
                                            <p:strVal val="#ppt_y"/>
                                          </p:val>
                                        </p:tav>
                                      </p:tavLst>
                                    </p:anim>
                                  </p:childTnLst>
                                </p:cTn>
                              </p:par>
                            </p:childTnLst>
                          </p:cTn>
                        </p:par>
                        <p:par>
                          <p:cTn id="63" fill="hold">
                            <p:stCondLst>
                              <p:cond delay="3750"/>
                            </p:stCondLst>
                            <p:childTnLst>
                              <p:par>
                                <p:cTn id="64" presetID="42"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anim calcmode="lin" valueType="num">
                                      <p:cBhvr>
                                        <p:cTn id="67" dur="500" fill="hold"/>
                                        <p:tgtEl>
                                          <p:spTgt spid="9"/>
                                        </p:tgtEl>
                                        <p:attrNameLst>
                                          <p:attrName>ppt_x</p:attrName>
                                        </p:attrNameLst>
                                      </p:cBhvr>
                                      <p:tavLst>
                                        <p:tav tm="0">
                                          <p:val>
                                            <p:strVal val="#ppt_x"/>
                                          </p:val>
                                        </p:tav>
                                        <p:tav tm="100000">
                                          <p:val>
                                            <p:strVal val="#ppt_x"/>
                                          </p:val>
                                        </p:tav>
                                      </p:tavLst>
                                    </p:anim>
                                    <p:anim calcmode="lin" valueType="num">
                                      <p:cBhvr>
                                        <p:cTn id="68" dur="500" fill="hold"/>
                                        <p:tgtEl>
                                          <p:spTgt spid="9"/>
                                        </p:tgtEl>
                                        <p:attrNameLst>
                                          <p:attrName>ppt_y</p:attrName>
                                        </p:attrNameLst>
                                      </p:cBhvr>
                                      <p:tavLst>
                                        <p:tav tm="0">
                                          <p:val>
                                            <p:strVal val="#ppt_y+.1"/>
                                          </p:val>
                                        </p:tav>
                                        <p:tav tm="100000">
                                          <p:val>
                                            <p:strVal val="#ppt_y"/>
                                          </p:val>
                                        </p:tav>
                                      </p:tavLst>
                                    </p:anim>
                                  </p:childTnLst>
                                </p:cTn>
                              </p:par>
                            </p:childTnLst>
                          </p:cTn>
                        </p:par>
                        <p:par>
                          <p:cTn id="69" fill="hold">
                            <p:stCondLst>
                              <p:cond delay="4250"/>
                            </p:stCondLst>
                            <p:childTnLst>
                              <p:par>
                                <p:cTn id="70" presetID="2" presetClass="entr" presetSubtype="2"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250" fill="hold"/>
                                        <p:tgtEl>
                                          <p:spTgt spid="12"/>
                                        </p:tgtEl>
                                        <p:attrNameLst>
                                          <p:attrName>ppt_x</p:attrName>
                                        </p:attrNameLst>
                                      </p:cBhvr>
                                      <p:tavLst>
                                        <p:tav tm="0">
                                          <p:val>
                                            <p:strVal val="1+#ppt_w/2"/>
                                          </p:val>
                                        </p:tav>
                                        <p:tav tm="100000">
                                          <p:val>
                                            <p:strVal val="#ppt_x"/>
                                          </p:val>
                                        </p:tav>
                                      </p:tavLst>
                                    </p:anim>
                                    <p:anim calcmode="lin" valueType="num">
                                      <p:cBhvr additive="base">
                                        <p:cTn id="73" dur="250" fill="hold"/>
                                        <p:tgtEl>
                                          <p:spTgt spid="12"/>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additive="base">
                                        <p:cTn id="76" dur="250" fill="hold"/>
                                        <p:tgtEl>
                                          <p:spTgt spid="13"/>
                                        </p:tgtEl>
                                        <p:attrNameLst>
                                          <p:attrName>ppt_x</p:attrName>
                                        </p:attrNameLst>
                                      </p:cBhvr>
                                      <p:tavLst>
                                        <p:tav tm="0">
                                          <p:val>
                                            <p:strVal val="1+#ppt_w/2"/>
                                          </p:val>
                                        </p:tav>
                                        <p:tav tm="100000">
                                          <p:val>
                                            <p:strVal val="#ppt_x"/>
                                          </p:val>
                                        </p:tav>
                                      </p:tavLst>
                                    </p:anim>
                                    <p:anim calcmode="lin" valueType="num">
                                      <p:cBhvr additive="base">
                                        <p:cTn id="77" dur="2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4" grpId="0"/>
      <p:bldP spid="15" grpId="0"/>
      <p:bldP spid="16" grpId="0"/>
      <p:bldP spid="17" grpId="0"/>
      <p:bldP spid="21" grpId="0" animBg="1"/>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D85CF11D-71CA-4529-BC9C-F0E295CC75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5596" y="-191481"/>
            <a:ext cx="4160515" cy="1434727"/>
          </a:xfrm>
          <a:prstGeom prst="rect">
            <a:avLst/>
          </a:prstGeom>
        </p:spPr>
      </p:pic>
      <p:sp>
        <p:nvSpPr>
          <p:cNvPr id="22" name="文本框 21">
            <a:extLst>
              <a:ext uri="{FF2B5EF4-FFF2-40B4-BE49-F238E27FC236}">
                <a16:creationId xmlns:a16="http://schemas.microsoft.com/office/drawing/2014/main" id="{34C9D3CD-6FE1-491B-8C09-7972AC667C77}"/>
              </a:ext>
            </a:extLst>
          </p:cNvPr>
          <p:cNvSpPr txBox="1"/>
          <p:nvPr/>
        </p:nvSpPr>
        <p:spPr>
          <a:xfrm>
            <a:off x="4687948" y="1901156"/>
            <a:ext cx="5296326" cy="646331"/>
          </a:xfrm>
          <a:prstGeom prst="rect">
            <a:avLst/>
          </a:prstGeom>
          <a:noFill/>
        </p:spPr>
        <p:txBody>
          <a:bodyPr wrap="square" rtlCol="0">
            <a:spAutoFit/>
          </a:bodyPr>
          <a:lstStyle/>
          <a:p>
            <a:r>
              <a:rPr lang="zh-CN" altLang="en-US" sz="3600" dirty="0">
                <a:solidFill>
                  <a:srgbClr val="68BEE4"/>
                </a:solidFill>
                <a:latin typeface="微软雅黑 Light" panose="020B0502040204020203" pitchFamily="34" charset="-122"/>
                <a:ea typeface="微软雅黑 Light" panose="020B0502040204020203" pitchFamily="34" charset="-122"/>
                <a:sym typeface="微软雅黑 Light" panose="020B0502040204020203" pitchFamily="34" charset="-122"/>
              </a:rPr>
              <a:t>讲课完毕 感谢收看</a:t>
            </a:r>
          </a:p>
        </p:txBody>
      </p:sp>
      <p:sp>
        <p:nvSpPr>
          <p:cNvPr id="23" name="文本框 22">
            <a:extLst>
              <a:ext uri="{FF2B5EF4-FFF2-40B4-BE49-F238E27FC236}">
                <a16:creationId xmlns:a16="http://schemas.microsoft.com/office/drawing/2014/main" id="{36F51A1A-1172-4071-8E63-BCDCF452E6FF}"/>
              </a:ext>
            </a:extLst>
          </p:cNvPr>
          <p:cNvSpPr txBox="1"/>
          <p:nvPr/>
        </p:nvSpPr>
        <p:spPr>
          <a:xfrm>
            <a:off x="4819559" y="2671312"/>
            <a:ext cx="3970959" cy="307777"/>
          </a:xfrm>
          <a:prstGeom prst="rect">
            <a:avLst/>
          </a:prstGeom>
          <a:noFill/>
        </p:spPr>
        <p:txBody>
          <a:bodyPr wrap="none" rtlCol="0">
            <a:spAutoFit/>
          </a:bodyPr>
          <a:lstStyle/>
          <a:p>
            <a:r>
              <a:rPr lang="zh-CN" altLang="en-US" sz="1400" dirty="0">
                <a:solidFill>
                  <a:srgbClr val="51AFAF"/>
                </a:solidFill>
                <a:latin typeface="微软雅黑 Light" panose="020B0502040204020203" pitchFamily="34" charset="-122"/>
                <a:ea typeface="微软雅黑 Light" panose="020B0502040204020203" pitchFamily="34" charset="-122"/>
                <a:sym typeface="微软雅黑 Light" panose="020B0502040204020203" pitchFamily="34" charset="-122"/>
              </a:rPr>
              <a:t>适用教学课件</a:t>
            </a:r>
            <a:r>
              <a:rPr lang="en-US" altLang="zh-CN" sz="1400" dirty="0">
                <a:solidFill>
                  <a:srgbClr val="51AFAF"/>
                </a:solidFill>
                <a:latin typeface="微软雅黑 Light" panose="020B0502040204020203" pitchFamily="34" charset="-122"/>
                <a:ea typeface="微软雅黑 Light" panose="020B0502040204020203" pitchFamily="34" charset="-122"/>
                <a:sym typeface="微软雅黑 Light" panose="020B0502040204020203" pitchFamily="34" charset="-122"/>
              </a:rPr>
              <a:t>/</a:t>
            </a:r>
            <a:r>
              <a:rPr lang="zh-CN" altLang="en-US" sz="1400" dirty="0">
                <a:solidFill>
                  <a:srgbClr val="51AFAF"/>
                </a:solidFill>
                <a:latin typeface="微软雅黑 Light" panose="020B0502040204020203" pitchFamily="34" charset="-122"/>
                <a:ea typeface="微软雅黑 Light" panose="020B0502040204020203" pitchFamily="34" charset="-122"/>
                <a:sym typeface="微软雅黑 Light" panose="020B0502040204020203" pitchFamily="34" charset="-122"/>
              </a:rPr>
              <a:t>儿童教育</a:t>
            </a:r>
            <a:r>
              <a:rPr lang="en-US" altLang="zh-CN" sz="1400" dirty="0">
                <a:solidFill>
                  <a:srgbClr val="51AFAF"/>
                </a:solidFill>
                <a:latin typeface="微软雅黑 Light" panose="020B0502040204020203" pitchFamily="34" charset="-122"/>
                <a:ea typeface="微软雅黑 Light" panose="020B0502040204020203" pitchFamily="34" charset="-122"/>
                <a:sym typeface="微软雅黑 Light" panose="020B0502040204020203" pitchFamily="34" charset="-122"/>
              </a:rPr>
              <a:t>/</a:t>
            </a:r>
            <a:r>
              <a:rPr lang="zh-CN" altLang="en-US" sz="1400" dirty="0">
                <a:solidFill>
                  <a:srgbClr val="51AFAF"/>
                </a:solidFill>
                <a:latin typeface="微软雅黑 Light" panose="020B0502040204020203" pitchFamily="34" charset="-122"/>
                <a:ea typeface="微软雅黑 Light" panose="020B0502040204020203" pitchFamily="34" charset="-122"/>
                <a:sym typeface="微软雅黑 Light" panose="020B0502040204020203" pitchFamily="34" charset="-122"/>
              </a:rPr>
              <a:t>老师说课</a:t>
            </a:r>
            <a:r>
              <a:rPr lang="en-US" altLang="zh-CN" sz="1400" dirty="0">
                <a:solidFill>
                  <a:srgbClr val="51AFAF"/>
                </a:solidFill>
                <a:latin typeface="微软雅黑 Light" panose="020B0502040204020203" pitchFamily="34" charset="-122"/>
                <a:ea typeface="微软雅黑 Light" panose="020B0502040204020203" pitchFamily="34" charset="-122"/>
                <a:sym typeface="微软雅黑 Light" panose="020B0502040204020203" pitchFamily="34" charset="-122"/>
              </a:rPr>
              <a:t>/</a:t>
            </a:r>
            <a:r>
              <a:rPr lang="zh-CN" altLang="en-US" sz="1400" dirty="0">
                <a:solidFill>
                  <a:srgbClr val="51AFAF"/>
                </a:solidFill>
                <a:latin typeface="微软雅黑 Light" panose="020B0502040204020203" pitchFamily="34" charset="-122"/>
                <a:ea typeface="微软雅黑 Light" panose="020B0502040204020203" pitchFamily="34" charset="-122"/>
                <a:sym typeface="微软雅黑 Light" panose="020B0502040204020203" pitchFamily="34" charset="-122"/>
              </a:rPr>
              <a:t>说课大赛</a:t>
            </a:r>
            <a:r>
              <a:rPr lang="en-US" altLang="zh-CN" sz="1400" dirty="0">
                <a:solidFill>
                  <a:srgbClr val="51AFAF"/>
                </a:solidFill>
                <a:latin typeface="微软雅黑 Light" panose="020B0502040204020203" pitchFamily="34" charset="-122"/>
                <a:ea typeface="微软雅黑 Light" panose="020B0502040204020203" pitchFamily="34" charset="-122"/>
                <a:sym typeface="微软雅黑 Light" panose="020B0502040204020203" pitchFamily="34" charset="-122"/>
              </a:rPr>
              <a:t>PPT</a:t>
            </a:r>
            <a:endParaRPr lang="zh-CN" altLang="en-US" sz="1400" dirty="0">
              <a:solidFill>
                <a:srgbClr val="51AFAF"/>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2194617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50" presetClass="entr" presetSubtype="0"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1000" fill="hold"/>
                                        <p:tgtEl>
                                          <p:spTgt spid="22"/>
                                        </p:tgtEl>
                                        <p:attrNameLst>
                                          <p:attrName>ppt_w</p:attrName>
                                        </p:attrNameLst>
                                      </p:cBhvr>
                                      <p:tavLst>
                                        <p:tav tm="0">
                                          <p:val>
                                            <p:strVal val="#ppt_w+.3"/>
                                          </p:val>
                                        </p:tav>
                                        <p:tav tm="100000">
                                          <p:val>
                                            <p:strVal val="#ppt_w"/>
                                          </p:val>
                                        </p:tav>
                                      </p:tavLst>
                                    </p:anim>
                                    <p:anim calcmode="lin" valueType="num">
                                      <p:cBhvr>
                                        <p:cTn id="12" dur="1000" fill="hold"/>
                                        <p:tgtEl>
                                          <p:spTgt spid="22"/>
                                        </p:tgtEl>
                                        <p:attrNameLst>
                                          <p:attrName>ppt_h</p:attrName>
                                        </p:attrNameLst>
                                      </p:cBhvr>
                                      <p:tavLst>
                                        <p:tav tm="0">
                                          <p:val>
                                            <p:strVal val="#ppt_h"/>
                                          </p:val>
                                        </p:tav>
                                        <p:tav tm="100000">
                                          <p:val>
                                            <p:strVal val="#ppt_h"/>
                                          </p:val>
                                        </p:tav>
                                      </p:tavLst>
                                    </p:anim>
                                    <p:animEffect transition="in" filter="fade">
                                      <p:cBhvr>
                                        <p:cTn id="13" dur="1000"/>
                                        <p:tgtEl>
                                          <p:spTgt spid="22"/>
                                        </p:tgtEl>
                                      </p:cBhvr>
                                    </p:animEffect>
                                  </p:childTnLst>
                                </p:cTn>
                              </p:par>
                            </p:childTnLst>
                          </p:cTn>
                        </p:par>
                        <p:par>
                          <p:cTn id="14" fill="hold">
                            <p:stCondLst>
                              <p:cond delay="1500"/>
                            </p:stCondLst>
                            <p:childTnLst>
                              <p:par>
                                <p:cTn id="15" presetID="12" presetClass="entr" presetSubtype="1"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p:tgtEl>
                                          <p:spTgt spid="23"/>
                                        </p:tgtEl>
                                        <p:attrNameLst>
                                          <p:attrName>ppt_y</p:attrName>
                                        </p:attrNameLst>
                                      </p:cBhvr>
                                      <p:tavLst>
                                        <p:tav tm="0">
                                          <p:val>
                                            <p:strVal val="#ppt_y-#ppt_h*1.125000"/>
                                          </p:val>
                                        </p:tav>
                                        <p:tav tm="100000">
                                          <p:val>
                                            <p:strVal val="#ppt_y"/>
                                          </p:val>
                                        </p:tav>
                                      </p:tavLst>
                                    </p:anim>
                                    <p:animEffect transition="in" filter="wipe(down)">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圆角矩形 128">
            <a:extLst>
              <a:ext uri="{FF2B5EF4-FFF2-40B4-BE49-F238E27FC236}">
                <a16:creationId xmlns:a16="http://schemas.microsoft.com/office/drawing/2014/main" id="{C2CFFFB8-E86D-4EB2-9C6F-0ED0F7BDA781}"/>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5" name="文本框 3">
            <a:extLst>
              <a:ext uri="{FF2B5EF4-FFF2-40B4-BE49-F238E27FC236}">
                <a16:creationId xmlns:a16="http://schemas.microsoft.com/office/drawing/2014/main" id="{3205F976-454E-45E9-9DAA-16A20CD6FF93}"/>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教学分析</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Oval 18" descr="0x786">
            <a:extLst>
              <a:ext uri="{FF2B5EF4-FFF2-40B4-BE49-F238E27FC236}">
                <a16:creationId xmlns:a16="http://schemas.microsoft.com/office/drawing/2014/main" id="{1E49FE7D-B851-48FE-B34F-BF8EE1528818}"/>
              </a:ext>
            </a:extLst>
          </p:cNvPr>
          <p:cNvSpPr>
            <a:spLocks noChangeArrowheads="1"/>
          </p:cNvSpPr>
          <p:nvPr/>
        </p:nvSpPr>
        <p:spPr bwMode="auto">
          <a:xfrm>
            <a:off x="997771" y="2832678"/>
            <a:ext cx="687218" cy="68921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lIns="121917" tIns="60958" rIns="121917" bIns="60958"/>
          <a:lstStyle/>
          <a:p>
            <a:endParaRPr lang="zh-CN" altLang="en-US">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7" name="Oval 26" descr="0115mvtps00039">
            <a:extLst>
              <a:ext uri="{FF2B5EF4-FFF2-40B4-BE49-F238E27FC236}">
                <a16:creationId xmlns:a16="http://schemas.microsoft.com/office/drawing/2014/main" id="{4C351649-C9C7-4A59-8A3A-3A3708B1AFEA}"/>
              </a:ext>
            </a:extLst>
          </p:cNvPr>
          <p:cNvSpPr>
            <a:spLocks noChangeArrowheads="1"/>
          </p:cNvSpPr>
          <p:nvPr/>
        </p:nvSpPr>
        <p:spPr bwMode="auto">
          <a:xfrm>
            <a:off x="3558386" y="2832678"/>
            <a:ext cx="688748" cy="68921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p:spPr>
        <p:txBody>
          <a:bodyPr lIns="121917" tIns="60958" rIns="121917" bIns="60958"/>
          <a:lstStyle/>
          <a:p>
            <a:endParaRPr lang="zh-CN" altLang="en-US">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8" name="Oval 34" descr="u=290065061,2920051158&amp;fm=15&amp;gp=0">
            <a:extLst>
              <a:ext uri="{FF2B5EF4-FFF2-40B4-BE49-F238E27FC236}">
                <a16:creationId xmlns:a16="http://schemas.microsoft.com/office/drawing/2014/main" id="{83A5C1BB-5D35-49C5-90E6-D6F3A59DFCFE}"/>
              </a:ext>
            </a:extLst>
          </p:cNvPr>
          <p:cNvSpPr>
            <a:spLocks noChangeArrowheads="1"/>
          </p:cNvSpPr>
          <p:nvPr/>
        </p:nvSpPr>
        <p:spPr bwMode="auto">
          <a:xfrm>
            <a:off x="6120530" y="2832678"/>
            <a:ext cx="688748" cy="68921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p:spPr>
        <p:txBody>
          <a:bodyPr lIns="121917" tIns="60958" rIns="121917" bIns="60958"/>
          <a:lstStyle/>
          <a:p>
            <a:endParaRPr lang="zh-CN" altLang="en-US">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29" name="组合 28">
            <a:extLst>
              <a:ext uri="{FF2B5EF4-FFF2-40B4-BE49-F238E27FC236}">
                <a16:creationId xmlns:a16="http://schemas.microsoft.com/office/drawing/2014/main" id="{AA632037-1D99-4A7B-A224-8637CA8295FE}"/>
              </a:ext>
            </a:extLst>
          </p:cNvPr>
          <p:cNvGrpSpPr/>
          <p:nvPr/>
        </p:nvGrpSpPr>
        <p:grpSpPr>
          <a:xfrm>
            <a:off x="907469" y="1152536"/>
            <a:ext cx="2378477" cy="1539236"/>
            <a:chOff x="793169" y="1877315"/>
            <a:chExt cx="3288872" cy="2128399"/>
          </a:xfrm>
        </p:grpSpPr>
        <p:sp>
          <p:nvSpPr>
            <p:cNvPr id="30" name="Freeform 5">
              <a:extLst>
                <a:ext uri="{FF2B5EF4-FFF2-40B4-BE49-F238E27FC236}">
                  <a16:creationId xmlns:a16="http://schemas.microsoft.com/office/drawing/2014/main" id="{29A30781-DC7E-4295-808D-6CF32EBAD55E}"/>
                </a:ext>
              </a:extLst>
            </p:cNvPr>
            <p:cNvSpPr/>
            <p:nvPr/>
          </p:nvSpPr>
          <p:spPr bwMode="auto">
            <a:xfrm>
              <a:off x="1110628" y="1877315"/>
              <a:ext cx="2971413" cy="2128399"/>
            </a:xfrm>
            <a:custGeom>
              <a:avLst/>
              <a:gdLst>
                <a:gd name="T0" fmla="*/ 1740 w 1817"/>
                <a:gd name="T1" fmla="*/ 0 h 1299"/>
                <a:gd name="T2" fmla="*/ 77 w 1817"/>
                <a:gd name="T3" fmla="*/ 0 h 1299"/>
                <a:gd name="T4" fmla="*/ 0 w 1817"/>
                <a:gd name="T5" fmla="*/ 77 h 1299"/>
                <a:gd name="T6" fmla="*/ 0 w 1817"/>
                <a:gd name="T7" fmla="*/ 1071 h 1299"/>
                <a:gd name="T8" fmla="*/ 77 w 1817"/>
                <a:gd name="T9" fmla="*/ 1148 h 1299"/>
                <a:gd name="T10" fmla="*/ 258 w 1817"/>
                <a:gd name="T11" fmla="*/ 1148 h 1299"/>
                <a:gd name="T12" fmla="*/ 258 w 1817"/>
                <a:gd name="T13" fmla="*/ 1299 h 1299"/>
                <a:gd name="T14" fmla="*/ 409 w 1817"/>
                <a:gd name="T15" fmla="*/ 1148 h 1299"/>
                <a:gd name="T16" fmla="*/ 1740 w 1817"/>
                <a:gd name="T17" fmla="*/ 1148 h 1299"/>
                <a:gd name="T18" fmla="*/ 1817 w 1817"/>
                <a:gd name="T19" fmla="*/ 1071 h 1299"/>
                <a:gd name="T20" fmla="*/ 1817 w 1817"/>
                <a:gd name="T21" fmla="*/ 77 h 1299"/>
                <a:gd name="T22" fmla="*/ 1740 w 1817"/>
                <a:gd name="T23" fmla="*/ 0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7" h="1299">
                  <a:moveTo>
                    <a:pt x="1740" y="0"/>
                  </a:moveTo>
                  <a:cubicBezTo>
                    <a:pt x="77" y="0"/>
                    <a:pt x="77" y="0"/>
                    <a:pt x="77" y="0"/>
                  </a:cubicBezTo>
                  <a:cubicBezTo>
                    <a:pt x="34" y="0"/>
                    <a:pt x="0" y="34"/>
                    <a:pt x="0" y="77"/>
                  </a:cubicBezTo>
                  <a:cubicBezTo>
                    <a:pt x="0" y="1071"/>
                    <a:pt x="0" y="1071"/>
                    <a:pt x="0" y="1071"/>
                  </a:cubicBezTo>
                  <a:cubicBezTo>
                    <a:pt x="0" y="1114"/>
                    <a:pt x="34" y="1148"/>
                    <a:pt x="77" y="1148"/>
                  </a:cubicBezTo>
                  <a:cubicBezTo>
                    <a:pt x="258" y="1148"/>
                    <a:pt x="258" y="1148"/>
                    <a:pt x="258" y="1148"/>
                  </a:cubicBezTo>
                  <a:cubicBezTo>
                    <a:pt x="258" y="1299"/>
                    <a:pt x="258" y="1299"/>
                    <a:pt x="258" y="1299"/>
                  </a:cubicBezTo>
                  <a:cubicBezTo>
                    <a:pt x="409" y="1148"/>
                    <a:pt x="409" y="1148"/>
                    <a:pt x="409" y="1148"/>
                  </a:cubicBezTo>
                  <a:cubicBezTo>
                    <a:pt x="1740" y="1148"/>
                    <a:pt x="1740" y="1148"/>
                    <a:pt x="1740" y="1148"/>
                  </a:cubicBezTo>
                  <a:cubicBezTo>
                    <a:pt x="1782" y="1148"/>
                    <a:pt x="1817" y="1114"/>
                    <a:pt x="1817" y="1071"/>
                  </a:cubicBezTo>
                  <a:cubicBezTo>
                    <a:pt x="1817" y="77"/>
                    <a:pt x="1817" y="77"/>
                    <a:pt x="1817" y="77"/>
                  </a:cubicBezTo>
                  <a:cubicBezTo>
                    <a:pt x="1817" y="34"/>
                    <a:pt x="1782" y="0"/>
                    <a:pt x="1740" y="0"/>
                  </a:cubicBezTo>
                  <a:close/>
                </a:path>
              </a:pathLst>
            </a:custGeom>
            <a:solidFill>
              <a:srgbClr val="439A9B"/>
            </a:solidFill>
            <a:ln>
              <a:noFill/>
            </a:ln>
            <a:effectLst/>
          </p:spPr>
          <p:txBody>
            <a:bodyPr lIns="121917" tIns="60958" rIns="121917" bIns="60958"/>
            <a:lstStyle/>
            <a:p>
              <a:endParaRPr lang="zh-CN" altLang="en-US">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31" name="Group 11">
              <a:extLst>
                <a:ext uri="{FF2B5EF4-FFF2-40B4-BE49-F238E27FC236}">
                  <a16:creationId xmlns:a16="http://schemas.microsoft.com/office/drawing/2014/main" id="{69F39471-5665-44EC-B442-8043CE5452C0}"/>
                </a:ext>
              </a:extLst>
            </p:cNvPr>
            <p:cNvGrpSpPr/>
            <p:nvPr/>
          </p:nvGrpSpPr>
          <p:grpSpPr bwMode="auto">
            <a:xfrm>
              <a:off x="793169" y="2165336"/>
              <a:ext cx="522748" cy="525218"/>
              <a:chOff x="0" y="0"/>
              <a:chExt cx="247" cy="248"/>
            </a:xfrm>
            <a:solidFill>
              <a:schemeClr val="accent1"/>
            </a:solidFill>
          </p:grpSpPr>
          <p:sp>
            <p:nvSpPr>
              <p:cNvPr id="33" name="Oval 12">
                <a:extLst>
                  <a:ext uri="{FF2B5EF4-FFF2-40B4-BE49-F238E27FC236}">
                    <a16:creationId xmlns:a16="http://schemas.microsoft.com/office/drawing/2014/main" id="{FEF77431-8212-4A35-91F5-5001112930CC}"/>
                  </a:ext>
                </a:extLst>
              </p:cNvPr>
              <p:cNvSpPr>
                <a:spLocks noChangeArrowheads="1"/>
              </p:cNvSpPr>
              <p:nvPr/>
            </p:nvSpPr>
            <p:spPr bwMode="auto">
              <a:xfrm>
                <a:off x="0" y="0"/>
                <a:ext cx="247" cy="248"/>
              </a:xfrm>
              <a:prstGeom prst="ellipse">
                <a:avLst/>
              </a:prstGeom>
              <a:solidFill>
                <a:srgbClr val="439A9B"/>
              </a:solidFill>
              <a:ln w="12700">
                <a:solidFill>
                  <a:srgbClr val="F8F8F8"/>
                </a:solidFill>
                <a:rou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34" name="Group 13">
                <a:extLst>
                  <a:ext uri="{FF2B5EF4-FFF2-40B4-BE49-F238E27FC236}">
                    <a16:creationId xmlns:a16="http://schemas.microsoft.com/office/drawing/2014/main" id="{972C9DCD-C655-4D78-981A-73E535F96462}"/>
                  </a:ext>
                </a:extLst>
              </p:cNvPr>
              <p:cNvGrpSpPr/>
              <p:nvPr/>
            </p:nvGrpSpPr>
            <p:grpSpPr bwMode="auto">
              <a:xfrm>
                <a:off x="80" y="80"/>
                <a:ext cx="88" cy="89"/>
                <a:chOff x="0" y="0"/>
                <a:chExt cx="88" cy="89"/>
              </a:xfrm>
              <a:grpFill/>
            </p:grpSpPr>
            <p:sp>
              <p:nvSpPr>
                <p:cNvPr id="35" name="Line 14">
                  <a:extLst>
                    <a:ext uri="{FF2B5EF4-FFF2-40B4-BE49-F238E27FC236}">
                      <a16:creationId xmlns:a16="http://schemas.microsoft.com/office/drawing/2014/main" id="{D0DC1D60-EFA4-4BED-80C6-C3DBF2DA6137}"/>
                    </a:ext>
                  </a:extLst>
                </p:cNvPr>
                <p:cNvSpPr>
                  <a:spLocks noChangeShapeType="1"/>
                </p:cNvSpPr>
                <p:nvPr/>
              </p:nvSpPr>
              <p:spPr bwMode="auto">
                <a:xfrm>
                  <a:off x="0" y="44"/>
                  <a:ext cx="88" cy="0"/>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6" name="Line 15">
                  <a:extLst>
                    <a:ext uri="{FF2B5EF4-FFF2-40B4-BE49-F238E27FC236}">
                      <a16:creationId xmlns:a16="http://schemas.microsoft.com/office/drawing/2014/main" id="{A3654F69-CDF0-4C9E-AC34-12C0CBF828E7}"/>
                    </a:ext>
                  </a:extLst>
                </p:cNvPr>
                <p:cNvSpPr>
                  <a:spLocks noChangeShapeType="1"/>
                </p:cNvSpPr>
                <p:nvPr/>
              </p:nvSpPr>
              <p:spPr bwMode="auto">
                <a:xfrm>
                  <a:off x="44" y="0"/>
                  <a:ext cx="0" cy="89"/>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sp>
          <p:nvSpPr>
            <p:cNvPr id="32" name="Rectangle 35">
              <a:extLst>
                <a:ext uri="{FF2B5EF4-FFF2-40B4-BE49-F238E27FC236}">
                  <a16:creationId xmlns:a16="http://schemas.microsoft.com/office/drawing/2014/main" id="{61B85087-594D-45F6-99F7-04D590F39F1D}"/>
                </a:ext>
              </a:extLst>
            </p:cNvPr>
            <p:cNvSpPr>
              <a:spLocks noChangeArrowheads="1"/>
            </p:cNvSpPr>
            <p:nvPr/>
          </p:nvSpPr>
          <p:spPr bwMode="auto">
            <a:xfrm>
              <a:off x="1647554" y="2201113"/>
              <a:ext cx="1897559" cy="152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nSpc>
                  <a:spcPct val="130000"/>
                </a:lnSpc>
              </a:pPr>
              <a:r>
                <a:rPr lang="zh-CN" altLang="en-US" sz="110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您的内容打在这里，或者通过复制您的文本后，在此框中选择粘贴，并选择只保留文字。</a:t>
              </a:r>
              <a:endParaRPr lang="en-US" altLang="zh-CN" sz="110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37" name="组合 36">
            <a:extLst>
              <a:ext uri="{FF2B5EF4-FFF2-40B4-BE49-F238E27FC236}">
                <a16:creationId xmlns:a16="http://schemas.microsoft.com/office/drawing/2014/main" id="{983C6C2B-2978-4F1E-90CF-4E30FD998814}"/>
              </a:ext>
            </a:extLst>
          </p:cNvPr>
          <p:cNvGrpSpPr/>
          <p:nvPr/>
        </p:nvGrpSpPr>
        <p:grpSpPr>
          <a:xfrm>
            <a:off x="3475735" y="1152536"/>
            <a:ext cx="2370824" cy="1539236"/>
            <a:chOff x="4344474" y="1877315"/>
            <a:chExt cx="3278289" cy="2128399"/>
          </a:xfrm>
        </p:grpSpPr>
        <p:sp>
          <p:nvSpPr>
            <p:cNvPr id="38" name="Freeform 9">
              <a:extLst>
                <a:ext uri="{FF2B5EF4-FFF2-40B4-BE49-F238E27FC236}">
                  <a16:creationId xmlns:a16="http://schemas.microsoft.com/office/drawing/2014/main" id="{FAFCC078-10A1-4494-8044-7837418A3551}"/>
                </a:ext>
              </a:extLst>
            </p:cNvPr>
            <p:cNvSpPr/>
            <p:nvPr/>
          </p:nvSpPr>
          <p:spPr bwMode="auto">
            <a:xfrm>
              <a:off x="4651350" y="1877315"/>
              <a:ext cx="2971413" cy="2128399"/>
            </a:xfrm>
            <a:custGeom>
              <a:avLst/>
              <a:gdLst>
                <a:gd name="T0" fmla="*/ 1740 w 1817"/>
                <a:gd name="T1" fmla="*/ 0 h 1299"/>
                <a:gd name="T2" fmla="*/ 77 w 1817"/>
                <a:gd name="T3" fmla="*/ 0 h 1299"/>
                <a:gd name="T4" fmla="*/ 0 w 1817"/>
                <a:gd name="T5" fmla="*/ 77 h 1299"/>
                <a:gd name="T6" fmla="*/ 0 w 1817"/>
                <a:gd name="T7" fmla="*/ 1071 h 1299"/>
                <a:gd name="T8" fmla="*/ 77 w 1817"/>
                <a:gd name="T9" fmla="*/ 1148 h 1299"/>
                <a:gd name="T10" fmla="*/ 258 w 1817"/>
                <a:gd name="T11" fmla="*/ 1148 h 1299"/>
                <a:gd name="T12" fmla="*/ 258 w 1817"/>
                <a:gd name="T13" fmla="*/ 1299 h 1299"/>
                <a:gd name="T14" fmla="*/ 409 w 1817"/>
                <a:gd name="T15" fmla="*/ 1148 h 1299"/>
                <a:gd name="T16" fmla="*/ 1740 w 1817"/>
                <a:gd name="T17" fmla="*/ 1148 h 1299"/>
                <a:gd name="T18" fmla="*/ 1817 w 1817"/>
                <a:gd name="T19" fmla="*/ 1071 h 1299"/>
                <a:gd name="T20" fmla="*/ 1817 w 1817"/>
                <a:gd name="T21" fmla="*/ 77 h 1299"/>
                <a:gd name="T22" fmla="*/ 1740 w 1817"/>
                <a:gd name="T23" fmla="*/ 0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7" h="1299">
                  <a:moveTo>
                    <a:pt x="1740" y="0"/>
                  </a:moveTo>
                  <a:cubicBezTo>
                    <a:pt x="77" y="0"/>
                    <a:pt x="77" y="0"/>
                    <a:pt x="77" y="0"/>
                  </a:cubicBezTo>
                  <a:cubicBezTo>
                    <a:pt x="34" y="0"/>
                    <a:pt x="0" y="34"/>
                    <a:pt x="0" y="77"/>
                  </a:cubicBezTo>
                  <a:cubicBezTo>
                    <a:pt x="0" y="1071"/>
                    <a:pt x="0" y="1071"/>
                    <a:pt x="0" y="1071"/>
                  </a:cubicBezTo>
                  <a:cubicBezTo>
                    <a:pt x="0" y="1114"/>
                    <a:pt x="34" y="1148"/>
                    <a:pt x="77" y="1148"/>
                  </a:cubicBezTo>
                  <a:cubicBezTo>
                    <a:pt x="258" y="1148"/>
                    <a:pt x="258" y="1148"/>
                    <a:pt x="258" y="1148"/>
                  </a:cubicBezTo>
                  <a:cubicBezTo>
                    <a:pt x="258" y="1299"/>
                    <a:pt x="258" y="1299"/>
                    <a:pt x="258" y="1299"/>
                  </a:cubicBezTo>
                  <a:cubicBezTo>
                    <a:pt x="409" y="1148"/>
                    <a:pt x="409" y="1148"/>
                    <a:pt x="409" y="1148"/>
                  </a:cubicBezTo>
                  <a:cubicBezTo>
                    <a:pt x="1740" y="1148"/>
                    <a:pt x="1740" y="1148"/>
                    <a:pt x="1740" y="1148"/>
                  </a:cubicBezTo>
                  <a:cubicBezTo>
                    <a:pt x="1782" y="1148"/>
                    <a:pt x="1817" y="1114"/>
                    <a:pt x="1817" y="1071"/>
                  </a:cubicBezTo>
                  <a:cubicBezTo>
                    <a:pt x="1817" y="77"/>
                    <a:pt x="1817" y="77"/>
                    <a:pt x="1817" y="77"/>
                  </a:cubicBezTo>
                  <a:cubicBezTo>
                    <a:pt x="1817" y="34"/>
                    <a:pt x="1782" y="0"/>
                    <a:pt x="1740" y="0"/>
                  </a:cubicBezTo>
                  <a:close/>
                </a:path>
              </a:pathLst>
            </a:custGeom>
            <a:solidFill>
              <a:srgbClr val="E58CA0"/>
            </a:solidFill>
            <a:ln>
              <a:noFill/>
            </a:ln>
            <a:effectLst/>
          </p:spPr>
          <p:txBody>
            <a:bodyPr lIns="121917" tIns="60958" rIns="121917" bIns="60958"/>
            <a:lstStyle/>
            <a:p>
              <a:endParaRPr lang="zh-CN" altLang="en-US">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39" name="Group 19">
              <a:extLst>
                <a:ext uri="{FF2B5EF4-FFF2-40B4-BE49-F238E27FC236}">
                  <a16:creationId xmlns:a16="http://schemas.microsoft.com/office/drawing/2014/main" id="{EAA315DF-F954-4093-8E5D-48ADB563525B}"/>
                </a:ext>
              </a:extLst>
            </p:cNvPr>
            <p:cNvGrpSpPr/>
            <p:nvPr/>
          </p:nvGrpSpPr>
          <p:grpSpPr bwMode="auto">
            <a:xfrm>
              <a:off x="4344474" y="2165336"/>
              <a:ext cx="522748" cy="525218"/>
              <a:chOff x="0" y="0"/>
              <a:chExt cx="247" cy="248"/>
            </a:xfrm>
            <a:solidFill>
              <a:schemeClr val="accent2"/>
            </a:solidFill>
          </p:grpSpPr>
          <p:sp>
            <p:nvSpPr>
              <p:cNvPr id="41" name="Oval 20">
                <a:extLst>
                  <a:ext uri="{FF2B5EF4-FFF2-40B4-BE49-F238E27FC236}">
                    <a16:creationId xmlns:a16="http://schemas.microsoft.com/office/drawing/2014/main" id="{8E867A77-DD42-4FBE-8685-704226EFFAA8}"/>
                  </a:ext>
                </a:extLst>
              </p:cNvPr>
              <p:cNvSpPr>
                <a:spLocks noChangeArrowheads="1"/>
              </p:cNvSpPr>
              <p:nvPr/>
            </p:nvSpPr>
            <p:spPr bwMode="auto">
              <a:xfrm>
                <a:off x="0" y="0"/>
                <a:ext cx="247" cy="248"/>
              </a:xfrm>
              <a:prstGeom prst="ellipse">
                <a:avLst/>
              </a:prstGeom>
              <a:solidFill>
                <a:srgbClr val="E58CA0"/>
              </a:solidFill>
              <a:ln w="12700">
                <a:solidFill>
                  <a:srgbClr val="F8F8F8"/>
                </a:solidFill>
                <a:rou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42" name="Group 21">
                <a:extLst>
                  <a:ext uri="{FF2B5EF4-FFF2-40B4-BE49-F238E27FC236}">
                    <a16:creationId xmlns:a16="http://schemas.microsoft.com/office/drawing/2014/main" id="{51E0B3D8-3CB1-4E1A-A517-EBDDFB7310D5}"/>
                  </a:ext>
                </a:extLst>
              </p:cNvPr>
              <p:cNvGrpSpPr/>
              <p:nvPr/>
            </p:nvGrpSpPr>
            <p:grpSpPr bwMode="auto">
              <a:xfrm>
                <a:off x="80" y="80"/>
                <a:ext cx="88" cy="89"/>
                <a:chOff x="0" y="0"/>
                <a:chExt cx="88" cy="89"/>
              </a:xfrm>
              <a:grpFill/>
            </p:grpSpPr>
            <p:sp>
              <p:nvSpPr>
                <p:cNvPr id="43" name="Line 22">
                  <a:extLst>
                    <a:ext uri="{FF2B5EF4-FFF2-40B4-BE49-F238E27FC236}">
                      <a16:creationId xmlns:a16="http://schemas.microsoft.com/office/drawing/2014/main" id="{BBAFBD7F-386A-4A4A-9216-8E8CC1EB36BD}"/>
                    </a:ext>
                  </a:extLst>
                </p:cNvPr>
                <p:cNvSpPr>
                  <a:spLocks noChangeShapeType="1"/>
                </p:cNvSpPr>
                <p:nvPr/>
              </p:nvSpPr>
              <p:spPr bwMode="auto">
                <a:xfrm>
                  <a:off x="0" y="44"/>
                  <a:ext cx="88" cy="0"/>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4" name="Line 23">
                  <a:extLst>
                    <a:ext uri="{FF2B5EF4-FFF2-40B4-BE49-F238E27FC236}">
                      <a16:creationId xmlns:a16="http://schemas.microsoft.com/office/drawing/2014/main" id="{46FD01CC-962B-4126-A344-305A770D9466}"/>
                    </a:ext>
                  </a:extLst>
                </p:cNvPr>
                <p:cNvSpPr>
                  <a:spLocks noChangeShapeType="1"/>
                </p:cNvSpPr>
                <p:nvPr/>
              </p:nvSpPr>
              <p:spPr bwMode="auto">
                <a:xfrm>
                  <a:off x="44" y="0"/>
                  <a:ext cx="0" cy="89"/>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sp>
          <p:nvSpPr>
            <p:cNvPr id="40" name="Rectangle 36">
              <a:extLst>
                <a:ext uri="{FF2B5EF4-FFF2-40B4-BE49-F238E27FC236}">
                  <a16:creationId xmlns:a16="http://schemas.microsoft.com/office/drawing/2014/main" id="{AA3A4B4E-21EA-4096-BEA9-FBE1B888220E}"/>
                </a:ext>
              </a:extLst>
            </p:cNvPr>
            <p:cNvSpPr>
              <a:spLocks noChangeArrowheads="1"/>
            </p:cNvSpPr>
            <p:nvPr/>
          </p:nvSpPr>
          <p:spPr bwMode="auto">
            <a:xfrm>
              <a:off x="5104408" y="2201113"/>
              <a:ext cx="1980012" cy="1217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nSpc>
                  <a:spcPct val="130000"/>
                </a:lnSpc>
              </a:pPr>
              <a:r>
                <a:rPr lang="zh-CN" altLang="en-US" sz="1100" dirty="0">
                  <a:solidFill>
                    <a:prstClr val="white"/>
                  </a:solidFill>
                  <a:latin typeface="微软雅黑 Light" panose="020B0502040204020203" pitchFamily="34" charset="-122"/>
                  <a:ea typeface="微软雅黑 Light" panose="020B0502040204020203" pitchFamily="34" charset="-122"/>
                  <a:sym typeface="微软雅黑 Light" panose="020B0502040204020203" pitchFamily="34" charset="-122"/>
                </a:rPr>
                <a:t>您的内容打在这里，或者通过复制您的文本后，在此框中选择粘贴，并选择只保留文字。</a:t>
              </a:r>
              <a:endParaRPr lang="en-US" altLang="zh-CN" sz="1100" dirty="0">
                <a:solidFill>
                  <a:prstClr val="white"/>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45" name="组合 44">
            <a:extLst>
              <a:ext uri="{FF2B5EF4-FFF2-40B4-BE49-F238E27FC236}">
                <a16:creationId xmlns:a16="http://schemas.microsoft.com/office/drawing/2014/main" id="{6019C7D6-7EFA-4D93-B770-F2AA7004F7E4}"/>
              </a:ext>
            </a:extLst>
          </p:cNvPr>
          <p:cNvGrpSpPr/>
          <p:nvPr/>
        </p:nvGrpSpPr>
        <p:grpSpPr>
          <a:xfrm>
            <a:off x="6044001" y="1152536"/>
            <a:ext cx="2357049" cy="1539236"/>
            <a:chOff x="7895778" y="1877315"/>
            <a:chExt cx="3259242" cy="2128399"/>
          </a:xfrm>
        </p:grpSpPr>
        <p:sp>
          <p:nvSpPr>
            <p:cNvPr id="46" name="Freeform 7">
              <a:extLst>
                <a:ext uri="{FF2B5EF4-FFF2-40B4-BE49-F238E27FC236}">
                  <a16:creationId xmlns:a16="http://schemas.microsoft.com/office/drawing/2014/main" id="{0F59E42F-93F5-4635-9FE5-E2A7380DD75C}"/>
                </a:ext>
              </a:extLst>
            </p:cNvPr>
            <p:cNvSpPr/>
            <p:nvPr/>
          </p:nvSpPr>
          <p:spPr bwMode="auto">
            <a:xfrm>
              <a:off x="8183607" y="1877315"/>
              <a:ext cx="2971413" cy="2128399"/>
            </a:xfrm>
            <a:custGeom>
              <a:avLst/>
              <a:gdLst>
                <a:gd name="T0" fmla="*/ 1740 w 1817"/>
                <a:gd name="T1" fmla="*/ 0 h 1299"/>
                <a:gd name="T2" fmla="*/ 77 w 1817"/>
                <a:gd name="T3" fmla="*/ 0 h 1299"/>
                <a:gd name="T4" fmla="*/ 0 w 1817"/>
                <a:gd name="T5" fmla="*/ 77 h 1299"/>
                <a:gd name="T6" fmla="*/ 0 w 1817"/>
                <a:gd name="T7" fmla="*/ 1071 h 1299"/>
                <a:gd name="T8" fmla="*/ 77 w 1817"/>
                <a:gd name="T9" fmla="*/ 1148 h 1299"/>
                <a:gd name="T10" fmla="*/ 258 w 1817"/>
                <a:gd name="T11" fmla="*/ 1148 h 1299"/>
                <a:gd name="T12" fmla="*/ 258 w 1817"/>
                <a:gd name="T13" fmla="*/ 1299 h 1299"/>
                <a:gd name="T14" fmla="*/ 409 w 1817"/>
                <a:gd name="T15" fmla="*/ 1148 h 1299"/>
                <a:gd name="T16" fmla="*/ 1740 w 1817"/>
                <a:gd name="T17" fmla="*/ 1148 h 1299"/>
                <a:gd name="T18" fmla="*/ 1817 w 1817"/>
                <a:gd name="T19" fmla="*/ 1071 h 1299"/>
                <a:gd name="T20" fmla="*/ 1817 w 1817"/>
                <a:gd name="T21" fmla="*/ 77 h 1299"/>
                <a:gd name="T22" fmla="*/ 1740 w 1817"/>
                <a:gd name="T23" fmla="*/ 0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7" h="1299">
                  <a:moveTo>
                    <a:pt x="1740" y="0"/>
                  </a:moveTo>
                  <a:cubicBezTo>
                    <a:pt x="77" y="0"/>
                    <a:pt x="77" y="0"/>
                    <a:pt x="77" y="0"/>
                  </a:cubicBezTo>
                  <a:cubicBezTo>
                    <a:pt x="34" y="0"/>
                    <a:pt x="0" y="34"/>
                    <a:pt x="0" y="77"/>
                  </a:cubicBezTo>
                  <a:cubicBezTo>
                    <a:pt x="0" y="1071"/>
                    <a:pt x="0" y="1071"/>
                    <a:pt x="0" y="1071"/>
                  </a:cubicBezTo>
                  <a:cubicBezTo>
                    <a:pt x="0" y="1114"/>
                    <a:pt x="34" y="1148"/>
                    <a:pt x="77" y="1148"/>
                  </a:cubicBezTo>
                  <a:cubicBezTo>
                    <a:pt x="258" y="1148"/>
                    <a:pt x="258" y="1148"/>
                    <a:pt x="258" y="1148"/>
                  </a:cubicBezTo>
                  <a:cubicBezTo>
                    <a:pt x="258" y="1299"/>
                    <a:pt x="258" y="1299"/>
                    <a:pt x="258" y="1299"/>
                  </a:cubicBezTo>
                  <a:cubicBezTo>
                    <a:pt x="409" y="1148"/>
                    <a:pt x="409" y="1148"/>
                    <a:pt x="409" y="1148"/>
                  </a:cubicBezTo>
                  <a:cubicBezTo>
                    <a:pt x="1740" y="1148"/>
                    <a:pt x="1740" y="1148"/>
                    <a:pt x="1740" y="1148"/>
                  </a:cubicBezTo>
                  <a:cubicBezTo>
                    <a:pt x="1782" y="1148"/>
                    <a:pt x="1817" y="1114"/>
                    <a:pt x="1817" y="1071"/>
                  </a:cubicBezTo>
                  <a:cubicBezTo>
                    <a:pt x="1817" y="77"/>
                    <a:pt x="1817" y="77"/>
                    <a:pt x="1817" y="77"/>
                  </a:cubicBezTo>
                  <a:cubicBezTo>
                    <a:pt x="1817" y="34"/>
                    <a:pt x="1782" y="0"/>
                    <a:pt x="1740" y="0"/>
                  </a:cubicBezTo>
                  <a:close/>
                </a:path>
              </a:pathLst>
            </a:custGeom>
            <a:solidFill>
              <a:srgbClr val="E99613"/>
            </a:solidFill>
            <a:ln>
              <a:noFill/>
            </a:ln>
            <a:effectLst/>
          </p:spPr>
          <p:txBody>
            <a:bodyPr lIns="121917" tIns="60958" rIns="121917" bIns="60958"/>
            <a:lstStyle/>
            <a:p>
              <a:endParaRPr lang="zh-CN" altLang="en-US" dirty="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47" name="Group 27">
              <a:extLst>
                <a:ext uri="{FF2B5EF4-FFF2-40B4-BE49-F238E27FC236}">
                  <a16:creationId xmlns:a16="http://schemas.microsoft.com/office/drawing/2014/main" id="{62585AC1-0849-4D6A-B0FA-C80CF176B3DB}"/>
                </a:ext>
              </a:extLst>
            </p:cNvPr>
            <p:cNvGrpSpPr/>
            <p:nvPr/>
          </p:nvGrpSpPr>
          <p:grpSpPr bwMode="auto">
            <a:xfrm>
              <a:off x="7895778" y="2165336"/>
              <a:ext cx="522748" cy="525218"/>
              <a:chOff x="0" y="0"/>
              <a:chExt cx="247" cy="248"/>
            </a:xfrm>
            <a:solidFill>
              <a:schemeClr val="accent3"/>
            </a:solidFill>
          </p:grpSpPr>
          <p:sp>
            <p:nvSpPr>
              <p:cNvPr id="49" name="Oval 28">
                <a:extLst>
                  <a:ext uri="{FF2B5EF4-FFF2-40B4-BE49-F238E27FC236}">
                    <a16:creationId xmlns:a16="http://schemas.microsoft.com/office/drawing/2014/main" id="{0EB09863-6638-46A2-BDD2-8219034FB6D2}"/>
                  </a:ext>
                </a:extLst>
              </p:cNvPr>
              <p:cNvSpPr>
                <a:spLocks noChangeArrowheads="1"/>
              </p:cNvSpPr>
              <p:nvPr/>
            </p:nvSpPr>
            <p:spPr bwMode="auto">
              <a:xfrm>
                <a:off x="0" y="0"/>
                <a:ext cx="247" cy="248"/>
              </a:xfrm>
              <a:prstGeom prst="ellipse">
                <a:avLst/>
              </a:prstGeom>
              <a:solidFill>
                <a:srgbClr val="E99613"/>
              </a:solidFill>
              <a:ln w="12700">
                <a:solidFill>
                  <a:srgbClr val="F8F8F8"/>
                </a:solidFill>
                <a:rou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50" name="Group 29">
                <a:extLst>
                  <a:ext uri="{FF2B5EF4-FFF2-40B4-BE49-F238E27FC236}">
                    <a16:creationId xmlns:a16="http://schemas.microsoft.com/office/drawing/2014/main" id="{49E3B4F1-DE95-4407-80FE-A2B1C9B30F06}"/>
                  </a:ext>
                </a:extLst>
              </p:cNvPr>
              <p:cNvGrpSpPr/>
              <p:nvPr/>
            </p:nvGrpSpPr>
            <p:grpSpPr bwMode="auto">
              <a:xfrm>
                <a:off x="79" y="80"/>
                <a:ext cx="89" cy="89"/>
                <a:chOff x="0" y="0"/>
                <a:chExt cx="89" cy="89"/>
              </a:xfrm>
              <a:grpFill/>
            </p:grpSpPr>
            <p:sp>
              <p:nvSpPr>
                <p:cNvPr id="51" name="Line 30">
                  <a:extLst>
                    <a:ext uri="{FF2B5EF4-FFF2-40B4-BE49-F238E27FC236}">
                      <a16:creationId xmlns:a16="http://schemas.microsoft.com/office/drawing/2014/main" id="{A274D273-A3DC-4808-8C61-98F00D89B83E}"/>
                    </a:ext>
                  </a:extLst>
                </p:cNvPr>
                <p:cNvSpPr>
                  <a:spLocks noChangeShapeType="1"/>
                </p:cNvSpPr>
                <p:nvPr/>
              </p:nvSpPr>
              <p:spPr bwMode="auto">
                <a:xfrm>
                  <a:off x="0" y="44"/>
                  <a:ext cx="89" cy="0"/>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2" name="Line 31">
                  <a:extLst>
                    <a:ext uri="{FF2B5EF4-FFF2-40B4-BE49-F238E27FC236}">
                      <a16:creationId xmlns:a16="http://schemas.microsoft.com/office/drawing/2014/main" id="{533193EF-BAD9-43AF-BF99-733A4E578008}"/>
                    </a:ext>
                  </a:extLst>
                </p:cNvPr>
                <p:cNvSpPr>
                  <a:spLocks noChangeShapeType="1"/>
                </p:cNvSpPr>
                <p:nvPr/>
              </p:nvSpPr>
              <p:spPr bwMode="auto">
                <a:xfrm>
                  <a:off x="45" y="0"/>
                  <a:ext cx="0" cy="89"/>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sp>
          <p:nvSpPr>
            <p:cNvPr id="48" name="Rectangle 37">
              <a:extLst>
                <a:ext uri="{FF2B5EF4-FFF2-40B4-BE49-F238E27FC236}">
                  <a16:creationId xmlns:a16="http://schemas.microsoft.com/office/drawing/2014/main" id="{5C026339-284D-40E7-AAA8-76B455C83245}"/>
                </a:ext>
              </a:extLst>
            </p:cNvPr>
            <p:cNvSpPr>
              <a:spLocks noChangeArrowheads="1"/>
            </p:cNvSpPr>
            <p:nvPr/>
          </p:nvSpPr>
          <p:spPr bwMode="auto">
            <a:xfrm>
              <a:off x="8644983" y="2201113"/>
              <a:ext cx="2058735" cy="1217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nSpc>
                  <a:spcPct val="130000"/>
                </a:lnSpc>
              </a:pPr>
              <a:r>
                <a:rPr lang="zh-CN" altLang="en-US" sz="1100" dirty="0">
                  <a:solidFill>
                    <a:prstClr val="white"/>
                  </a:solidFill>
                  <a:latin typeface="微软雅黑 Light" panose="020B0502040204020203" pitchFamily="34" charset="-122"/>
                  <a:ea typeface="微软雅黑 Light" panose="020B0502040204020203" pitchFamily="34" charset="-122"/>
                  <a:sym typeface="微软雅黑 Light" panose="020B0502040204020203" pitchFamily="34" charset="-122"/>
                </a:rPr>
                <a:t>您的内容打在这里，或者通过复制您的文本后，在此框中选择粘贴，并选择只保留文字。</a:t>
              </a:r>
              <a:endParaRPr lang="en-US" altLang="zh-CN" sz="1100" dirty="0">
                <a:solidFill>
                  <a:prstClr val="white"/>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53" name="Rectangle 44">
            <a:extLst>
              <a:ext uri="{FF2B5EF4-FFF2-40B4-BE49-F238E27FC236}">
                <a16:creationId xmlns:a16="http://schemas.microsoft.com/office/drawing/2014/main" id="{20F37C78-7242-4639-BC21-F16A48A22376}"/>
              </a:ext>
            </a:extLst>
          </p:cNvPr>
          <p:cNvSpPr>
            <a:spLocks noChangeArrowheads="1"/>
          </p:cNvSpPr>
          <p:nvPr/>
        </p:nvSpPr>
        <p:spPr bwMode="auto">
          <a:xfrm>
            <a:off x="1542541" y="3711995"/>
            <a:ext cx="6674575"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nSpc>
                <a:spcPct val="130000"/>
              </a:lnSpc>
            </a:pPr>
            <a:r>
              <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4" name="TextBox 32">
            <a:extLst>
              <a:ext uri="{FF2B5EF4-FFF2-40B4-BE49-F238E27FC236}">
                <a16:creationId xmlns:a16="http://schemas.microsoft.com/office/drawing/2014/main" id="{796836F3-E35A-4E5B-B3DC-6F40FE3CC424}"/>
              </a:ext>
            </a:extLst>
          </p:cNvPr>
          <p:cNvSpPr txBox="1"/>
          <p:nvPr/>
        </p:nvSpPr>
        <p:spPr>
          <a:xfrm>
            <a:off x="1773547" y="2976961"/>
            <a:ext cx="1278549" cy="430883"/>
          </a:xfrm>
          <a:prstGeom prst="rect">
            <a:avLst/>
          </a:prstGeom>
          <a:noFill/>
        </p:spPr>
        <p:txBody>
          <a:bodyPr wrap="none" lIns="121917" tIns="60958" rIns="121917" bIns="60958" rtlCol="0">
            <a:spAutoFit/>
          </a:bodyPr>
          <a:lstStyle>
            <a:defPPr>
              <a:defRPr lang="zh-CN"/>
            </a:defPPr>
            <a:lvl1pPr>
              <a:defRPr sz="3600" b="1">
                <a:solidFill>
                  <a:schemeClr val="accent5">
                    <a:lumMod val="50000"/>
                  </a:schemeClr>
                </a:solidFill>
                <a:latin typeface="方正稚艺简体" pitchFamily="65" charset="-122"/>
                <a:ea typeface="方正稚艺简体" pitchFamily="65" charset="-122"/>
              </a:defRPr>
            </a:lvl1pPr>
          </a:lstStyle>
          <a:p>
            <a:r>
              <a:rPr lang="zh-CN" altLang="en-US" sz="2000" dirty="0">
                <a:latin typeface="微软雅黑 Light" panose="020B0502040204020203" pitchFamily="34" charset="-122"/>
                <a:ea typeface="微软雅黑 Light" panose="020B0502040204020203" pitchFamily="34" charset="-122"/>
                <a:sym typeface="微软雅黑 Light" panose="020B0502040204020203" pitchFamily="34" charset="-122"/>
              </a:rPr>
              <a:t>知识目标</a:t>
            </a:r>
          </a:p>
        </p:txBody>
      </p:sp>
      <p:sp>
        <p:nvSpPr>
          <p:cNvPr id="55" name="TextBox 33">
            <a:extLst>
              <a:ext uri="{FF2B5EF4-FFF2-40B4-BE49-F238E27FC236}">
                <a16:creationId xmlns:a16="http://schemas.microsoft.com/office/drawing/2014/main" id="{B888A4B5-3B4F-4A74-9BC7-3A6EE0064921}"/>
              </a:ext>
            </a:extLst>
          </p:cNvPr>
          <p:cNvSpPr txBox="1"/>
          <p:nvPr/>
        </p:nvSpPr>
        <p:spPr>
          <a:xfrm>
            <a:off x="4377318" y="2976961"/>
            <a:ext cx="1278549" cy="430883"/>
          </a:xfrm>
          <a:prstGeom prst="rect">
            <a:avLst/>
          </a:prstGeom>
          <a:noFill/>
        </p:spPr>
        <p:txBody>
          <a:bodyPr wrap="none" lIns="121917" tIns="60958" rIns="121917" bIns="60958" rtlCol="0">
            <a:spAutoFit/>
          </a:bodyPr>
          <a:lstStyle>
            <a:defPPr>
              <a:defRPr lang="zh-CN"/>
            </a:defPPr>
            <a:lvl1pPr>
              <a:defRPr sz="3600" b="1">
                <a:solidFill>
                  <a:schemeClr val="accent5">
                    <a:lumMod val="50000"/>
                  </a:schemeClr>
                </a:solidFill>
                <a:latin typeface="方正稚艺简体" pitchFamily="65" charset="-122"/>
                <a:ea typeface="方正稚艺简体" pitchFamily="65" charset="-122"/>
              </a:defRPr>
            </a:lvl1pPr>
          </a:lstStyle>
          <a:p>
            <a:r>
              <a:rPr lang="zh-CN" altLang="en-US" sz="2000" dirty="0">
                <a:latin typeface="微软雅黑 Light" panose="020B0502040204020203" pitchFamily="34" charset="-122"/>
                <a:ea typeface="微软雅黑 Light" panose="020B0502040204020203" pitchFamily="34" charset="-122"/>
                <a:sym typeface="微软雅黑 Light" panose="020B0502040204020203" pitchFamily="34" charset="-122"/>
              </a:rPr>
              <a:t>能力目标</a:t>
            </a:r>
          </a:p>
        </p:txBody>
      </p:sp>
      <p:sp>
        <p:nvSpPr>
          <p:cNvPr id="56" name="TextBox 34">
            <a:extLst>
              <a:ext uri="{FF2B5EF4-FFF2-40B4-BE49-F238E27FC236}">
                <a16:creationId xmlns:a16="http://schemas.microsoft.com/office/drawing/2014/main" id="{57610109-4F7C-47A6-B133-53937046DC78}"/>
              </a:ext>
            </a:extLst>
          </p:cNvPr>
          <p:cNvSpPr txBox="1"/>
          <p:nvPr/>
        </p:nvSpPr>
        <p:spPr>
          <a:xfrm>
            <a:off x="7035817" y="2976961"/>
            <a:ext cx="1278549" cy="430883"/>
          </a:xfrm>
          <a:prstGeom prst="rect">
            <a:avLst/>
          </a:prstGeom>
          <a:noFill/>
        </p:spPr>
        <p:txBody>
          <a:bodyPr wrap="none" lIns="121917" tIns="60958" rIns="121917" bIns="60958" rtlCol="0">
            <a:spAutoFit/>
          </a:bodyPr>
          <a:lstStyle>
            <a:defPPr>
              <a:defRPr lang="zh-CN"/>
            </a:defPPr>
            <a:lvl1pPr>
              <a:defRPr sz="3600" b="1">
                <a:solidFill>
                  <a:schemeClr val="accent5">
                    <a:lumMod val="50000"/>
                  </a:schemeClr>
                </a:solidFill>
                <a:latin typeface="方正稚艺简体" pitchFamily="65" charset="-122"/>
                <a:ea typeface="方正稚艺简体" pitchFamily="65" charset="-122"/>
              </a:defRPr>
            </a:lvl1pPr>
          </a:lstStyle>
          <a:p>
            <a:r>
              <a:rPr lang="zh-CN" altLang="en-US" sz="2000" dirty="0">
                <a:latin typeface="微软雅黑 Light" panose="020B0502040204020203" pitchFamily="34" charset="-122"/>
                <a:ea typeface="微软雅黑 Light" panose="020B0502040204020203" pitchFamily="34" charset="-122"/>
                <a:sym typeface="微软雅黑 Light" panose="020B0502040204020203" pitchFamily="34" charset="-122"/>
              </a:rPr>
              <a:t>素质目标</a:t>
            </a:r>
          </a:p>
        </p:txBody>
      </p:sp>
    </p:spTree>
    <p:extLst>
      <p:ext uri="{BB962C8B-B14F-4D97-AF65-F5344CB8AC3E}">
        <p14:creationId xmlns:p14="http://schemas.microsoft.com/office/powerpoint/2010/main" val="263015577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00" fill="hold"/>
                                        <p:tgtEl>
                                          <p:spTgt spid="54"/>
                                        </p:tgtEl>
                                        <p:attrNameLst>
                                          <p:attrName>ppt_x</p:attrName>
                                        </p:attrNameLst>
                                      </p:cBhvr>
                                      <p:tavLst>
                                        <p:tav tm="0">
                                          <p:val>
                                            <p:strVal val="#ppt_x"/>
                                          </p:val>
                                        </p:tav>
                                        <p:tav tm="100000">
                                          <p:val>
                                            <p:strVal val="#ppt_x"/>
                                          </p:val>
                                        </p:tav>
                                      </p:tavLst>
                                    </p:anim>
                                    <p:anim calcmode="lin" valueType="num">
                                      <p:cBhvr additive="base">
                                        <p:cTn id="28" dur="500" fill="hold"/>
                                        <p:tgtEl>
                                          <p:spTgt spid="5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ppt_x"/>
                                          </p:val>
                                        </p:tav>
                                        <p:tav tm="100000">
                                          <p:val>
                                            <p:strVal val="#ppt_x"/>
                                          </p:val>
                                        </p:tav>
                                      </p:tavLst>
                                    </p:anim>
                                    <p:anim calcmode="lin" valueType="num">
                                      <p:cBhvr additive="base">
                                        <p:cTn id="33" dur="500" fill="hold"/>
                                        <p:tgtEl>
                                          <p:spTgt spid="3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additive="base">
                                        <p:cTn id="42" dur="500" fill="hold"/>
                                        <p:tgtEl>
                                          <p:spTgt spid="55"/>
                                        </p:tgtEl>
                                        <p:attrNameLst>
                                          <p:attrName>ppt_x</p:attrName>
                                        </p:attrNameLst>
                                      </p:cBhvr>
                                      <p:tavLst>
                                        <p:tav tm="0">
                                          <p:val>
                                            <p:strVal val="#ppt_x"/>
                                          </p:val>
                                        </p:tav>
                                        <p:tav tm="100000">
                                          <p:val>
                                            <p:strVal val="#ppt_x"/>
                                          </p:val>
                                        </p:tav>
                                      </p:tavLst>
                                    </p:anim>
                                    <p:anim calcmode="lin" valueType="num">
                                      <p:cBhvr additive="base">
                                        <p:cTn id="43" dur="500" fill="hold"/>
                                        <p:tgtEl>
                                          <p:spTgt spid="5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500" fill="hold"/>
                                        <p:tgtEl>
                                          <p:spTgt spid="45"/>
                                        </p:tgtEl>
                                        <p:attrNameLst>
                                          <p:attrName>ppt_x</p:attrName>
                                        </p:attrNameLst>
                                      </p:cBhvr>
                                      <p:tavLst>
                                        <p:tav tm="0">
                                          <p:val>
                                            <p:strVal val="#ppt_x"/>
                                          </p:val>
                                        </p:tav>
                                        <p:tav tm="100000">
                                          <p:val>
                                            <p:strVal val="#ppt_x"/>
                                          </p:val>
                                        </p:tav>
                                      </p:tavLst>
                                    </p:anim>
                                    <p:anim calcmode="lin" valueType="num">
                                      <p:cBhvr additive="base">
                                        <p:cTn id="48" dur="500" fill="hold"/>
                                        <p:tgtEl>
                                          <p:spTgt spid="45"/>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ppt_x"/>
                                          </p:val>
                                        </p:tav>
                                        <p:tav tm="100000">
                                          <p:val>
                                            <p:strVal val="#ppt_x"/>
                                          </p:val>
                                        </p:tav>
                                      </p:tavLst>
                                    </p:anim>
                                    <p:anim calcmode="lin" valueType="num">
                                      <p:cBhvr additive="base">
                                        <p:cTn id="53" dur="500" fill="hold"/>
                                        <p:tgtEl>
                                          <p:spTgt spid="2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500" fill="hold"/>
                                        <p:tgtEl>
                                          <p:spTgt spid="56"/>
                                        </p:tgtEl>
                                        <p:attrNameLst>
                                          <p:attrName>ppt_x</p:attrName>
                                        </p:attrNameLst>
                                      </p:cBhvr>
                                      <p:tavLst>
                                        <p:tav tm="0">
                                          <p:val>
                                            <p:strVal val="#ppt_x"/>
                                          </p:val>
                                        </p:tav>
                                        <p:tav tm="100000">
                                          <p:val>
                                            <p:strVal val="#ppt_x"/>
                                          </p:val>
                                        </p:tav>
                                      </p:tavLst>
                                    </p:anim>
                                    <p:anim calcmode="lin" valueType="num">
                                      <p:cBhvr additive="base">
                                        <p:cTn id="58" dur="500" fill="hold"/>
                                        <p:tgtEl>
                                          <p:spTgt spid="5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53">
                                            <p:txEl>
                                              <p:pRg st="0" end="0"/>
                                            </p:txEl>
                                          </p:spTgt>
                                        </p:tgtEl>
                                        <p:attrNameLst>
                                          <p:attrName>style.visibility</p:attrName>
                                        </p:attrNameLst>
                                      </p:cBhvr>
                                      <p:to>
                                        <p:strVal val="visible"/>
                                      </p:to>
                                    </p:set>
                                    <p:anim calcmode="lin" valueType="num">
                                      <p:cBhvr additive="base">
                                        <p:cTn id="62"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5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animBg="1"/>
      <p:bldP spid="27" grpId="0" animBg="1"/>
      <p:bldP spid="28" grpId="0" animBg="1"/>
      <p:bldP spid="54" grpId="0"/>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756435" y="834870"/>
            <a:ext cx="5400599" cy="1306499"/>
            <a:chOff x="571471" y="928670"/>
            <a:chExt cx="10945215" cy="1741998"/>
          </a:xfrm>
        </p:grpSpPr>
        <p:sp>
          <p:nvSpPr>
            <p:cNvPr id="7" name="矩形 6"/>
            <p:cNvSpPr/>
            <p:nvPr/>
          </p:nvSpPr>
          <p:spPr>
            <a:xfrm>
              <a:off x="571471" y="928670"/>
              <a:ext cx="3958534" cy="531172"/>
            </a:xfrm>
            <a:prstGeom prst="rect">
              <a:avLst/>
            </a:prstGeom>
          </p:spPr>
          <p:txBody>
            <a:bodyPr wrap="square">
              <a:spAutoFit/>
            </a:bodyPr>
            <a:lstStyle/>
            <a:p>
              <a:pPr>
                <a:lnSpc>
                  <a:spcPct val="120000"/>
                </a:lnSpc>
              </a:pPr>
              <a:r>
                <a:rPr lang="zh-CN" altLang="en-US" sz="1800" b="1" dirty="0">
                  <a:latin typeface="微软雅黑 Light" panose="020B0502040204020203" pitchFamily="34" charset="-122"/>
                  <a:ea typeface="微软雅黑 Light" panose="020B0502040204020203" pitchFamily="34" charset="-122"/>
                  <a:sym typeface="微软雅黑 Light" panose="020B0502040204020203" pitchFamily="34" charset="-122"/>
                </a:rPr>
                <a:t>添入文本</a:t>
              </a:r>
            </a:p>
          </p:txBody>
        </p:sp>
        <p:sp>
          <p:nvSpPr>
            <p:cNvPr id="8" name="矩形 7"/>
            <p:cNvSpPr/>
            <p:nvPr/>
          </p:nvSpPr>
          <p:spPr>
            <a:xfrm>
              <a:off x="571471" y="1408723"/>
              <a:ext cx="10945215" cy="12619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400" dirty="0">
                  <a:solidFill>
                    <a:schemeClr val="tx1"/>
                  </a:solidFill>
                  <a:latin typeface="微软雅黑 Light" panose="020B0502040204020203" pitchFamily="34" charset="-122"/>
                  <a:ea typeface="微软雅黑 Light" panose="020B0502040204020203" pitchFamily="34" charset="-122"/>
                  <a:sym typeface="微软雅黑 Light" panose="020B0502040204020203"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a:t>
              </a:r>
            </a:p>
          </p:txBody>
        </p:sp>
      </p:grpSp>
      <p:grpSp>
        <p:nvGrpSpPr>
          <p:cNvPr id="9" name="组合 8"/>
          <p:cNvGrpSpPr/>
          <p:nvPr/>
        </p:nvGrpSpPr>
        <p:grpSpPr>
          <a:xfrm>
            <a:off x="539552" y="2289685"/>
            <a:ext cx="2115344" cy="2115344"/>
            <a:chOff x="1081918" y="3442887"/>
            <a:chExt cx="3096356" cy="3096356"/>
          </a:xfrm>
        </p:grpSpPr>
        <p:sp>
          <p:nvSpPr>
            <p:cNvPr id="10" name="七角星 9"/>
            <p:cNvSpPr/>
            <p:nvPr/>
          </p:nvSpPr>
          <p:spPr>
            <a:xfrm>
              <a:off x="1081918" y="3442887"/>
              <a:ext cx="3096356" cy="3096356"/>
            </a:xfrm>
            <a:prstGeom prst="star7">
              <a:avLst>
                <a:gd name="adj" fmla="val 38042"/>
                <a:gd name="hf" fmla="val 102572"/>
                <a:gd name="vf" fmla="val 105210"/>
              </a:avLst>
            </a:prstGeom>
            <a:solidFill>
              <a:srgbClr val="439A9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 name="椭圆 10"/>
            <p:cNvSpPr/>
            <p:nvPr/>
          </p:nvSpPr>
          <p:spPr>
            <a:xfrm>
              <a:off x="1399382" y="3855601"/>
              <a:ext cx="2461429" cy="2461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2" name="组合 11"/>
          <p:cNvGrpSpPr/>
          <p:nvPr/>
        </p:nvGrpSpPr>
        <p:grpSpPr>
          <a:xfrm>
            <a:off x="794075" y="2631359"/>
            <a:ext cx="1610536" cy="600164"/>
            <a:chOff x="1449140" y="3937975"/>
            <a:chExt cx="2357437" cy="878497"/>
          </a:xfrm>
          <a:solidFill>
            <a:srgbClr val="439A9B"/>
          </a:solidFill>
        </p:grpSpPr>
        <p:sp>
          <p:nvSpPr>
            <p:cNvPr id="13" name="圆角矩形 12"/>
            <p:cNvSpPr/>
            <p:nvPr/>
          </p:nvSpPr>
          <p:spPr>
            <a:xfrm>
              <a:off x="1449140" y="4035479"/>
              <a:ext cx="2357437" cy="60444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 name="文本框 13"/>
            <p:cNvSpPr txBox="1"/>
            <p:nvPr/>
          </p:nvSpPr>
          <p:spPr>
            <a:xfrm>
              <a:off x="1860761" y="3937975"/>
              <a:ext cx="926129" cy="878497"/>
            </a:xfrm>
            <a:prstGeom prst="rect">
              <a:avLst/>
            </a:prstGeom>
            <a:grpFill/>
          </p:spPr>
          <p:txBody>
            <a:bodyPr wrap="square" rtlCol="0">
              <a:spAutoFit/>
            </a:bodyPr>
            <a:lstStyle/>
            <a:p>
              <a:pPr algn="ctr"/>
              <a:r>
                <a:rPr lang="en-US" altLang="zh-CN" sz="330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01</a:t>
              </a:r>
              <a:endParaRPr lang="zh-CN" altLang="en-US" sz="330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8789" y="4029334"/>
              <a:ext cx="616738" cy="616738"/>
            </a:xfrm>
            <a:prstGeom prst="rect">
              <a:avLst/>
            </a:prstGeom>
            <a:grpFill/>
          </p:spPr>
        </p:pic>
      </p:grpSp>
      <p:sp>
        <p:nvSpPr>
          <p:cNvPr id="16" name="文本框 15"/>
          <p:cNvSpPr txBox="1"/>
          <p:nvPr/>
        </p:nvSpPr>
        <p:spPr>
          <a:xfrm>
            <a:off x="864493" y="3257460"/>
            <a:ext cx="1484267" cy="800219"/>
          </a:xfrm>
          <a:prstGeom prst="rect">
            <a:avLst/>
          </a:prstGeom>
          <a:noFill/>
        </p:spPr>
        <p:txBody>
          <a:bodyPr wrap="square" lIns="68580" tIns="34290" rIns="68580" bIns="34290" rtlCol="0">
            <a:spAutoFit/>
          </a:bodyPr>
          <a:lstStyle/>
          <a:p>
            <a:pPr algn="ctr">
              <a:lnSpc>
                <a:spcPts val="1875"/>
              </a:lnSpc>
            </a:pPr>
            <a:r>
              <a:rPr lang="zh-CN" altLang="en-US" dirty="0">
                <a:latin typeface="微软雅黑 Light" panose="020B0502040204020203" pitchFamily="34" charset="-122"/>
                <a:ea typeface="微软雅黑 Light" panose="020B0502040204020203" pitchFamily="34" charset="-122"/>
                <a:sym typeface="微软雅黑 Light" panose="020B0502040204020203" pitchFamily="34" charset="-122"/>
              </a:rPr>
              <a:t>内容说明内容</a:t>
            </a:r>
            <a:r>
              <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rPr>
              <a:t>说明内</a:t>
            </a:r>
            <a:r>
              <a:rPr lang="zh-CN" altLang="en-US" dirty="0">
                <a:latin typeface="微软雅黑 Light" panose="020B0502040204020203" pitchFamily="34" charset="-122"/>
                <a:ea typeface="微软雅黑 Light" panose="020B0502040204020203" pitchFamily="34" charset="-122"/>
                <a:sym typeface="微软雅黑 Light" panose="020B0502040204020203" pitchFamily="34" charset="-122"/>
              </a:rPr>
              <a:t>容说明</a:t>
            </a:r>
            <a:r>
              <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rPr>
              <a:t>内容</a:t>
            </a:r>
            <a:endParaRPr lang="en-US" altLang="zh-CN">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a:lnSpc>
                <a:spcPts val="1875"/>
              </a:lnSpc>
            </a:pPr>
            <a:r>
              <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rPr>
              <a:t>说明内容</a:t>
            </a:r>
            <a:endParaRPr lang="zh-CN" altLang="en-US"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17" name="组合 16"/>
          <p:cNvGrpSpPr/>
          <p:nvPr/>
        </p:nvGrpSpPr>
        <p:grpSpPr>
          <a:xfrm>
            <a:off x="3259084" y="2283718"/>
            <a:ext cx="2115344" cy="2115344"/>
            <a:chOff x="1081918" y="3442887"/>
            <a:chExt cx="3096356" cy="3096356"/>
          </a:xfrm>
        </p:grpSpPr>
        <p:sp>
          <p:nvSpPr>
            <p:cNvPr id="18" name="七角星 17"/>
            <p:cNvSpPr/>
            <p:nvPr/>
          </p:nvSpPr>
          <p:spPr>
            <a:xfrm>
              <a:off x="1081918" y="3442887"/>
              <a:ext cx="3096356" cy="3096356"/>
            </a:xfrm>
            <a:prstGeom prst="star7">
              <a:avLst>
                <a:gd name="adj" fmla="val 38042"/>
                <a:gd name="hf" fmla="val 102572"/>
                <a:gd name="vf" fmla="val 105210"/>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9" name="椭圆 18"/>
            <p:cNvSpPr/>
            <p:nvPr/>
          </p:nvSpPr>
          <p:spPr>
            <a:xfrm>
              <a:off x="1399382" y="3855601"/>
              <a:ext cx="2461429" cy="2461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20" name="文本框 2672"/>
          <p:cNvSpPr txBox="1"/>
          <p:nvPr/>
        </p:nvSpPr>
        <p:spPr>
          <a:xfrm>
            <a:off x="3584024" y="3251493"/>
            <a:ext cx="1484267" cy="800219"/>
          </a:xfrm>
          <a:prstGeom prst="rect">
            <a:avLst/>
          </a:prstGeom>
          <a:noFill/>
        </p:spPr>
        <p:txBody>
          <a:bodyPr wrap="square" lIns="68580" tIns="34290" rIns="68580" bIns="34290" rtlCol="0">
            <a:spAutoFit/>
          </a:bodyPr>
          <a:lstStyle/>
          <a:p>
            <a:pPr algn="ctr">
              <a:lnSpc>
                <a:spcPts val="1875"/>
              </a:lnSpc>
            </a:pPr>
            <a:r>
              <a:rPr lang="zh-CN" altLang="en-US" dirty="0">
                <a:latin typeface="微软雅黑 Light" panose="020B0502040204020203" pitchFamily="34" charset="-122"/>
                <a:ea typeface="微软雅黑 Light" panose="020B0502040204020203" pitchFamily="34" charset="-122"/>
                <a:sym typeface="微软雅黑 Light" panose="020B0502040204020203" pitchFamily="34" charset="-122"/>
              </a:rPr>
              <a:t>内容说明内容</a:t>
            </a:r>
            <a:r>
              <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rPr>
              <a:t>说明内</a:t>
            </a:r>
            <a:r>
              <a:rPr lang="zh-CN" altLang="en-US" dirty="0">
                <a:latin typeface="微软雅黑 Light" panose="020B0502040204020203" pitchFamily="34" charset="-122"/>
                <a:ea typeface="微软雅黑 Light" panose="020B0502040204020203" pitchFamily="34" charset="-122"/>
                <a:sym typeface="微软雅黑 Light" panose="020B0502040204020203" pitchFamily="34" charset="-122"/>
              </a:rPr>
              <a:t>容说明</a:t>
            </a:r>
            <a:r>
              <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rPr>
              <a:t>内容</a:t>
            </a:r>
            <a:endParaRPr lang="en-US" altLang="zh-CN">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a:lnSpc>
                <a:spcPts val="1875"/>
              </a:lnSpc>
            </a:pPr>
            <a:r>
              <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rPr>
              <a:t>说明内容</a:t>
            </a:r>
            <a:endParaRPr lang="zh-CN" altLang="en-US"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21" name="组合 20"/>
          <p:cNvGrpSpPr/>
          <p:nvPr/>
        </p:nvGrpSpPr>
        <p:grpSpPr>
          <a:xfrm>
            <a:off x="5985646" y="2296035"/>
            <a:ext cx="2115344" cy="2115344"/>
            <a:chOff x="1081918" y="3442887"/>
            <a:chExt cx="3096356" cy="3096356"/>
          </a:xfrm>
        </p:grpSpPr>
        <p:sp>
          <p:nvSpPr>
            <p:cNvPr id="22" name="七角星 21"/>
            <p:cNvSpPr/>
            <p:nvPr/>
          </p:nvSpPr>
          <p:spPr>
            <a:xfrm>
              <a:off x="1081918" y="3442887"/>
              <a:ext cx="3096356" cy="3096356"/>
            </a:xfrm>
            <a:prstGeom prst="star7">
              <a:avLst>
                <a:gd name="adj" fmla="val 38042"/>
                <a:gd name="hf" fmla="val 102572"/>
                <a:gd name="vf" fmla="val 105210"/>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3" name="椭圆 22"/>
            <p:cNvSpPr/>
            <p:nvPr/>
          </p:nvSpPr>
          <p:spPr>
            <a:xfrm>
              <a:off x="1399382" y="3855601"/>
              <a:ext cx="2461429" cy="2461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24" name="文本框 2672"/>
          <p:cNvSpPr txBox="1"/>
          <p:nvPr/>
        </p:nvSpPr>
        <p:spPr>
          <a:xfrm>
            <a:off x="6310587" y="3263809"/>
            <a:ext cx="1484267" cy="800219"/>
          </a:xfrm>
          <a:prstGeom prst="rect">
            <a:avLst/>
          </a:prstGeom>
          <a:noFill/>
        </p:spPr>
        <p:txBody>
          <a:bodyPr wrap="square" lIns="68580" tIns="34290" rIns="68580" bIns="34290" rtlCol="0">
            <a:spAutoFit/>
          </a:bodyPr>
          <a:lstStyle/>
          <a:p>
            <a:pPr algn="ctr">
              <a:lnSpc>
                <a:spcPts val="1875"/>
              </a:lnSpc>
            </a:pPr>
            <a:r>
              <a:rPr lang="zh-CN" altLang="en-US" dirty="0">
                <a:latin typeface="微软雅黑 Light" panose="020B0502040204020203" pitchFamily="34" charset="-122"/>
                <a:ea typeface="微软雅黑 Light" panose="020B0502040204020203" pitchFamily="34" charset="-122"/>
                <a:sym typeface="微软雅黑 Light" panose="020B0502040204020203" pitchFamily="34" charset="-122"/>
              </a:rPr>
              <a:t>内容说明内容</a:t>
            </a:r>
            <a:r>
              <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rPr>
              <a:t>说明内</a:t>
            </a:r>
            <a:r>
              <a:rPr lang="zh-CN" altLang="en-US" dirty="0">
                <a:latin typeface="微软雅黑 Light" panose="020B0502040204020203" pitchFamily="34" charset="-122"/>
                <a:ea typeface="微软雅黑 Light" panose="020B0502040204020203" pitchFamily="34" charset="-122"/>
                <a:sym typeface="微软雅黑 Light" panose="020B0502040204020203" pitchFamily="34" charset="-122"/>
              </a:rPr>
              <a:t>容说明</a:t>
            </a:r>
            <a:r>
              <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rPr>
              <a:t>内容</a:t>
            </a:r>
            <a:endParaRPr lang="en-US" altLang="zh-CN">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a:lnSpc>
                <a:spcPts val="1875"/>
              </a:lnSpc>
            </a:pPr>
            <a:r>
              <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rPr>
              <a:t>说明内容</a:t>
            </a:r>
            <a:endParaRPr lang="zh-CN" altLang="en-US"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25" name="组合 24"/>
          <p:cNvGrpSpPr/>
          <p:nvPr/>
        </p:nvGrpSpPr>
        <p:grpSpPr>
          <a:xfrm>
            <a:off x="3513606" y="2623921"/>
            <a:ext cx="1610536" cy="600164"/>
            <a:chOff x="7693002" y="4127895"/>
            <a:chExt cx="2147381" cy="800218"/>
          </a:xfrm>
        </p:grpSpPr>
        <p:sp>
          <p:nvSpPr>
            <p:cNvPr id="26" name="圆角矩形 25"/>
            <p:cNvSpPr/>
            <p:nvPr/>
          </p:nvSpPr>
          <p:spPr>
            <a:xfrm>
              <a:off x="7693002" y="4218673"/>
              <a:ext cx="2147381" cy="550589"/>
            </a:xfrm>
            <a:prstGeom prst="roundRect">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7" name="文本框 26"/>
            <p:cNvSpPr txBox="1"/>
            <p:nvPr/>
          </p:nvSpPr>
          <p:spPr>
            <a:xfrm>
              <a:off x="7955225" y="4127895"/>
              <a:ext cx="926129" cy="800218"/>
            </a:xfrm>
            <a:prstGeom prst="rect">
              <a:avLst/>
            </a:prstGeom>
            <a:noFill/>
          </p:spPr>
          <p:txBody>
            <a:bodyPr wrap="square" rtlCol="0">
              <a:spAutoFit/>
            </a:bodyPr>
            <a:lstStyle/>
            <a:p>
              <a:pPr algn="ctr"/>
              <a:r>
                <a:rPr lang="en-US" altLang="zh-CN" sz="330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02</a:t>
              </a:r>
              <a:endParaRPr lang="zh-CN" altLang="en-US" sz="330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84414" y="4244972"/>
              <a:ext cx="499761" cy="499761"/>
            </a:xfrm>
            <a:prstGeom prst="rect">
              <a:avLst/>
            </a:prstGeom>
          </p:spPr>
        </p:pic>
      </p:grpSp>
      <p:grpSp>
        <p:nvGrpSpPr>
          <p:cNvPr id="29" name="组合 28"/>
          <p:cNvGrpSpPr/>
          <p:nvPr/>
        </p:nvGrpSpPr>
        <p:grpSpPr>
          <a:xfrm>
            <a:off x="6240169" y="2637016"/>
            <a:ext cx="1610536" cy="600164"/>
            <a:chOff x="9274045" y="1472962"/>
            <a:chExt cx="2147381" cy="800218"/>
          </a:xfrm>
        </p:grpSpPr>
        <p:sp>
          <p:nvSpPr>
            <p:cNvPr id="30" name="圆角矩形 29"/>
            <p:cNvSpPr/>
            <p:nvPr/>
          </p:nvSpPr>
          <p:spPr>
            <a:xfrm>
              <a:off x="9274045" y="1562701"/>
              <a:ext cx="2147381" cy="550589"/>
            </a:xfrm>
            <a:prstGeom prst="roundRect">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1" name="文本框 30"/>
            <p:cNvSpPr txBox="1"/>
            <p:nvPr/>
          </p:nvSpPr>
          <p:spPr>
            <a:xfrm>
              <a:off x="9557282" y="1472962"/>
              <a:ext cx="926129" cy="800218"/>
            </a:xfrm>
            <a:prstGeom prst="rect">
              <a:avLst/>
            </a:prstGeom>
            <a:noFill/>
          </p:spPr>
          <p:txBody>
            <a:bodyPr wrap="square" rtlCol="0">
              <a:spAutoFit/>
            </a:bodyPr>
            <a:lstStyle/>
            <a:p>
              <a:pPr algn="ctr"/>
              <a:r>
                <a:rPr lang="en-US" altLang="zh-CN" sz="330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03</a:t>
              </a:r>
              <a:endParaRPr lang="zh-CN" altLang="en-US" sz="330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pic>
          <p:nvPicPr>
            <p:cNvPr id="32" name="图片 31"/>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10403523" y="1553094"/>
              <a:ext cx="569801" cy="569801"/>
            </a:xfrm>
            <a:prstGeom prst="rect">
              <a:avLst/>
            </a:prstGeom>
          </p:spPr>
        </p:pic>
      </p:grpSp>
      <p:sp>
        <p:nvSpPr>
          <p:cNvPr id="33" name="圆角矩形 128">
            <a:extLst>
              <a:ext uri="{FF2B5EF4-FFF2-40B4-BE49-F238E27FC236}">
                <a16:creationId xmlns:a16="http://schemas.microsoft.com/office/drawing/2014/main" id="{B52A7802-490F-431A-BA0B-ED7977245560}"/>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4" name="文本框 3">
            <a:extLst>
              <a:ext uri="{FF2B5EF4-FFF2-40B4-BE49-F238E27FC236}">
                <a16:creationId xmlns:a16="http://schemas.microsoft.com/office/drawing/2014/main" id="{4A6109DE-9791-49A7-8B5C-052232C6520A}"/>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教学分析</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38472847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ppt_x"/>
                                          </p:val>
                                        </p:tav>
                                        <p:tav tm="100000">
                                          <p:val>
                                            <p:strVal val="#ppt_x"/>
                                          </p:val>
                                        </p:tav>
                                      </p:tavLst>
                                    </p:anim>
                                    <p:anim calcmode="lin" valueType="num">
                                      <p:cBhvr additive="base">
                                        <p:cTn id="13" dur="500" fill="hold"/>
                                        <p:tgtEl>
                                          <p:spTgt spid="3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1500"/>
                            </p:stCondLst>
                            <p:childTnLst>
                              <p:par>
                                <p:cTn id="19" presetID="16" presetClass="entr" presetSubtype="21"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3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96" decel="100000"/>
                                        <p:tgtEl>
                                          <p:spTgt spid="16"/>
                                        </p:tgtEl>
                                      </p:cBhvr>
                                    </p:animEffect>
                                    <p:anim calcmode="lin" valueType="num">
                                      <p:cBhvr>
                                        <p:cTn id="32" dur="596" decel="100000" fill="hold"/>
                                        <p:tgtEl>
                                          <p:spTgt spid="16"/>
                                        </p:tgtEl>
                                        <p:attrNameLst>
                                          <p:attrName>style.rotation</p:attrName>
                                        </p:attrNameLst>
                                      </p:cBhvr>
                                      <p:tavLst>
                                        <p:tav tm="0">
                                          <p:val>
                                            <p:fltVal val="-90"/>
                                          </p:val>
                                        </p:tav>
                                        <p:tav tm="100000">
                                          <p:val>
                                            <p:fltVal val="0"/>
                                          </p:val>
                                        </p:tav>
                                      </p:tavLst>
                                    </p:anim>
                                    <p:anim calcmode="lin" valueType="num">
                                      <p:cBhvr>
                                        <p:cTn id="33" dur="596" decel="100000" fill="hold"/>
                                        <p:tgtEl>
                                          <p:spTgt spid="16"/>
                                        </p:tgtEl>
                                        <p:attrNameLst>
                                          <p:attrName>ppt_x</p:attrName>
                                        </p:attrNameLst>
                                      </p:cBhvr>
                                      <p:tavLst>
                                        <p:tav tm="0">
                                          <p:val>
                                            <p:strVal val="#ppt_x+0.4"/>
                                          </p:val>
                                        </p:tav>
                                        <p:tav tm="100000">
                                          <p:val>
                                            <p:strVal val="#ppt_x-0.05"/>
                                          </p:val>
                                        </p:tav>
                                      </p:tavLst>
                                    </p:anim>
                                    <p:anim calcmode="lin" valueType="num">
                                      <p:cBhvr>
                                        <p:cTn id="34" dur="596" decel="100000" fill="hold"/>
                                        <p:tgtEl>
                                          <p:spTgt spid="16"/>
                                        </p:tgtEl>
                                        <p:attrNameLst>
                                          <p:attrName>ppt_y</p:attrName>
                                        </p:attrNameLst>
                                      </p:cBhvr>
                                      <p:tavLst>
                                        <p:tav tm="0">
                                          <p:val>
                                            <p:strVal val="#ppt_y-0.4"/>
                                          </p:val>
                                        </p:tav>
                                        <p:tav tm="100000">
                                          <p:val>
                                            <p:strVal val="#ppt_y+0.1"/>
                                          </p:val>
                                        </p:tav>
                                      </p:tavLst>
                                    </p:anim>
                                    <p:anim calcmode="lin" valueType="num">
                                      <p:cBhvr>
                                        <p:cTn id="35" dur="2" accel="100000" fill="hold">
                                          <p:stCondLst>
                                            <p:cond delay="749"/>
                                          </p:stCondLst>
                                        </p:cTn>
                                        <p:tgtEl>
                                          <p:spTgt spid="16"/>
                                        </p:tgtEl>
                                        <p:attrNameLst>
                                          <p:attrName>ppt_x</p:attrName>
                                        </p:attrNameLst>
                                      </p:cBhvr>
                                      <p:tavLst>
                                        <p:tav tm="0">
                                          <p:val>
                                            <p:strVal val="#ppt_x-0.05"/>
                                          </p:val>
                                        </p:tav>
                                        <p:tav tm="100000">
                                          <p:val>
                                            <p:strVal val="#ppt_x"/>
                                          </p:val>
                                        </p:tav>
                                      </p:tavLst>
                                    </p:anim>
                                    <p:anim calcmode="lin" valueType="num">
                                      <p:cBhvr>
                                        <p:cTn id="36" dur="2" accel="100000" fill="hold">
                                          <p:stCondLst>
                                            <p:cond delay="749"/>
                                          </p:stCondLst>
                                        </p:cTn>
                                        <p:tgtEl>
                                          <p:spTgt spid="16"/>
                                        </p:tgtEl>
                                        <p:attrNameLst>
                                          <p:attrName>ppt_y</p:attrName>
                                        </p:attrNameLst>
                                      </p:cBhvr>
                                      <p:tavLst>
                                        <p:tav tm="0">
                                          <p:val>
                                            <p:strVal val="#ppt_y+0.1"/>
                                          </p:val>
                                        </p:tav>
                                        <p:tav tm="100000">
                                          <p:val>
                                            <p:strVal val="#ppt_y"/>
                                          </p:val>
                                        </p:tav>
                                      </p:tavLst>
                                    </p:anim>
                                  </p:childTnLst>
                                </p:cTn>
                              </p:par>
                            </p:childTnLst>
                          </p:cTn>
                        </p:par>
                        <p:par>
                          <p:cTn id="37" fill="hold">
                            <p:stCondLst>
                              <p:cond delay="3251"/>
                            </p:stCondLst>
                            <p:childTnLst>
                              <p:par>
                                <p:cTn id="38" presetID="16" presetClass="entr" presetSubtype="21"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barn(inVertical)">
                                      <p:cBhvr>
                                        <p:cTn id="40" dur="500"/>
                                        <p:tgtEl>
                                          <p:spTgt spid="25"/>
                                        </p:tgtEl>
                                      </p:cBhvr>
                                    </p:animEffect>
                                  </p:childTnLst>
                                </p:cTn>
                              </p:par>
                            </p:childTnLst>
                          </p:cTn>
                        </p:par>
                        <p:par>
                          <p:cTn id="41" fill="hold">
                            <p:stCondLst>
                              <p:cond delay="3751"/>
                            </p:stCondLst>
                            <p:childTnLst>
                              <p:par>
                                <p:cTn id="42" presetID="42"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anim calcmode="lin" valueType="num">
                                      <p:cBhvr>
                                        <p:cTn id="45" dur="500" fill="hold"/>
                                        <p:tgtEl>
                                          <p:spTgt spid="17"/>
                                        </p:tgtEl>
                                        <p:attrNameLst>
                                          <p:attrName>ppt_x</p:attrName>
                                        </p:attrNameLst>
                                      </p:cBhvr>
                                      <p:tavLst>
                                        <p:tav tm="0">
                                          <p:val>
                                            <p:strVal val="#ppt_x"/>
                                          </p:val>
                                        </p:tav>
                                        <p:tav tm="100000">
                                          <p:val>
                                            <p:strVal val="#ppt_x"/>
                                          </p:val>
                                        </p:tav>
                                      </p:tavLst>
                                    </p:anim>
                                    <p:anim calcmode="lin" valueType="num">
                                      <p:cBhvr>
                                        <p:cTn id="46" dur="500" fill="hold"/>
                                        <p:tgtEl>
                                          <p:spTgt spid="17"/>
                                        </p:tgtEl>
                                        <p:attrNameLst>
                                          <p:attrName>ppt_y</p:attrName>
                                        </p:attrNameLst>
                                      </p:cBhvr>
                                      <p:tavLst>
                                        <p:tav tm="0">
                                          <p:val>
                                            <p:strVal val="#ppt_y+.1"/>
                                          </p:val>
                                        </p:tav>
                                        <p:tav tm="100000">
                                          <p:val>
                                            <p:strVal val="#ppt_y"/>
                                          </p:val>
                                        </p:tav>
                                      </p:tavLst>
                                    </p:anim>
                                  </p:childTnLst>
                                </p:cTn>
                              </p:par>
                            </p:childTnLst>
                          </p:cTn>
                        </p:par>
                        <p:par>
                          <p:cTn id="47" fill="hold">
                            <p:stCondLst>
                              <p:cond delay="4251"/>
                            </p:stCondLst>
                            <p:childTnLst>
                              <p:par>
                                <p:cTn id="48" presetID="30" presetClass="entr" presetSubtype="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96" decel="100000"/>
                                        <p:tgtEl>
                                          <p:spTgt spid="20"/>
                                        </p:tgtEl>
                                      </p:cBhvr>
                                    </p:animEffect>
                                    <p:anim calcmode="lin" valueType="num">
                                      <p:cBhvr>
                                        <p:cTn id="51" dur="596" decel="100000" fill="hold"/>
                                        <p:tgtEl>
                                          <p:spTgt spid="20"/>
                                        </p:tgtEl>
                                        <p:attrNameLst>
                                          <p:attrName>style.rotation</p:attrName>
                                        </p:attrNameLst>
                                      </p:cBhvr>
                                      <p:tavLst>
                                        <p:tav tm="0">
                                          <p:val>
                                            <p:fltVal val="-90"/>
                                          </p:val>
                                        </p:tav>
                                        <p:tav tm="100000">
                                          <p:val>
                                            <p:fltVal val="0"/>
                                          </p:val>
                                        </p:tav>
                                      </p:tavLst>
                                    </p:anim>
                                    <p:anim calcmode="lin" valueType="num">
                                      <p:cBhvr>
                                        <p:cTn id="52" dur="596" decel="100000" fill="hold"/>
                                        <p:tgtEl>
                                          <p:spTgt spid="20"/>
                                        </p:tgtEl>
                                        <p:attrNameLst>
                                          <p:attrName>ppt_x</p:attrName>
                                        </p:attrNameLst>
                                      </p:cBhvr>
                                      <p:tavLst>
                                        <p:tav tm="0">
                                          <p:val>
                                            <p:strVal val="#ppt_x+0.4"/>
                                          </p:val>
                                        </p:tav>
                                        <p:tav tm="100000">
                                          <p:val>
                                            <p:strVal val="#ppt_x-0.05"/>
                                          </p:val>
                                        </p:tav>
                                      </p:tavLst>
                                    </p:anim>
                                    <p:anim calcmode="lin" valueType="num">
                                      <p:cBhvr>
                                        <p:cTn id="53" dur="596" decel="100000" fill="hold"/>
                                        <p:tgtEl>
                                          <p:spTgt spid="20"/>
                                        </p:tgtEl>
                                        <p:attrNameLst>
                                          <p:attrName>ppt_y</p:attrName>
                                        </p:attrNameLst>
                                      </p:cBhvr>
                                      <p:tavLst>
                                        <p:tav tm="0">
                                          <p:val>
                                            <p:strVal val="#ppt_y-0.4"/>
                                          </p:val>
                                        </p:tav>
                                        <p:tav tm="100000">
                                          <p:val>
                                            <p:strVal val="#ppt_y+0.1"/>
                                          </p:val>
                                        </p:tav>
                                      </p:tavLst>
                                    </p:anim>
                                    <p:anim calcmode="lin" valueType="num">
                                      <p:cBhvr>
                                        <p:cTn id="54" dur="2" accel="100000" fill="hold">
                                          <p:stCondLst>
                                            <p:cond delay="749"/>
                                          </p:stCondLst>
                                        </p:cTn>
                                        <p:tgtEl>
                                          <p:spTgt spid="20"/>
                                        </p:tgtEl>
                                        <p:attrNameLst>
                                          <p:attrName>ppt_x</p:attrName>
                                        </p:attrNameLst>
                                      </p:cBhvr>
                                      <p:tavLst>
                                        <p:tav tm="0">
                                          <p:val>
                                            <p:strVal val="#ppt_x-0.05"/>
                                          </p:val>
                                        </p:tav>
                                        <p:tav tm="100000">
                                          <p:val>
                                            <p:strVal val="#ppt_x"/>
                                          </p:val>
                                        </p:tav>
                                      </p:tavLst>
                                    </p:anim>
                                    <p:anim calcmode="lin" valueType="num">
                                      <p:cBhvr>
                                        <p:cTn id="55" dur="2" accel="100000" fill="hold">
                                          <p:stCondLst>
                                            <p:cond delay="749"/>
                                          </p:stCondLst>
                                        </p:cTn>
                                        <p:tgtEl>
                                          <p:spTgt spid="20"/>
                                        </p:tgtEl>
                                        <p:attrNameLst>
                                          <p:attrName>ppt_y</p:attrName>
                                        </p:attrNameLst>
                                      </p:cBhvr>
                                      <p:tavLst>
                                        <p:tav tm="0">
                                          <p:val>
                                            <p:strVal val="#ppt_y+0.1"/>
                                          </p:val>
                                        </p:tav>
                                        <p:tav tm="100000">
                                          <p:val>
                                            <p:strVal val="#ppt_y"/>
                                          </p:val>
                                        </p:tav>
                                      </p:tavLst>
                                    </p:anim>
                                  </p:childTnLst>
                                </p:cTn>
                              </p:par>
                            </p:childTnLst>
                          </p:cTn>
                        </p:par>
                        <p:par>
                          <p:cTn id="56" fill="hold">
                            <p:stCondLst>
                              <p:cond delay="5002"/>
                            </p:stCondLst>
                            <p:childTnLst>
                              <p:par>
                                <p:cTn id="57" presetID="16" presetClass="entr" presetSubtype="21"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barn(inVertical)">
                                      <p:cBhvr>
                                        <p:cTn id="59" dur="500"/>
                                        <p:tgtEl>
                                          <p:spTgt spid="29"/>
                                        </p:tgtEl>
                                      </p:cBhvr>
                                    </p:animEffect>
                                  </p:childTnLst>
                                </p:cTn>
                              </p:par>
                            </p:childTnLst>
                          </p:cTn>
                        </p:par>
                        <p:par>
                          <p:cTn id="60" fill="hold">
                            <p:stCondLst>
                              <p:cond delay="5502"/>
                            </p:stCondLst>
                            <p:childTnLst>
                              <p:par>
                                <p:cTn id="61" presetID="42" presetClass="entr" presetSubtype="0"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anim calcmode="lin" valueType="num">
                                      <p:cBhvr>
                                        <p:cTn id="64" dur="500" fill="hold"/>
                                        <p:tgtEl>
                                          <p:spTgt spid="21"/>
                                        </p:tgtEl>
                                        <p:attrNameLst>
                                          <p:attrName>ppt_x</p:attrName>
                                        </p:attrNameLst>
                                      </p:cBhvr>
                                      <p:tavLst>
                                        <p:tav tm="0">
                                          <p:val>
                                            <p:strVal val="#ppt_x"/>
                                          </p:val>
                                        </p:tav>
                                        <p:tav tm="100000">
                                          <p:val>
                                            <p:strVal val="#ppt_x"/>
                                          </p:val>
                                        </p:tav>
                                      </p:tavLst>
                                    </p:anim>
                                    <p:anim calcmode="lin" valueType="num">
                                      <p:cBhvr>
                                        <p:cTn id="65" dur="500" fill="hold"/>
                                        <p:tgtEl>
                                          <p:spTgt spid="21"/>
                                        </p:tgtEl>
                                        <p:attrNameLst>
                                          <p:attrName>ppt_y</p:attrName>
                                        </p:attrNameLst>
                                      </p:cBhvr>
                                      <p:tavLst>
                                        <p:tav tm="0">
                                          <p:val>
                                            <p:strVal val="#ppt_y+.1"/>
                                          </p:val>
                                        </p:tav>
                                        <p:tav tm="100000">
                                          <p:val>
                                            <p:strVal val="#ppt_y"/>
                                          </p:val>
                                        </p:tav>
                                      </p:tavLst>
                                    </p:anim>
                                  </p:childTnLst>
                                </p:cTn>
                              </p:par>
                            </p:childTnLst>
                          </p:cTn>
                        </p:par>
                        <p:par>
                          <p:cTn id="66" fill="hold">
                            <p:stCondLst>
                              <p:cond delay="6002"/>
                            </p:stCondLst>
                            <p:childTnLst>
                              <p:par>
                                <p:cTn id="67" presetID="30" presetClass="entr" presetSubtype="0" fill="hold" grpId="0" nodeType="after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96" decel="100000"/>
                                        <p:tgtEl>
                                          <p:spTgt spid="24"/>
                                        </p:tgtEl>
                                      </p:cBhvr>
                                    </p:animEffect>
                                    <p:anim calcmode="lin" valueType="num">
                                      <p:cBhvr>
                                        <p:cTn id="70" dur="596" decel="100000" fill="hold"/>
                                        <p:tgtEl>
                                          <p:spTgt spid="24"/>
                                        </p:tgtEl>
                                        <p:attrNameLst>
                                          <p:attrName>style.rotation</p:attrName>
                                        </p:attrNameLst>
                                      </p:cBhvr>
                                      <p:tavLst>
                                        <p:tav tm="0">
                                          <p:val>
                                            <p:fltVal val="-90"/>
                                          </p:val>
                                        </p:tav>
                                        <p:tav tm="100000">
                                          <p:val>
                                            <p:fltVal val="0"/>
                                          </p:val>
                                        </p:tav>
                                      </p:tavLst>
                                    </p:anim>
                                    <p:anim calcmode="lin" valueType="num">
                                      <p:cBhvr>
                                        <p:cTn id="71" dur="596" decel="100000" fill="hold"/>
                                        <p:tgtEl>
                                          <p:spTgt spid="24"/>
                                        </p:tgtEl>
                                        <p:attrNameLst>
                                          <p:attrName>ppt_x</p:attrName>
                                        </p:attrNameLst>
                                      </p:cBhvr>
                                      <p:tavLst>
                                        <p:tav tm="0">
                                          <p:val>
                                            <p:strVal val="#ppt_x+0.4"/>
                                          </p:val>
                                        </p:tav>
                                        <p:tav tm="100000">
                                          <p:val>
                                            <p:strVal val="#ppt_x-0.05"/>
                                          </p:val>
                                        </p:tav>
                                      </p:tavLst>
                                    </p:anim>
                                    <p:anim calcmode="lin" valueType="num">
                                      <p:cBhvr>
                                        <p:cTn id="72" dur="596" decel="100000" fill="hold"/>
                                        <p:tgtEl>
                                          <p:spTgt spid="24"/>
                                        </p:tgtEl>
                                        <p:attrNameLst>
                                          <p:attrName>ppt_y</p:attrName>
                                        </p:attrNameLst>
                                      </p:cBhvr>
                                      <p:tavLst>
                                        <p:tav tm="0">
                                          <p:val>
                                            <p:strVal val="#ppt_y-0.4"/>
                                          </p:val>
                                        </p:tav>
                                        <p:tav tm="100000">
                                          <p:val>
                                            <p:strVal val="#ppt_y+0.1"/>
                                          </p:val>
                                        </p:tav>
                                      </p:tavLst>
                                    </p:anim>
                                    <p:anim calcmode="lin" valueType="num">
                                      <p:cBhvr>
                                        <p:cTn id="73" dur="2" accel="100000" fill="hold">
                                          <p:stCondLst>
                                            <p:cond delay="749"/>
                                          </p:stCondLst>
                                        </p:cTn>
                                        <p:tgtEl>
                                          <p:spTgt spid="24"/>
                                        </p:tgtEl>
                                        <p:attrNameLst>
                                          <p:attrName>ppt_x</p:attrName>
                                        </p:attrNameLst>
                                      </p:cBhvr>
                                      <p:tavLst>
                                        <p:tav tm="0">
                                          <p:val>
                                            <p:strVal val="#ppt_x-0.05"/>
                                          </p:val>
                                        </p:tav>
                                        <p:tav tm="100000">
                                          <p:val>
                                            <p:strVal val="#ppt_x"/>
                                          </p:val>
                                        </p:tav>
                                      </p:tavLst>
                                    </p:anim>
                                    <p:anim calcmode="lin" valueType="num">
                                      <p:cBhvr>
                                        <p:cTn id="74" dur="2" accel="100000" fill="hold">
                                          <p:stCondLst>
                                            <p:cond delay="749"/>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4" grpId="0"/>
      <p:bldP spid="33" grpId="0" animBg="1"/>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圆角矩形 128">
            <a:extLst>
              <a:ext uri="{FF2B5EF4-FFF2-40B4-BE49-F238E27FC236}">
                <a16:creationId xmlns:a16="http://schemas.microsoft.com/office/drawing/2014/main" id="{1724ADC7-9CC7-462C-9AB7-74FF1275FE94}"/>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5" name="文本框 3">
            <a:extLst>
              <a:ext uri="{FF2B5EF4-FFF2-40B4-BE49-F238E27FC236}">
                <a16:creationId xmlns:a16="http://schemas.microsoft.com/office/drawing/2014/main" id="{DDF991EB-2CCA-4A8D-B4D0-ED1CC453CB03}"/>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教学分析</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Oval 5">
            <a:extLst>
              <a:ext uri="{FF2B5EF4-FFF2-40B4-BE49-F238E27FC236}">
                <a16:creationId xmlns:a16="http://schemas.microsoft.com/office/drawing/2014/main" id="{13DE0C34-BAAA-41ED-801F-8420C47F6A43}"/>
              </a:ext>
            </a:extLst>
          </p:cNvPr>
          <p:cNvSpPr>
            <a:spLocks noChangeArrowheads="1"/>
          </p:cNvSpPr>
          <p:nvPr/>
        </p:nvSpPr>
        <p:spPr bwMode="auto">
          <a:xfrm>
            <a:off x="1063624" y="1616076"/>
            <a:ext cx="989013" cy="993775"/>
          </a:xfrm>
          <a:prstGeom prst="ellipse">
            <a:avLst/>
          </a:prstGeom>
          <a:solidFill>
            <a:schemeClr val="tx2"/>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7" name="Freeform 6">
            <a:extLst>
              <a:ext uri="{FF2B5EF4-FFF2-40B4-BE49-F238E27FC236}">
                <a16:creationId xmlns:a16="http://schemas.microsoft.com/office/drawing/2014/main" id="{AC0BDE46-0B03-47EC-846E-83CB799EF579}"/>
              </a:ext>
            </a:extLst>
          </p:cNvPr>
          <p:cNvSpPr>
            <a:spLocks/>
          </p:cNvSpPr>
          <p:nvPr/>
        </p:nvSpPr>
        <p:spPr bwMode="auto">
          <a:xfrm>
            <a:off x="1533524" y="1444626"/>
            <a:ext cx="666750" cy="1339850"/>
          </a:xfrm>
          <a:custGeom>
            <a:avLst/>
            <a:gdLst>
              <a:gd name="T0" fmla="*/ 0 w 227"/>
              <a:gd name="T1" fmla="*/ 0 h 454"/>
              <a:gd name="T2" fmla="*/ 227 w 227"/>
              <a:gd name="T3" fmla="*/ 227 h 454"/>
              <a:gd name="T4" fmla="*/ 0 w 227"/>
              <a:gd name="T5" fmla="*/ 454 h 454"/>
            </a:gdLst>
            <a:ahLst/>
            <a:cxnLst>
              <a:cxn ang="0">
                <a:pos x="T0" y="T1"/>
              </a:cxn>
              <a:cxn ang="0">
                <a:pos x="T2" y="T3"/>
              </a:cxn>
              <a:cxn ang="0">
                <a:pos x="T4" y="T5"/>
              </a:cxn>
            </a:cxnLst>
            <a:rect l="0" t="0" r="r" b="b"/>
            <a:pathLst>
              <a:path w="227" h="454">
                <a:moveTo>
                  <a:pt x="0" y="0"/>
                </a:moveTo>
                <a:cubicBezTo>
                  <a:pt x="125" y="0"/>
                  <a:pt x="227" y="101"/>
                  <a:pt x="227" y="227"/>
                </a:cubicBezTo>
                <a:cubicBezTo>
                  <a:pt x="227" y="352"/>
                  <a:pt x="125" y="454"/>
                  <a:pt x="0" y="454"/>
                </a:cubicBezTo>
              </a:path>
            </a:pathLst>
          </a:custGeom>
          <a:noFill/>
          <a:ln w="23813"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8" name="Oval 7">
            <a:extLst>
              <a:ext uri="{FF2B5EF4-FFF2-40B4-BE49-F238E27FC236}">
                <a16:creationId xmlns:a16="http://schemas.microsoft.com/office/drawing/2014/main" id="{912B84BC-1773-4ED2-818F-D03DDF6E75D4}"/>
              </a:ext>
            </a:extLst>
          </p:cNvPr>
          <p:cNvSpPr>
            <a:spLocks noChangeArrowheads="1"/>
          </p:cNvSpPr>
          <p:nvPr/>
        </p:nvSpPr>
        <p:spPr bwMode="auto">
          <a:xfrm>
            <a:off x="1474787" y="1382713"/>
            <a:ext cx="117475" cy="120650"/>
          </a:xfrm>
          <a:prstGeom prst="ellipse">
            <a:avLst/>
          </a:pr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9" name="Oval 8">
            <a:extLst>
              <a:ext uri="{FF2B5EF4-FFF2-40B4-BE49-F238E27FC236}">
                <a16:creationId xmlns:a16="http://schemas.microsoft.com/office/drawing/2014/main" id="{755D1363-AD7E-4E16-A3F0-B994BC77D155}"/>
              </a:ext>
            </a:extLst>
          </p:cNvPr>
          <p:cNvSpPr>
            <a:spLocks noChangeArrowheads="1"/>
          </p:cNvSpPr>
          <p:nvPr/>
        </p:nvSpPr>
        <p:spPr bwMode="auto">
          <a:xfrm>
            <a:off x="1474787" y="2725738"/>
            <a:ext cx="117475" cy="117475"/>
          </a:xfrm>
          <a:prstGeom prst="ellipse">
            <a:avLst/>
          </a:pr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0" name="Oval 9">
            <a:extLst>
              <a:ext uri="{FF2B5EF4-FFF2-40B4-BE49-F238E27FC236}">
                <a16:creationId xmlns:a16="http://schemas.microsoft.com/office/drawing/2014/main" id="{280C400A-DCE5-4F5F-97F9-EF8DE409051D}"/>
              </a:ext>
            </a:extLst>
          </p:cNvPr>
          <p:cNvSpPr>
            <a:spLocks noChangeArrowheads="1"/>
          </p:cNvSpPr>
          <p:nvPr/>
        </p:nvSpPr>
        <p:spPr bwMode="auto">
          <a:xfrm>
            <a:off x="3079749" y="1616076"/>
            <a:ext cx="989013" cy="993775"/>
          </a:xfrm>
          <a:prstGeom prst="ellipse">
            <a:avLst/>
          </a:prstGeom>
          <a:solidFill>
            <a:schemeClr val="accent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1" name="Freeform 10">
            <a:extLst>
              <a:ext uri="{FF2B5EF4-FFF2-40B4-BE49-F238E27FC236}">
                <a16:creationId xmlns:a16="http://schemas.microsoft.com/office/drawing/2014/main" id="{1BEF6349-1E0E-4AE7-AFA9-192690781BDD}"/>
              </a:ext>
            </a:extLst>
          </p:cNvPr>
          <p:cNvSpPr>
            <a:spLocks/>
          </p:cNvSpPr>
          <p:nvPr/>
        </p:nvSpPr>
        <p:spPr bwMode="auto">
          <a:xfrm>
            <a:off x="3549649" y="1444626"/>
            <a:ext cx="666750" cy="1339850"/>
          </a:xfrm>
          <a:custGeom>
            <a:avLst/>
            <a:gdLst>
              <a:gd name="T0" fmla="*/ 0 w 227"/>
              <a:gd name="T1" fmla="*/ 0 h 454"/>
              <a:gd name="T2" fmla="*/ 227 w 227"/>
              <a:gd name="T3" fmla="*/ 227 h 454"/>
              <a:gd name="T4" fmla="*/ 0 w 227"/>
              <a:gd name="T5" fmla="*/ 454 h 454"/>
            </a:gdLst>
            <a:ahLst/>
            <a:cxnLst>
              <a:cxn ang="0">
                <a:pos x="T0" y="T1"/>
              </a:cxn>
              <a:cxn ang="0">
                <a:pos x="T2" y="T3"/>
              </a:cxn>
              <a:cxn ang="0">
                <a:pos x="T4" y="T5"/>
              </a:cxn>
            </a:cxnLst>
            <a:rect l="0" t="0" r="r" b="b"/>
            <a:pathLst>
              <a:path w="227" h="454">
                <a:moveTo>
                  <a:pt x="0" y="0"/>
                </a:moveTo>
                <a:cubicBezTo>
                  <a:pt x="125" y="0"/>
                  <a:pt x="227" y="101"/>
                  <a:pt x="227" y="227"/>
                </a:cubicBezTo>
                <a:cubicBezTo>
                  <a:pt x="227" y="352"/>
                  <a:pt x="125" y="454"/>
                  <a:pt x="0" y="454"/>
                </a:cubicBezTo>
              </a:path>
            </a:pathLst>
          </a:custGeom>
          <a:noFill/>
          <a:ln w="23813"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2" name="Oval 11">
            <a:extLst>
              <a:ext uri="{FF2B5EF4-FFF2-40B4-BE49-F238E27FC236}">
                <a16:creationId xmlns:a16="http://schemas.microsoft.com/office/drawing/2014/main" id="{CA4E63C6-C1CB-4976-ADB1-041041F513D3}"/>
              </a:ext>
            </a:extLst>
          </p:cNvPr>
          <p:cNvSpPr>
            <a:spLocks noChangeArrowheads="1"/>
          </p:cNvSpPr>
          <p:nvPr/>
        </p:nvSpPr>
        <p:spPr bwMode="auto">
          <a:xfrm>
            <a:off x="3487737" y="1382713"/>
            <a:ext cx="120650" cy="120650"/>
          </a:xfrm>
          <a:prstGeom prst="ellipse">
            <a:avLst/>
          </a:pr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3" name="Oval 12">
            <a:extLst>
              <a:ext uri="{FF2B5EF4-FFF2-40B4-BE49-F238E27FC236}">
                <a16:creationId xmlns:a16="http://schemas.microsoft.com/office/drawing/2014/main" id="{624AE1E5-2F0F-4084-8E36-F1B4375C251B}"/>
              </a:ext>
            </a:extLst>
          </p:cNvPr>
          <p:cNvSpPr>
            <a:spLocks noChangeArrowheads="1"/>
          </p:cNvSpPr>
          <p:nvPr/>
        </p:nvSpPr>
        <p:spPr bwMode="auto">
          <a:xfrm>
            <a:off x="3487737" y="2725738"/>
            <a:ext cx="120650" cy="117475"/>
          </a:xfrm>
          <a:prstGeom prst="ellipse">
            <a:avLst/>
          </a:pr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4" name="Oval 13">
            <a:extLst>
              <a:ext uri="{FF2B5EF4-FFF2-40B4-BE49-F238E27FC236}">
                <a16:creationId xmlns:a16="http://schemas.microsoft.com/office/drawing/2014/main" id="{22F97FD7-8A0B-41C6-8149-C263778807C0}"/>
              </a:ext>
            </a:extLst>
          </p:cNvPr>
          <p:cNvSpPr>
            <a:spLocks noChangeArrowheads="1"/>
          </p:cNvSpPr>
          <p:nvPr/>
        </p:nvSpPr>
        <p:spPr bwMode="auto">
          <a:xfrm>
            <a:off x="5094287" y="1616076"/>
            <a:ext cx="992188" cy="993775"/>
          </a:xfrm>
          <a:prstGeom prst="ellipse">
            <a:avLst/>
          </a:prstGeom>
          <a:solidFill>
            <a:schemeClr val="accent2"/>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5" name="Freeform 14">
            <a:extLst>
              <a:ext uri="{FF2B5EF4-FFF2-40B4-BE49-F238E27FC236}">
                <a16:creationId xmlns:a16="http://schemas.microsoft.com/office/drawing/2014/main" id="{722E34F7-73BF-4B8F-9115-FF4906437A7F}"/>
              </a:ext>
            </a:extLst>
          </p:cNvPr>
          <p:cNvSpPr>
            <a:spLocks/>
          </p:cNvSpPr>
          <p:nvPr/>
        </p:nvSpPr>
        <p:spPr bwMode="auto">
          <a:xfrm>
            <a:off x="5562599" y="1444626"/>
            <a:ext cx="666750" cy="1339850"/>
          </a:xfrm>
          <a:custGeom>
            <a:avLst/>
            <a:gdLst>
              <a:gd name="T0" fmla="*/ 0 w 227"/>
              <a:gd name="T1" fmla="*/ 0 h 454"/>
              <a:gd name="T2" fmla="*/ 227 w 227"/>
              <a:gd name="T3" fmla="*/ 227 h 454"/>
              <a:gd name="T4" fmla="*/ 0 w 227"/>
              <a:gd name="T5" fmla="*/ 454 h 454"/>
            </a:gdLst>
            <a:ahLst/>
            <a:cxnLst>
              <a:cxn ang="0">
                <a:pos x="T0" y="T1"/>
              </a:cxn>
              <a:cxn ang="0">
                <a:pos x="T2" y="T3"/>
              </a:cxn>
              <a:cxn ang="0">
                <a:pos x="T4" y="T5"/>
              </a:cxn>
            </a:cxnLst>
            <a:rect l="0" t="0" r="r" b="b"/>
            <a:pathLst>
              <a:path w="227" h="454">
                <a:moveTo>
                  <a:pt x="0" y="0"/>
                </a:moveTo>
                <a:cubicBezTo>
                  <a:pt x="126" y="0"/>
                  <a:pt x="227" y="101"/>
                  <a:pt x="227" y="227"/>
                </a:cubicBezTo>
                <a:cubicBezTo>
                  <a:pt x="227" y="352"/>
                  <a:pt x="126" y="454"/>
                  <a:pt x="0" y="454"/>
                </a:cubicBezTo>
              </a:path>
            </a:pathLst>
          </a:custGeom>
          <a:noFill/>
          <a:ln w="23813"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6" name="Oval 15">
            <a:extLst>
              <a:ext uri="{FF2B5EF4-FFF2-40B4-BE49-F238E27FC236}">
                <a16:creationId xmlns:a16="http://schemas.microsoft.com/office/drawing/2014/main" id="{1E460086-6EE0-4A52-9E54-81BD0C2AE515}"/>
              </a:ext>
            </a:extLst>
          </p:cNvPr>
          <p:cNvSpPr>
            <a:spLocks noChangeArrowheads="1"/>
          </p:cNvSpPr>
          <p:nvPr/>
        </p:nvSpPr>
        <p:spPr bwMode="auto">
          <a:xfrm>
            <a:off x="5503862" y="1382713"/>
            <a:ext cx="117475" cy="120650"/>
          </a:xfrm>
          <a:prstGeom prst="ellipse">
            <a:avLst/>
          </a:pr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7" name="Oval 16">
            <a:extLst>
              <a:ext uri="{FF2B5EF4-FFF2-40B4-BE49-F238E27FC236}">
                <a16:creationId xmlns:a16="http://schemas.microsoft.com/office/drawing/2014/main" id="{D9DDF317-2C15-4883-840D-403AD35FF652}"/>
              </a:ext>
            </a:extLst>
          </p:cNvPr>
          <p:cNvSpPr>
            <a:spLocks noChangeArrowheads="1"/>
          </p:cNvSpPr>
          <p:nvPr/>
        </p:nvSpPr>
        <p:spPr bwMode="auto">
          <a:xfrm>
            <a:off x="5503862" y="2725738"/>
            <a:ext cx="117475" cy="117475"/>
          </a:xfrm>
          <a:prstGeom prst="ellipse">
            <a:avLst/>
          </a:pr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8" name="Oval 17">
            <a:extLst>
              <a:ext uri="{FF2B5EF4-FFF2-40B4-BE49-F238E27FC236}">
                <a16:creationId xmlns:a16="http://schemas.microsoft.com/office/drawing/2014/main" id="{548374F4-E4AA-435F-8F66-B22E1ACD11F3}"/>
              </a:ext>
            </a:extLst>
          </p:cNvPr>
          <p:cNvSpPr>
            <a:spLocks noChangeArrowheads="1"/>
          </p:cNvSpPr>
          <p:nvPr/>
        </p:nvSpPr>
        <p:spPr bwMode="auto">
          <a:xfrm>
            <a:off x="7110412" y="1616076"/>
            <a:ext cx="989013" cy="993775"/>
          </a:xfrm>
          <a:prstGeom prst="ellipse">
            <a:avLst/>
          </a:prstGeom>
          <a:solidFill>
            <a:srgbClr val="E58CA0"/>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9" name="Freeform 18">
            <a:extLst>
              <a:ext uri="{FF2B5EF4-FFF2-40B4-BE49-F238E27FC236}">
                <a16:creationId xmlns:a16="http://schemas.microsoft.com/office/drawing/2014/main" id="{9717734F-21D1-4C4C-AC83-3DEABA0FCC93}"/>
              </a:ext>
            </a:extLst>
          </p:cNvPr>
          <p:cNvSpPr>
            <a:spLocks/>
          </p:cNvSpPr>
          <p:nvPr/>
        </p:nvSpPr>
        <p:spPr bwMode="auto">
          <a:xfrm>
            <a:off x="7580312" y="1444626"/>
            <a:ext cx="665163" cy="1339850"/>
          </a:xfrm>
          <a:custGeom>
            <a:avLst/>
            <a:gdLst>
              <a:gd name="T0" fmla="*/ 0 w 227"/>
              <a:gd name="T1" fmla="*/ 0 h 454"/>
              <a:gd name="T2" fmla="*/ 227 w 227"/>
              <a:gd name="T3" fmla="*/ 227 h 454"/>
              <a:gd name="T4" fmla="*/ 0 w 227"/>
              <a:gd name="T5" fmla="*/ 454 h 454"/>
            </a:gdLst>
            <a:ahLst/>
            <a:cxnLst>
              <a:cxn ang="0">
                <a:pos x="T0" y="T1"/>
              </a:cxn>
              <a:cxn ang="0">
                <a:pos x="T2" y="T3"/>
              </a:cxn>
              <a:cxn ang="0">
                <a:pos x="T4" y="T5"/>
              </a:cxn>
            </a:cxnLst>
            <a:rect l="0" t="0" r="r" b="b"/>
            <a:pathLst>
              <a:path w="227" h="454">
                <a:moveTo>
                  <a:pt x="0" y="0"/>
                </a:moveTo>
                <a:cubicBezTo>
                  <a:pt x="125" y="0"/>
                  <a:pt x="227" y="101"/>
                  <a:pt x="227" y="227"/>
                </a:cubicBezTo>
                <a:cubicBezTo>
                  <a:pt x="227" y="352"/>
                  <a:pt x="125" y="454"/>
                  <a:pt x="0" y="454"/>
                </a:cubicBezTo>
              </a:path>
            </a:pathLst>
          </a:custGeom>
          <a:noFill/>
          <a:ln w="23813"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0" name="Oval 19">
            <a:extLst>
              <a:ext uri="{FF2B5EF4-FFF2-40B4-BE49-F238E27FC236}">
                <a16:creationId xmlns:a16="http://schemas.microsoft.com/office/drawing/2014/main" id="{0C06FAC0-8DCC-43A0-8258-42F2EF8FD8BF}"/>
              </a:ext>
            </a:extLst>
          </p:cNvPr>
          <p:cNvSpPr>
            <a:spLocks noChangeArrowheads="1"/>
          </p:cNvSpPr>
          <p:nvPr/>
        </p:nvSpPr>
        <p:spPr bwMode="auto">
          <a:xfrm>
            <a:off x="7521574" y="1382713"/>
            <a:ext cx="117475" cy="120650"/>
          </a:xfrm>
          <a:prstGeom prst="ellipse">
            <a:avLst/>
          </a:pr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1" name="Oval 20">
            <a:extLst>
              <a:ext uri="{FF2B5EF4-FFF2-40B4-BE49-F238E27FC236}">
                <a16:creationId xmlns:a16="http://schemas.microsoft.com/office/drawing/2014/main" id="{06BD8CAF-483B-49C8-A8FF-4B343F4704B4}"/>
              </a:ext>
            </a:extLst>
          </p:cNvPr>
          <p:cNvSpPr>
            <a:spLocks noChangeArrowheads="1"/>
          </p:cNvSpPr>
          <p:nvPr/>
        </p:nvSpPr>
        <p:spPr bwMode="auto">
          <a:xfrm>
            <a:off x="7521574" y="2725738"/>
            <a:ext cx="117475" cy="117475"/>
          </a:xfrm>
          <a:prstGeom prst="ellipse">
            <a:avLst/>
          </a:pr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2" name="Line 21">
            <a:extLst>
              <a:ext uri="{FF2B5EF4-FFF2-40B4-BE49-F238E27FC236}">
                <a16:creationId xmlns:a16="http://schemas.microsoft.com/office/drawing/2014/main" id="{8C4702C3-5490-4975-AD1B-82CD15C0BDCE}"/>
              </a:ext>
            </a:extLst>
          </p:cNvPr>
          <p:cNvSpPr>
            <a:spLocks noChangeShapeType="1"/>
          </p:cNvSpPr>
          <p:nvPr/>
        </p:nvSpPr>
        <p:spPr bwMode="auto">
          <a:xfrm>
            <a:off x="2200274" y="2114551"/>
            <a:ext cx="879475" cy="0"/>
          </a:xfrm>
          <a:prstGeom prst="line">
            <a:avLst/>
          </a:prstGeom>
          <a:noFill/>
          <a:ln w="23813"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3" name="Line 23">
            <a:extLst>
              <a:ext uri="{FF2B5EF4-FFF2-40B4-BE49-F238E27FC236}">
                <a16:creationId xmlns:a16="http://schemas.microsoft.com/office/drawing/2014/main" id="{D04B17BB-0368-4349-9EAB-74EB0A38DDBB}"/>
              </a:ext>
            </a:extLst>
          </p:cNvPr>
          <p:cNvSpPr>
            <a:spLocks noChangeShapeType="1"/>
          </p:cNvSpPr>
          <p:nvPr/>
        </p:nvSpPr>
        <p:spPr bwMode="auto">
          <a:xfrm>
            <a:off x="4216399" y="2114551"/>
            <a:ext cx="877888" cy="0"/>
          </a:xfrm>
          <a:prstGeom prst="line">
            <a:avLst/>
          </a:prstGeom>
          <a:noFill/>
          <a:ln w="23813"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4" name="Line 25">
            <a:extLst>
              <a:ext uri="{FF2B5EF4-FFF2-40B4-BE49-F238E27FC236}">
                <a16:creationId xmlns:a16="http://schemas.microsoft.com/office/drawing/2014/main" id="{5EBF11AA-3910-43C0-AE0C-2D45BEDDA5EC}"/>
              </a:ext>
            </a:extLst>
          </p:cNvPr>
          <p:cNvSpPr>
            <a:spLocks noChangeShapeType="1"/>
          </p:cNvSpPr>
          <p:nvPr/>
        </p:nvSpPr>
        <p:spPr bwMode="auto">
          <a:xfrm>
            <a:off x="6232524" y="2105026"/>
            <a:ext cx="881063" cy="0"/>
          </a:xfrm>
          <a:prstGeom prst="line">
            <a:avLst/>
          </a:prstGeom>
          <a:noFill/>
          <a:ln w="23813"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5" name="Freeform 27">
            <a:extLst>
              <a:ext uri="{FF2B5EF4-FFF2-40B4-BE49-F238E27FC236}">
                <a16:creationId xmlns:a16="http://schemas.microsoft.com/office/drawing/2014/main" id="{36BB0FF3-0ED7-4E19-ABA7-6AEAC3DC9E0F}"/>
              </a:ext>
            </a:extLst>
          </p:cNvPr>
          <p:cNvSpPr>
            <a:spLocks noEditPoints="1"/>
          </p:cNvSpPr>
          <p:nvPr/>
        </p:nvSpPr>
        <p:spPr bwMode="auto">
          <a:xfrm>
            <a:off x="1357312" y="1833563"/>
            <a:ext cx="352425" cy="546100"/>
          </a:xfrm>
          <a:custGeom>
            <a:avLst/>
            <a:gdLst>
              <a:gd name="T0" fmla="*/ 114 w 120"/>
              <a:gd name="T1" fmla="*/ 108 h 185"/>
              <a:gd name="T2" fmla="*/ 110 w 120"/>
              <a:gd name="T3" fmla="*/ 124 h 185"/>
              <a:gd name="T4" fmla="*/ 96 w 120"/>
              <a:gd name="T5" fmla="*/ 145 h 185"/>
              <a:gd name="T6" fmla="*/ 70 w 120"/>
              <a:gd name="T7" fmla="*/ 157 h 185"/>
              <a:gd name="T8" fmla="*/ 77 w 120"/>
              <a:gd name="T9" fmla="*/ 171 h 185"/>
              <a:gd name="T10" fmla="*/ 95 w 120"/>
              <a:gd name="T11" fmla="*/ 177 h 185"/>
              <a:gd name="T12" fmla="*/ 25 w 120"/>
              <a:gd name="T13" fmla="*/ 185 h 185"/>
              <a:gd name="T14" fmla="*/ 35 w 120"/>
              <a:gd name="T15" fmla="*/ 173 h 185"/>
              <a:gd name="T16" fmla="*/ 49 w 120"/>
              <a:gd name="T17" fmla="*/ 170 h 185"/>
              <a:gd name="T18" fmla="*/ 51 w 120"/>
              <a:gd name="T19" fmla="*/ 157 h 185"/>
              <a:gd name="T20" fmla="*/ 24 w 120"/>
              <a:gd name="T21" fmla="*/ 145 h 185"/>
              <a:gd name="T22" fmla="*/ 10 w 120"/>
              <a:gd name="T23" fmla="*/ 124 h 185"/>
              <a:gd name="T24" fmla="*/ 6 w 120"/>
              <a:gd name="T25" fmla="*/ 108 h 185"/>
              <a:gd name="T26" fmla="*/ 0 w 120"/>
              <a:gd name="T27" fmla="*/ 83 h 185"/>
              <a:gd name="T28" fmla="*/ 25 w 120"/>
              <a:gd name="T29" fmla="*/ 49 h 185"/>
              <a:gd name="T30" fmla="*/ 25 w 120"/>
              <a:gd name="T31" fmla="*/ 112 h 185"/>
              <a:gd name="T32" fmla="*/ 32 w 120"/>
              <a:gd name="T33" fmla="*/ 125 h 185"/>
              <a:gd name="T34" fmla="*/ 48 w 120"/>
              <a:gd name="T35" fmla="*/ 137 h 185"/>
              <a:gd name="T36" fmla="*/ 72 w 120"/>
              <a:gd name="T37" fmla="*/ 137 h 185"/>
              <a:gd name="T38" fmla="*/ 88 w 120"/>
              <a:gd name="T39" fmla="*/ 125 h 185"/>
              <a:gd name="T40" fmla="*/ 95 w 120"/>
              <a:gd name="T41" fmla="*/ 112 h 185"/>
              <a:gd name="T42" fmla="*/ 95 w 120"/>
              <a:gd name="T43" fmla="*/ 49 h 185"/>
              <a:gd name="T44" fmla="*/ 120 w 120"/>
              <a:gd name="T45" fmla="*/ 83 h 185"/>
              <a:gd name="T46" fmla="*/ 86 w 120"/>
              <a:gd name="T47" fmla="*/ 101 h 185"/>
              <a:gd name="T48" fmla="*/ 80 w 120"/>
              <a:gd name="T49" fmla="*/ 120 h 185"/>
              <a:gd name="T50" fmla="*/ 69 w 120"/>
              <a:gd name="T51" fmla="*/ 127 h 185"/>
              <a:gd name="T52" fmla="*/ 51 w 120"/>
              <a:gd name="T53" fmla="*/ 127 h 185"/>
              <a:gd name="T54" fmla="*/ 40 w 120"/>
              <a:gd name="T55" fmla="*/ 120 h 185"/>
              <a:gd name="T56" fmla="*/ 34 w 120"/>
              <a:gd name="T57" fmla="*/ 101 h 185"/>
              <a:gd name="T58" fmla="*/ 37 w 120"/>
              <a:gd name="T59" fmla="*/ 13 h 185"/>
              <a:gd name="T60" fmla="*/ 45 w 120"/>
              <a:gd name="T61" fmla="*/ 4 h 185"/>
              <a:gd name="T62" fmla="*/ 60 w 120"/>
              <a:gd name="T63" fmla="*/ 0 h 185"/>
              <a:gd name="T64" fmla="*/ 75 w 120"/>
              <a:gd name="T65" fmla="*/ 4 h 185"/>
              <a:gd name="T66" fmla="*/ 83 w 120"/>
              <a:gd name="T67" fmla="*/ 13 h 185"/>
              <a:gd name="T68" fmla="*/ 86 w 120"/>
              <a:gd name="T69" fmla="*/ 10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 h="185">
                <a:moveTo>
                  <a:pt x="114" y="83"/>
                </a:moveTo>
                <a:cubicBezTo>
                  <a:pt x="114" y="108"/>
                  <a:pt x="114" y="108"/>
                  <a:pt x="114" y="108"/>
                </a:cubicBezTo>
                <a:cubicBezTo>
                  <a:pt x="114" y="109"/>
                  <a:pt x="114" y="112"/>
                  <a:pt x="113" y="115"/>
                </a:cubicBezTo>
                <a:cubicBezTo>
                  <a:pt x="112" y="118"/>
                  <a:pt x="111" y="121"/>
                  <a:pt x="110" y="124"/>
                </a:cubicBezTo>
                <a:cubicBezTo>
                  <a:pt x="109" y="128"/>
                  <a:pt x="107" y="131"/>
                  <a:pt x="105" y="135"/>
                </a:cubicBezTo>
                <a:cubicBezTo>
                  <a:pt x="102" y="138"/>
                  <a:pt x="100" y="142"/>
                  <a:pt x="96" y="145"/>
                </a:cubicBezTo>
                <a:cubicBezTo>
                  <a:pt x="93" y="148"/>
                  <a:pt x="89" y="150"/>
                  <a:pt x="85" y="152"/>
                </a:cubicBezTo>
                <a:cubicBezTo>
                  <a:pt x="80" y="155"/>
                  <a:pt x="75" y="156"/>
                  <a:pt x="70" y="157"/>
                </a:cubicBezTo>
                <a:cubicBezTo>
                  <a:pt x="70" y="170"/>
                  <a:pt x="70" y="170"/>
                  <a:pt x="70" y="170"/>
                </a:cubicBezTo>
                <a:cubicBezTo>
                  <a:pt x="72" y="170"/>
                  <a:pt x="74" y="171"/>
                  <a:pt x="77" y="171"/>
                </a:cubicBezTo>
                <a:cubicBezTo>
                  <a:pt x="79" y="172"/>
                  <a:pt x="82" y="172"/>
                  <a:pt x="85" y="173"/>
                </a:cubicBezTo>
                <a:cubicBezTo>
                  <a:pt x="88" y="174"/>
                  <a:pt x="92" y="175"/>
                  <a:pt x="95" y="177"/>
                </a:cubicBezTo>
                <a:cubicBezTo>
                  <a:pt x="95" y="185"/>
                  <a:pt x="95" y="185"/>
                  <a:pt x="95" y="185"/>
                </a:cubicBezTo>
                <a:cubicBezTo>
                  <a:pt x="25" y="185"/>
                  <a:pt x="25" y="185"/>
                  <a:pt x="25" y="185"/>
                </a:cubicBezTo>
                <a:cubicBezTo>
                  <a:pt x="25" y="177"/>
                  <a:pt x="25" y="177"/>
                  <a:pt x="25" y="177"/>
                </a:cubicBezTo>
                <a:cubicBezTo>
                  <a:pt x="28" y="175"/>
                  <a:pt x="32" y="174"/>
                  <a:pt x="35" y="173"/>
                </a:cubicBezTo>
                <a:cubicBezTo>
                  <a:pt x="38" y="172"/>
                  <a:pt x="41" y="172"/>
                  <a:pt x="43" y="171"/>
                </a:cubicBezTo>
                <a:cubicBezTo>
                  <a:pt x="46" y="171"/>
                  <a:pt x="47" y="171"/>
                  <a:pt x="49" y="170"/>
                </a:cubicBezTo>
                <a:cubicBezTo>
                  <a:pt x="50" y="170"/>
                  <a:pt x="51" y="170"/>
                  <a:pt x="51" y="170"/>
                </a:cubicBezTo>
                <a:cubicBezTo>
                  <a:pt x="51" y="157"/>
                  <a:pt x="51" y="157"/>
                  <a:pt x="51" y="157"/>
                </a:cubicBezTo>
                <a:cubicBezTo>
                  <a:pt x="45" y="156"/>
                  <a:pt x="40" y="155"/>
                  <a:pt x="36" y="152"/>
                </a:cubicBezTo>
                <a:cubicBezTo>
                  <a:pt x="31" y="150"/>
                  <a:pt x="27" y="148"/>
                  <a:pt x="24" y="145"/>
                </a:cubicBezTo>
                <a:cubicBezTo>
                  <a:pt x="21" y="142"/>
                  <a:pt x="18" y="138"/>
                  <a:pt x="16" y="135"/>
                </a:cubicBezTo>
                <a:cubicBezTo>
                  <a:pt x="14" y="131"/>
                  <a:pt x="12" y="128"/>
                  <a:pt x="10" y="124"/>
                </a:cubicBezTo>
                <a:cubicBezTo>
                  <a:pt x="9" y="121"/>
                  <a:pt x="8" y="118"/>
                  <a:pt x="7" y="115"/>
                </a:cubicBezTo>
                <a:cubicBezTo>
                  <a:pt x="7" y="112"/>
                  <a:pt x="6" y="109"/>
                  <a:pt x="6" y="108"/>
                </a:cubicBezTo>
                <a:cubicBezTo>
                  <a:pt x="6" y="83"/>
                  <a:pt x="6" y="83"/>
                  <a:pt x="6" y="83"/>
                </a:cubicBezTo>
                <a:cubicBezTo>
                  <a:pt x="0" y="83"/>
                  <a:pt x="0" y="83"/>
                  <a:pt x="0" y="83"/>
                </a:cubicBezTo>
                <a:cubicBezTo>
                  <a:pt x="0" y="49"/>
                  <a:pt x="0" y="49"/>
                  <a:pt x="0" y="49"/>
                </a:cubicBezTo>
                <a:cubicBezTo>
                  <a:pt x="25" y="49"/>
                  <a:pt x="25" y="49"/>
                  <a:pt x="25" y="49"/>
                </a:cubicBezTo>
                <a:cubicBezTo>
                  <a:pt x="25" y="108"/>
                  <a:pt x="25" y="108"/>
                  <a:pt x="25" y="108"/>
                </a:cubicBezTo>
                <a:cubicBezTo>
                  <a:pt x="25" y="108"/>
                  <a:pt x="25" y="110"/>
                  <a:pt x="25" y="112"/>
                </a:cubicBezTo>
                <a:cubicBezTo>
                  <a:pt x="26" y="114"/>
                  <a:pt x="26" y="116"/>
                  <a:pt x="28" y="118"/>
                </a:cubicBezTo>
                <a:cubicBezTo>
                  <a:pt x="29" y="120"/>
                  <a:pt x="30" y="123"/>
                  <a:pt x="32" y="125"/>
                </a:cubicBezTo>
                <a:cubicBezTo>
                  <a:pt x="34" y="128"/>
                  <a:pt x="36" y="130"/>
                  <a:pt x="39" y="132"/>
                </a:cubicBezTo>
                <a:cubicBezTo>
                  <a:pt x="41" y="134"/>
                  <a:pt x="44" y="136"/>
                  <a:pt x="48" y="137"/>
                </a:cubicBezTo>
                <a:cubicBezTo>
                  <a:pt x="51" y="138"/>
                  <a:pt x="56" y="139"/>
                  <a:pt x="60" y="139"/>
                </a:cubicBezTo>
                <a:cubicBezTo>
                  <a:pt x="65" y="139"/>
                  <a:pt x="69" y="138"/>
                  <a:pt x="72" y="137"/>
                </a:cubicBezTo>
                <a:cubicBezTo>
                  <a:pt x="76" y="136"/>
                  <a:pt x="79" y="134"/>
                  <a:pt x="82" y="132"/>
                </a:cubicBezTo>
                <a:cubicBezTo>
                  <a:pt x="84" y="130"/>
                  <a:pt x="86" y="128"/>
                  <a:pt x="88" y="125"/>
                </a:cubicBezTo>
                <a:cubicBezTo>
                  <a:pt x="90" y="123"/>
                  <a:pt x="91" y="120"/>
                  <a:pt x="92" y="118"/>
                </a:cubicBezTo>
                <a:cubicBezTo>
                  <a:pt x="94" y="116"/>
                  <a:pt x="94" y="114"/>
                  <a:pt x="95" y="112"/>
                </a:cubicBezTo>
                <a:cubicBezTo>
                  <a:pt x="95" y="110"/>
                  <a:pt x="95" y="108"/>
                  <a:pt x="95" y="108"/>
                </a:cubicBezTo>
                <a:cubicBezTo>
                  <a:pt x="95" y="49"/>
                  <a:pt x="95" y="49"/>
                  <a:pt x="95" y="49"/>
                </a:cubicBezTo>
                <a:cubicBezTo>
                  <a:pt x="120" y="49"/>
                  <a:pt x="120" y="49"/>
                  <a:pt x="120" y="49"/>
                </a:cubicBezTo>
                <a:cubicBezTo>
                  <a:pt x="120" y="83"/>
                  <a:pt x="120" y="83"/>
                  <a:pt x="120" y="83"/>
                </a:cubicBezTo>
                <a:lnTo>
                  <a:pt x="114" y="83"/>
                </a:lnTo>
                <a:close/>
                <a:moveTo>
                  <a:pt x="86" y="101"/>
                </a:moveTo>
                <a:cubicBezTo>
                  <a:pt x="86" y="106"/>
                  <a:pt x="85" y="111"/>
                  <a:pt x="83" y="115"/>
                </a:cubicBezTo>
                <a:cubicBezTo>
                  <a:pt x="82" y="116"/>
                  <a:pt x="81" y="118"/>
                  <a:pt x="80" y="120"/>
                </a:cubicBezTo>
                <a:cubicBezTo>
                  <a:pt x="79" y="121"/>
                  <a:pt x="77" y="123"/>
                  <a:pt x="75" y="124"/>
                </a:cubicBezTo>
                <a:cubicBezTo>
                  <a:pt x="74" y="125"/>
                  <a:pt x="71" y="126"/>
                  <a:pt x="69" y="127"/>
                </a:cubicBezTo>
                <a:cubicBezTo>
                  <a:pt x="66" y="128"/>
                  <a:pt x="63" y="128"/>
                  <a:pt x="60" y="128"/>
                </a:cubicBezTo>
                <a:cubicBezTo>
                  <a:pt x="57" y="128"/>
                  <a:pt x="54" y="128"/>
                  <a:pt x="51" y="127"/>
                </a:cubicBezTo>
                <a:cubicBezTo>
                  <a:pt x="49" y="126"/>
                  <a:pt x="47" y="125"/>
                  <a:pt x="45" y="124"/>
                </a:cubicBezTo>
                <a:cubicBezTo>
                  <a:pt x="43" y="123"/>
                  <a:pt x="41" y="121"/>
                  <a:pt x="40" y="120"/>
                </a:cubicBezTo>
                <a:cubicBezTo>
                  <a:pt x="39" y="118"/>
                  <a:pt x="38" y="116"/>
                  <a:pt x="37" y="115"/>
                </a:cubicBezTo>
                <a:cubicBezTo>
                  <a:pt x="35" y="111"/>
                  <a:pt x="34" y="106"/>
                  <a:pt x="34" y="101"/>
                </a:cubicBezTo>
                <a:cubicBezTo>
                  <a:pt x="34" y="26"/>
                  <a:pt x="34" y="26"/>
                  <a:pt x="34" y="26"/>
                </a:cubicBezTo>
                <a:cubicBezTo>
                  <a:pt x="34" y="21"/>
                  <a:pt x="35" y="17"/>
                  <a:pt x="37" y="13"/>
                </a:cubicBezTo>
                <a:cubicBezTo>
                  <a:pt x="38" y="11"/>
                  <a:pt x="39" y="10"/>
                  <a:pt x="40" y="8"/>
                </a:cubicBezTo>
                <a:cubicBezTo>
                  <a:pt x="41" y="6"/>
                  <a:pt x="43" y="5"/>
                  <a:pt x="45" y="4"/>
                </a:cubicBezTo>
                <a:cubicBezTo>
                  <a:pt x="47" y="3"/>
                  <a:pt x="49" y="2"/>
                  <a:pt x="51" y="1"/>
                </a:cubicBezTo>
                <a:cubicBezTo>
                  <a:pt x="54" y="0"/>
                  <a:pt x="57" y="0"/>
                  <a:pt x="60" y="0"/>
                </a:cubicBezTo>
                <a:cubicBezTo>
                  <a:pt x="63" y="0"/>
                  <a:pt x="66" y="0"/>
                  <a:pt x="69" y="1"/>
                </a:cubicBezTo>
                <a:cubicBezTo>
                  <a:pt x="71" y="2"/>
                  <a:pt x="74" y="3"/>
                  <a:pt x="75" y="4"/>
                </a:cubicBezTo>
                <a:cubicBezTo>
                  <a:pt x="77" y="5"/>
                  <a:pt x="79" y="6"/>
                  <a:pt x="80" y="8"/>
                </a:cubicBezTo>
                <a:cubicBezTo>
                  <a:pt x="81" y="10"/>
                  <a:pt x="82" y="11"/>
                  <a:pt x="83" y="13"/>
                </a:cubicBezTo>
                <a:cubicBezTo>
                  <a:pt x="85" y="17"/>
                  <a:pt x="86" y="21"/>
                  <a:pt x="86" y="26"/>
                </a:cubicBezTo>
                <a:lnTo>
                  <a:pt x="86"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6" name="Freeform 28">
            <a:extLst>
              <a:ext uri="{FF2B5EF4-FFF2-40B4-BE49-F238E27FC236}">
                <a16:creationId xmlns:a16="http://schemas.microsoft.com/office/drawing/2014/main" id="{D3C9577A-2C43-463C-A56C-B53070A6B149}"/>
              </a:ext>
            </a:extLst>
          </p:cNvPr>
          <p:cNvSpPr>
            <a:spLocks/>
          </p:cNvSpPr>
          <p:nvPr/>
        </p:nvSpPr>
        <p:spPr bwMode="auto">
          <a:xfrm>
            <a:off x="3352799" y="1884363"/>
            <a:ext cx="441325" cy="450850"/>
          </a:xfrm>
          <a:custGeom>
            <a:avLst/>
            <a:gdLst>
              <a:gd name="T0" fmla="*/ 29 w 150"/>
              <a:gd name="T1" fmla="*/ 74 h 153"/>
              <a:gd name="T2" fmla="*/ 26 w 150"/>
              <a:gd name="T3" fmla="*/ 71 h 153"/>
              <a:gd name="T4" fmla="*/ 19 w 150"/>
              <a:gd name="T5" fmla="*/ 70 h 153"/>
              <a:gd name="T6" fmla="*/ 22 w 150"/>
              <a:gd name="T7" fmla="*/ 81 h 153"/>
              <a:gd name="T8" fmla="*/ 28 w 150"/>
              <a:gd name="T9" fmla="*/ 86 h 153"/>
              <a:gd name="T10" fmla="*/ 25 w 150"/>
              <a:gd name="T11" fmla="*/ 104 h 153"/>
              <a:gd name="T12" fmla="*/ 21 w 150"/>
              <a:gd name="T13" fmla="*/ 101 h 153"/>
              <a:gd name="T14" fmla="*/ 14 w 150"/>
              <a:gd name="T15" fmla="*/ 100 h 153"/>
              <a:gd name="T16" fmla="*/ 16 w 150"/>
              <a:gd name="T17" fmla="*/ 109 h 153"/>
              <a:gd name="T18" fmla="*/ 23 w 150"/>
              <a:gd name="T19" fmla="*/ 117 h 153"/>
              <a:gd name="T20" fmla="*/ 22 w 150"/>
              <a:gd name="T21" fmla="*/ 150 h 153"/>
              <a:gd name="T22" fmla="*/ 27 w 150"/>
              <a:gd name="T23" fmla="*/ 152 h 153"/>
              <a:gd name="T24" fmla="*/ 31 w 150"/>
              <a:gd name="T25" fmla="*/ 151 h 153"/>
              <a:gd name="T26" fmla="*/ 35 w 150"/>
              <a:gd name="T27" fmla="*/ 140 h 153"/>
              <a:gd name="T28" fmla="*/ 46 w 150"/>
              <a:gd name="T29" fmla="*/ 106 h 153"/>
              <a:gd name="T30" fmla="*/ 58 w 150"/>
              <a:gd name="T31" fmla="*/ 79 h 153"/>
              <a:gd name="T32" fmla="*/ 67 w 150"/>
              <a:gd name="T33" fmla="*/ 83 h 153"/>
              <a:gd name="T34" fmla="*/ 100 w 150"/>
              <a:gd name="T35" fmla="*/ 112 h 153"/>
              <a:gd name="T36" fmla="*/ 99 w 150"/>
              <a:gd name="T37" fmla="*/ 125 h 153"/>
              <a:gd name="T38" fmla="*/ 98 w 150"/>
              <a:gd name="T39" fmla="*/ 138 h 153"/>
              <a:gd name="T40" fmla="*/ 102 w 150"/>
              <a:gd name="T41" fmla="*/ 145 h 153"/>
              <a:gd name="T42" fmla="*/ 106 w 150"/>
              <a:gd name="T43" fmla="*/ 147 h 153"/>
              <a:gd name="T44" fmla="*/ 119 w 150"/>
              <a:gd name="T45" fmla="*/ 121 h 153"/>
              <a:gd name="T46" fmla="*/ 144 w 150"/>
              <a:gd name="T47" fmla="*/ 108 h 153"/>
              <a:gd name="T48" fmla="*/ 142 w 150"/>
              <a:gd name="T49" fmla="*/ 105 h 153"/>
              <a:gd name="T50" fmla="*/ 135 w 150"/>
              <a:gd name="T51" fmla="*/ 100 h 153"/>
              <a:gd name="T52" fmla="*/ 122 w 150"/>
              <a:gd name="T53" fmla="*/ 102 h 153"/>
              <a:gd name="T54" fmla="*/ 110 w 150"/>
              <a:gd name="T55" fmla="*/ 103 h 153"/>
              <a:gd name="T56" fmla="*/ 90 w 150"/>
              <a:gd name="T57" fmla="*/ 79 h 153"/>
              <a:gd name="T58" fmla="*/ 76 w 150"/>
              <a:gd name="T59" fmla="*/ 65 h 153"/>
              <a:gd name="T60" fmla="*/ 77 w 150"/>
              <a:gd name="T61" fmla="*/ 61 h 153"/>
              <a:gd name="T62" fmla="*/ 104 w 150"/>
              <a:gd name="T63" fmla="*/ 49 h 153"/>
              <a:gd name="T64" fmla="*/ 138 w 150"/>
              <a:gd name="T65" fmla="*/ 37 h 153"/>
              <a:gd name="T66" fmla="*/ 149 w 150"/>
              <a:gd name="T67" fmla="*/ 34 h 153"/>
              <a:gd name="T68" fmla="*/ 150 w 150"/>
              <a:gd name="T69" fmla="*/ 29 h 153"/>
              <a:gd name="T70" fmla="*/ 148 w 150"/>
              <a:gd name="T71" fmla="*/ 25 h 153"/>
              <a:gd name="T72" fmla="*/ 114 w 150"/>
              <a:gd name="T73" fmla="*/ 26 h 153"/>
              <a:gd name="T74" fmla="*/ 107 w 150"/>
              <a:gd name="T75" fmla="*/ 18 h 153"/>
              <a:gd name="T76" fmla="*/ 98 w 150"/>
              <a:gd name="T77" fmla="*/ 17 h 153"/>
              <a:gd name="T78" fmla="*/ 98 w 150"/>
              <a:gd name="T79" fmla="*/ 24 h 153"/>
              <a:gd name="T80" fmla="*/ 102 w 150"/>
              <a:gd name="T81" fmla="*/ 28 h 153"/>
              <a:gd name="T82" fmla="*/ 84 w 150"/>
              <a:gd name="T83" fmla="*/ 30 h 153"/>
              <a:gd name="T84" fmla="*/ 79 w 150"/>
              <a:gd name="T85" fmla="*/ 25 h 153"/>
              <a:gd name="T86" fmla="*/ 68 w 150"/>
              <a:gd name="T87" fmla="*/ 22 h 153"/>
              <a:gd name="T88" fmla="*/ 68 w 150"/>
              <a:gd name="T89" fmla="*/ 29 h 153"/>
              <a:gd name="T90" fmla="*/ 71 w 150"/>
              <a:gd name="T91" fmla="*/ 32 h 153"/>
              <a:gd name="T92" fmla="*/ 45 w 150"/>
              <a:gd name="T93" fmla="*/ 34 h 153"/>
              <a:gd name="T94" fmla="*/ 29 w 150"/>
              <a:gd name="T95" fmla="*/ 18 h 153"/>
              <a:gd name="T96" fmla="*/ 2 w 150"/>
              <a:gd name="T97" fmla="*/ 5 h 153"/>
              <a:gd name="T98" fmla="*/ 5 w 150"/>
              <a:gd name="T99" fmla="*/ 17 h 153"/>
              <a:gd name="T100" fmla="*/ 16 w 150"/>
              <a:gd name="T101" fmla="*/ 31 h 153"/>
              <a:gd name="T102" fmla="*/ 32 w 150"/>
              <a:gd name="T103" fmla="*/ 47 h 153"/>
              <a:gd name="T104" fmla="*/ 29 w 150"/>
              <a:gd name="T105" fmla="*/ 7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 h="153">
                <a:moveTo>
                  <a:pt x="29" y="74"/>
                </a:moveTo>
                <a:cubicBezTo>
                  <a:pt x="26" y="71"/>
                  <a:pt x="26" y="71"/>
                  <a:pt x="26" y="71"/>
                </a:cubicBezTo>
                <a:cubicBezTo>
                  <a:pt x="24" y="68"/>
                  <a:pt x="21" y="68"/>
                  <a:pt x="19" y="70"/>
                </a:cubicBezTo>
                <a:cubicBezTo>
                  <a:pt x="17" y="73"/>
                  <a:pt x="18" y="77"/>
                  <a:pt x="22" y="81"/>
                </a:cubicBezTo>
                <a:cubicBezTo>
                  <a:pt x="28" y="86"/>
                  <a:pt x="28" y="86"/>
                  <a:pt x="28" y="86"/>
                </a:cubicBezTo>
                <a:cubicBezTo>
                  <a:pt x="25" y="104"/>
                  <a:pt x="25" y="104"/>
                  <a:pt x="25" y="104"/>
                </a:cubicBezTo>
                <a:cubicBezTo>
                  <a:pt x="21" y="101"/>
                  <a:pt x="21" y="101"/>
                  <a:pt x="21" y="101"/>
                </a:cubicBezTo>
                <a:cubicBezTo>
                  <a:pt x="19" y="98"/>
                  <a:pt x="17" y="98"/>
                  <a:pt x="14" y="100"/>
                </a:cubicBezTo>
                <a:cubicBezTo>
                  <a:pt x="12" y="103"/>
                  <a:pt x="12" y="106"/>
                  <a:pt x="16" y="109"/>
                </a:cubicBezTo>
                <a:cubicBezTo>
                  <a:pt x="23" y="117"/>
                  <a:pt x="23" y="117"/>
                  <a:pt x="23" y="117"/>
                </a:cubicBezTo>
                <a:cubicBezTo>
                  <a:pt x="20" y="137"/>
                  <a:pt x="20" y="148"/>
                  <a:pt x="22" y="150"/>
                </a:cubicBezTo>
                <a:cubicBezTo>
                  <a:pt x="23" y="151"/>
                  <a:pt x="25" y="152"/>
                  <a:pt x="27" y="152"/>
                </a:cubicBezTo>
                <a:cubicBezTo>
                  <a:pt x="29" y="153"/>
                  <a:pt x="30" y="152"/>
                  <a:pt x="31" y="151"/>
                </a:cubicBezTo>
                <a:cubicBezTo>
                  <a:pt x="32" y="150"/>
                  <a:pt x="33" y="147"/>
                  <a:pt x="35" y="140"/>
                </a:cubicBezTo>
                <a:cubicBezTo>
                  <a:pt x="36" y="134"/>
                  <a:pt x="40" y="122"/>
                  <a:pt x="46" y="106"/>
                </a:cubicBezTo>
                <a:cubicBezTo>
                  <a:pt x="52" y="91"/>
                  <a:pt x="56" y="82"/>
                  <a:pt x="58" y="79"/>
                </a:cubicBezTo>
                <a:cubicBezTo>
                  <a:pt x="60" y="78"/>
                  <a:pt x="63" y="79"/>
                  <a:pt x="67" y="83"/>
                </a:cubicBezTo>
                <a:cubicBezTo>
                  <a:pt x="82" y="98"/>
                  <a:pt x="93" y="107"/>
                  <a:pt x="100" y="112"/>
                </a:cubicBezTo>
                <a:cubicBezTo>
                  <a:pt x="101" y="114"/>
                  <a:pt x="100" y="118"/>
                  <a:pt x="99" y="125"/>
                </a:cubicBezTo>
                <a:cubicBezTo>
                  <a:pt x="98" y="132"/>
                  <a:pt x="97" y="136"/>
                  <a:pt x="98" y="138"/>
                </a:cubicBezTo>
                <a:cubicBezTo>
                  <a:pt x="98" y="140"/>
                  <a:pt x="99" y="142"/>
                  <a:pt x="102" y="145"/>
                </a:cubicBezTo>
                <a:cubicBezTo>
                  <a:pt x="104" y="146"/>
                  <a:pt x="105" y="147"/>
                  <a:pt x="106" y="147"/>
                </a:cubicBezTo>
                <a:cubicBezTo>
                  <a:pt x="108" y="145"/>
                  <a:pt x="112" y="137"/>
                  <a:pt x="119" y="121"/>
                </a:cubicBezTo>
                <a:cubicBezTo>
                  <a:pt x="133" y="115"/>
                  <a:pt x="142" y="111"/>
                  <a:pt x="144" y="108"/>
                </a:cubicBezTo>
                <a:cubicBezTo>
                  <a:pt x="144" y="108"/>
                  <a:pt x="143" y="106"/>
                  <a:pt x="142" y="105"/>
                </a:cubicBezTo>
                <a:cubicBezTo>
                  <a:pt x="139" y="102"/>
                  <a:pt x="137" y="101"/>
                  <a:pt x="135" y="100"/>
                </a:cubicBezTo>
                <a:cubicBezTo>
                  <a:pt x="133" y="100"/>
                  <a:pt x="129" y="100"/>
                  <a:pt x="122" y="102"/>
                </a:cubicBezTo>
                <a:cubicBezTo>
                  <a:pt x="115" y="103"/>
                  <a:pt x="111" y="103"/>
                  <a:pt x="110" y="103"/>
                </a:cubicBezTo>
                <a:cubicBezTo>
                  <a:pt x="105" y="96"/>
                  <a:pt x="98" y="88"/>
                  <a:pt x="90" y="79"/>
                </a:cubicBezTo>
                <a:cubicBezTo>
                  <a:pt x="82" y="71"/>
                  <a:pt x="77" y="66"/>
                  <a:pt x="76" y="65"/>
                </a:cubicBezTo>
                <a:cubicBezTo>
                  <a:pt x="76" y="63"/>
                  <a:pt x="76" y="62"/>
                  <a:pt x="77" y="61"/>
                </a:cubicBezTo>
                <a:cubicBezTo>
                  <a:pt x="79" y="59"/>
                  <a:pt x="88" y="55"/>
                  <a:pt x="104" y="49"/>
                </a:cubicBezTo>
                <a:cubicBezTo>
                  <a:pt x="120" y="42"/>
                  <a:pt x="131" y="39"/>
                  <a:pt x="138" y="37"/>
                </a:cubicBezTo>
                <a:cubicBezTo>
                  <a:pt x="144" y="36"/>
                  <a:pt x="148" y="35"/>
                  <a:pt x="149" y="34"/>
                </a:cubicBezTo>
                <a:cubicBezTo>
                  <a:pt x="150" y="33"/>
                  <a:pt x="150" y="31"/>
                  <a:pt x="150" y="29"/>
                </a:cubicBezTo>
                <a:cubicBezTo>
                  <a:pt x="149" y="27"/>
                  <a:pt x="149" y="26"/>
                  <a:pt x="148" y="25"/>
                </a:cubicBezTo>
                <a:cubicBezTo>
                  <a:pt x="145" y="22"/>
                  <a:pt x="134" y="23"/>
                  <a:pt x="114" y="26"/>
                </a:cubicBezTo>
                <a:cubicBezTo>
                  <a:pt x="107" y="18"/>
                  <a:pt x="107" y="18"/>
                  <a:pt x="107" y="18"/>
                </a:cubicBezTo>
                <a:cubicBezTo>
                  <a:pt x="103" y="15"/>
                  <a:pt x="100" y="14"/>
                  <a:pt x="98" y="17"/>
                </a:cubicBezTo>
                <a:cubicBezTo>
                  <a:pt x="96" y="19"/>
                  <a:pt x="96" y="22"/>
                  <a:pt x="98" y="24"/>
                </a:cubicBezTo>
                <a:cubicBezTo>
                  <a:pt x="102" y="28"/>
                  <a:pt x="102" y="28"/>
                  <a:pt x="102" y="28"/>
                </a:cubicBezTo>
                <a:cubicBezTo>
                  <a:pt x="84" y="30"/>
                  <a:pt x="84" y="30"/>
                  <a:pt x="84" y="30"/>
                </a:cubicBezTo>
                <a:cubicBezTo>
                  <a:pt x="79" y="25"/>
                  <a:pt x="79" y="25"/>
                  <a:pt x="79" y="25"/>
                </a:cubicBezTo>
                <a:cubicBezTo>
                  <a:pt x="74" y="20"/>
                  <a:pt x="70" y="19"/>
                  <a:pt x="68" y="22"/>
                </a:cubicBezTo>
                <a:cubicBezTo>
                  <a:pt x="65" y="24"/>
                  <a:pt x="66" y="26"/>
                  <a:pt x="68" y="29"/>
                </a:cubicBezTo>
                <a:cubicBezTo>
                  <a:pt x="71" y="32"/>
                  <a:pt x="71" y="32"/>
                  <a:pt x="71" y="32"/>
                </a:cubicBezTo>
                <a:cubicBezTo>
                  <a:pt x="45" y="34"/>
                  <a:pt x="45" y="34"/>
                  <a:pt x="45" y="34"/>
                </a:cubicBezTo>
                <a:cubicBezTo>
                  <a:pt x="29" y="18"/>
                  <a:pt x="29" y="18"/>
                  <a:pt x="29" y="18"/>
                </a:cubicBezTo>
                <a:cubicBezTo>
                  <a:pt x="15" y="5"/>
                  <a:pt x="6" y="0"/>
                  <a:pt x="2" y="5"/>
                </a:cubicBezTo>
                <a:cubicBezTo>
                  <a:pt x="0" y="7"/>
                  <a:pt x="1" y="11"/>
                  <a:pt x="5" y="17"/>
                </a:cubicBezTo>
                <a:cubicBezTo>
                  <a:pt x="10" y="24"/>
                  <a:pt x="13" y="29"/>
                  <a:pt x="16" y="31"/>
                </a:cubicBezTo>
                <a:cubicBezTo>
                  <a:pt x="32" y="47"/>
                  <a:pt x="32" y="47"/>
                  <a:pt x="32" y="47"/>
                </a:cubicBezTo>
                <a:lnTo>
                  <a:pt x="29"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7" name="Freeform 29">
            <a:extLst>
              <a:ext uri="{FF2B5EF4-FFF2-40B4-BE49-F238E27FC236}">
                <a16:creationId xmlns:a16="http://schemas.microsoft.com/office/drawing/2014/main" id="{219ABB60-DB4C-4D57-88A3-6E9E367CBDDF}"/>
              </a:ext>
            </a:extLst>
          </p:cNvPr>
          <p:cNvSpPr>
            <a:spLocks noEditPoints="1"/>
          </p:cNvSpPr>
          <p:nvPr/>
        </p:nvSpPr>
        <p:spPr bwMode="auto">
          <a:xfrm>
            <a:off x="5299074" y="1849438"/>
            <a:ext cx="528638" cy="530225"/>
          </a:xfrm>
          <a:custGeom>
            <a:avLst/>
            <a:gdLst>
              <a:gd name="T0" fmla="*/ 101 w 180"/>
              <a:gd name="T1" fmla="*/ 84 h 180"/>
              <a:gd name="T2" fmla="*/ 86 w 180"/>
              <a:gd name="T3" fmla="*/ 110 h 180"/>
              <a:gd name="T4" fmla="*/ 52 w 180"/>
              <a:gd name="T5" fmla="*/ 121 h 180"/>
              <a:gd name="T6" fmla="*/ 33 w 180"/>
              <a:gd name="T7" fmla="*/ 118 h 180"/>
              <a:gd name="T8" fmla="*/ 14 w 180"/>
              <a:gd name="T9" fmla="*/ 135 h 180"/>
              <a:gd name="T10" fmla="*/ 0 w 180"/>
              <a:gd name="T11" fmla="*/ 131 h 180"/>
              <a:gd name="T12" fmla="*/ 11 w 180"/>
              <a:gd name="T13" fmla="*/ 125 h 180"/>
              <a:gd name="T14" fmla="*/ 16 w 180"/>
              <a:gd name="T15" fmla="*/ 112 h 180"/>
              <a:gd name="T16" fmla="*/ 16 w 180"/>
              <a:gd name="T17" fmla="*/ 109 h 180"/>
              <a:gd name="T18" fmla="*/ 2 w 180"/>
              <a:gd name="T19" fmla="*/ 84 h 180"/>
              <a:gd name="T20" fmla="*/ 17 w 180"/>
              <a:gd name="T21" fmla="*/ 58 h 180"/>
              <a:gd name="T22" fmla="*/ 51 w 180"/>
              <a:gd name="T23" fmla="*/ 48 h 180"/>
              <a:gd name="T24" fmla="*/ 86 w 180"/>
              <a:gd name="T25" fmla="*/ 58 h 180"/>
              <a:gd name="T26" fmla="*/ 101 w 180"/>
              <a:gd name="T27" fmla="*/ 84 h 180"/>
              <a:gd name="T28" fmla="*/ 162 w 180"/>
              <a:gd name="T29" fmla="*/ 130 h 180"/>
              <a:gd name="T30" fmla="*/ 150 w 180"/>
              <a:gd name="T31" fmla="*/ 148 h 180"/>
              <a:gd name="T32" fmla="*/ 119 w 180"/>
              <a:gd name="T33" fmla="*/ 159 h 180"/>
              <a:gd name="T34" fmla="*/ 105 w 180"/>
              <a:gd name="T35" fmla="*/ 176 h 180"/>
              <a:gd name="T36" fmla="*/ 84 w 180"/>
              <a:gd name="T37" fmla="*/ 180 h 180"/>
              <a:gd name="T38" fmla="*/ 98 w 180"/>
              <a:gd name="T39" fmla="*/ 160 h 180"/>
              <a:gd name="T40" fmla="*/ 66 w 180"/>
              <a:gd name="T41" fmla="*/ 152 h 180"/>
              <a:gd name="T42" fmla="*/ 48 w 180"/>
              <a:gd name="T43" fmla="*/ 136 h 180"/>
              <a:gd name="T44" fmla="*/ 53 w 180"/>
              <a:gd name="T45" fmla="*/ 137 h 180"/>
              <a:gd name="T46" fmla="*/ 63 w 180"/>
              <a:gd name="T47" fmla="*/ 137 h 180"/>
              <a:gd name="T48" fmla="*/ 91 w 180"/>
              <a:gd name="T49" fmla="*/ 130 h 180"/>
              <a:gd name="T50" fmla="*/ 113 w 180"/>
              <a:gd name="T51" fmla="*/ 100 h 180"/>
              <a:gd name="T52" fmla="*/ 145 w 180"/>
              <a:gd name="T53" fmla="*/ 106 h 180"/>
              <a:gd name="T54" fmla="*/ 162 w 180"/>
              <a:gd name="T55" fmla="*/ 130 h 180"/>
              <a:gd name="T56" fmla="*/ 180 w 180"/>
              <a:gd name="T57" fmla="*/ 35 h 180"/>
              <a:gd name="T58" fmla="*/ 163 w 180"/>
              <a:gd name="T59" fmla="*/ 64 h 180"/>
              <a:gd name="T60" fmla="*/ 162 w 180"/>
              <a:gd name="T61" fmla="*/ 69 h 180"/>
              <a:gd name="T62" fmla="*/ 167 w 180"/>
              <a:gd name="T63" fmla="*/ 82 h 180"/>
              <a:gd name="T64" fmla="*/ 176 w 180"/>
              <a:gd name="T65" fmla="*/ 90 h 180"/>
              <a:gd name="T66" fmla="*/ 153 w 180"/>
              <a:gd name="T67" fmla="*/ 84 h 180"/>
              <a:gd name="T68" fmla="*/ 143 w 180"/>
              <a:gd name="T69" fmla="*/ 71 h 180"/>
              <a:gd name="T70" fmla="*/ 131 w 180"/>
              <a:gd name="T71" fmla="*/ 72 h 180"/>
              <a:gd name="T72" fmla="*/ 117 w 180"/>
              <a:gd name="T73" fmla="*/ 70 h 180"/>
              <a:gd name="T74" fmla="*/ 104 w 180"/>
              <a:gd name="T75" fmla="*/ 50 h 180"/>
              <a:gd name="T76" fmla="*/ 83 w 180"/>
              <a:gd name="T77" fmla="*/ 40 h 180"/>
              <a:gd name="T78" fmla="*/ 82 w 180"/>
              <a:gd name="T79" fmla="*/ 35 h 180"/>
              <a:gd name="T80" fmla="*/ 96 w 180"/>
              <a:gd name="T81" fmla="*/ 10 h 180"/>
              <a:gd name="T82" fmla="*/ 131 w 180"/>
              <a:gd name="T83" fmla="*/ 0 h 180"/>
              <a:gd name="T84" fmla="*/ 166 w 180"/>
              <a:gd name="T85" fmla="*/ 10 h 180"/>
              <a:gd name="T86" fmla="*/ 180 w 180"/>
              <a:gd name="T87" fmla="*/ 3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0" h="180">
                <a:moveTo>
                  <a:pt x="101" y="84"/>
                </a:moveTo>
                <a:cubicBezTo>
                  <a:pt x="101" y="94"/>
                  <a:pt x="96" y="103"/>
                  <a:pt x="86" y="110"/>
                </a:cubicBezTo>
                <a:cubicBezTo>
                  <a:pt x="77" y="118"/>
                  <a:pt x="65" y="121"/>
                  <a:pt x="52" y="121"/>
                </a:cubicBezTo>
                <a:cubicBezTo>
                  <a:pt x="45" y="121"/>
                  <a:pt x="39" y="120"/>
                  <a:pt x="33" y="118"/>
                </a:cubicBezTo>
                <a:cubicBezTo>
                  <a:pt x="31" y="130"/>
                  <a:pt x="24" y="135"/>
                  <a:pt x="14" y="135"/>
                </a:cubicBezTo>
                <a:cubicBezTo>
                  <a:pt x="10" y="135"/>
                  <a:pt x="5" y="134"/>
                  <a:pt x="0" y="131"/>
                </a:cubicBezTo>
                <a:cubicBezTo>
                  <a:pt x="5" y="130"/>
                  <a:pt x="9" y="128"/>
                  <a:pt x="11" y="125"/>
                </a:cubicBezTo>
                <a:cubicBezTo>
                  <a:pt x="14" y="122"/>
                  <a:pt x="16" y="117"/>
                  <a:pt x="16" y="112"/>
                </a:cubicBezTo>
                <a:cubicBezTo>
                  <a:pt x="16" y="111"/>
                  <a:pt x="16" y="110"/>
                  <a:pt x="16" y="109"/>
                </a:cubicBezTo>
                <a:cubicBezTo>
                  <a:pt x="7" y="102"/>
                  <a:pt x="2" y="94"/>
                  <a:pt x="2" y="84"/>
                </a:cubicBezTo>
                <a:cubicBezTo>
                  <a:pt x="2" y="74"/>
                  <a:pt x="7" y="65"/>
                  <a:pt x="17" y="58"/>
                </a:cubicBezTo>
                <a:cubicBezTo>
                  <a:pt x="26" y="51"/>
                  <a:pt x="38" y="48"/>
                  <a:pt x="51" y="48"/>
                </a:cubicBezTo>
                <a:cubicBezTo>
                  <a:pt x="65" y="48"/>
                  <a:pt x="77" y="51"/>
                  <a:pt x="86" y="58"/>
                </a:cubicBezTo>
                <a:cubicBezTo>
                  <a:pt x="96" y="65"/>
                  <a:pt x="101" y="74"/>
                  <a:pt x="101" y="84"/>
                </a:cubicBezTo>
                <a:close/>
                <a:moveTo>
                  <a:pt x="162" y="130"/>
                </a:moveTo>
                <a:cubicBezTo>
                  <a:pt x="162" y="137"/>
                  <a:pt x="158" y="143"/>
                  <a:pt x="150" y="148"/>
                </a:cubicBezTo>
                <a:cubicBezTo>
                  <a:pt x="142" y="154"/>
                  <a:pt x="131" y="157"/>
                  <a:pt x="119" y="159"/>
                </a:cubicBezTo>
                <a:cubicBezTo>
                  <a:pt x="116" y="167"/>
                  <a:pt x="111" y="173"/>
                  <a:pt x="105" y="176"/>
                </a:cubicBezTo>
                <a:cubicBezTo>
                  <a:pt x="100" y="178"/>
                  <a:pt x="93" y="180"/>
                  <a:pt x="84" y="180"/>
                </a:cubicBezTo>
                <a:cubicBezTo>
                  <a:pt x="93" y="176"/>
                  <a:pt x="98" y="169"/>
                  <a:pt x="98" y="160"/>
                </a:cubicBezTo>
                <a:cubicBezTo>
                  <a:pt x="86" y="159"/>
                  <a:pt x="75" y="157"/>
                  <a:pt x="66" y="152"/>
                </a:cubicBezTo>
                <a:cubicBezTo>
                  <a:pt x="57" y="148"/>
                  <a:pt x="51" y="142"/>
                  <a:pt x="48" y="136"/>
                </a:cubicBezTo>
                <a:cubicBezTo>
                  <a:pt x="48" y="136"/>
                  <a:pt x="50" y="136"/>
                  <a:pt x="53" y="137"/>
                </a:cubicBezTo>
                <a:cubicBezTo>
                  <a:pt x="57" y="137"/>
                  <a:pt x="60" y="137"/>
                  <a:pt x="63" y="137"/>
                </a:cubicBezTo>
                <a:cubicBezTo>
                  <a:pt x="74" y="137"/>
                  <a:pt x="83" y="135"/>
                  <a:pt x="91" y="130"/>
                </a:cubicBezTo>
                <a:cubicBezTo>
                  <a:pt x="104" y="122"/>
                  <a:pt x="111" y="112"/>
                  <a:pt x="113" y="100"/>
                </a:cubicBezTo>
                <a:cubicBezTo>
                  <a:pt x="125" y="100"/>
                  <a:pt x="136" y="102"/>
                  <a:pt x="145" y="106"/>
                </a:cubicBezTo>
                <a:cubicBezTo>
                  <a:pt x="156" y="111"/>
                  <a:pt x="162" y="119"/>
                  <a:pt x="162" y="130"/>
                </a:cubicBezTo>
                <a:close/>
                <a:moveTo>
                  <a:pt x="180" y="35"/>
                </a:moveTo>
                <a:cubicBezTo>
                  <a:pt x="180" y="47"/>
                  <a:pt x="174" y="56"/>
                  <a:pt x="163" y="64"/>
                </a:cubicBezTo>
                <a:cubicBezTo>
                  <a:pt x="162" y="66"/>
                  <a:pt x="162" y="67"/>
                  <a:pt x="162" y="69"/>
                </a:cubicBezTo>
                <a:cubicBezTo>
                  <a:pt x="162" y="74"/>
                  <a:pt x="164" y="78"/>
                  <a:pt x="167" y="82"/>
                </a:cubicBezTo>
                <a:cubicBezTo>
                  <a:pt x="167" y="82"/>
                  <a:pt x="170" y="85"/>
                  <a:pt x="176" y="90"/>
                </a:cubicBezTo>
                <a:cubicBezTo>
                  <a:pt x="166" y="90"/>
                  <a:pt x="159" y="88"/>
                  <a:pt x="153" y="84"/>
                </a:cubicBezTo>
                <a:cubicBezTo>
                  <a:pt x="149" y="82"/>
                  <a:pt x="146" y="77"/>
                  <a:pt x="143" y="71"/>
                </a:cubicBezTo>
                <a:cubicBezTo>
                  <a:pt x="139" y="72"/>
                  <a:pt x="135" y="72"/>
                  <a:pt x="131" y="72"/>
                </a:cubicBezTo>
                <a:cubicBezTo>
                  <a:pt x="127" y="72"/>
                  <a:pt x="122" y="72"/>
                  <a:pt x="117" y="70"/>
                </a:cubicBezTo>
                <a:cubicBezTo>
                  <a:pt x="115" y="63"/>
                  <a:pt x="111" y="56"/>
                  <a:pt x="104" y="50"/>
                </a:cubicBezTo>
                <a:cubicBezTo>
                  <a:pt x="98" y="44"/>
                  <a:pt x="90" y="41"/>
                  <a:pt x="83" y="40"/>
                </a:cubicBezTo>
                <a:cubicBezTo>
                  <a:pt x="82" y="38"/>
                  <a:pt x="82" y="36"/>
                  <a:pt x="82" y="35"/>
                </a:cubicBezTo>
                <a:cubicBezTo>
                  <a:pt x="82" y="25"/>
                  <a:pt x="87" y="16"/>
                  <a:pt x="96" y="10"/>
                </a:cubicBezTo>
                <a:cubicBezTo>
                  <a:pt x="106" y="3"/>
                  <a:pt x="117" y="0"/>
                  <a:pt x="131" y="0"/>
                </a:cubicBezTo>
                <a:cubicBezTo>
                  <a:pt x="145" y="0"/>
                  <a:pt x="156" y="3"/>
                  <a:pt x="166" y="10"/>
                </a:cubicBezTo>
                <a:cubicBezTo>
                  <a:pt x="175" y="16"/>
                  <a:pt x="180" y="25"/>
                  <a:pt x="180"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8" name="Freeform 30">
            <a:extLst>
              <a:ext uri="{FF2B5EF4-FFF2-40B4-BE49-F238E27FC236}">
                <a16:creationId xmlns:a16="http://schemas.microsoft.com/office/drawing/2014/main" id="{6B02E22C-5E7C-4799-BC2B-284ACABF44AC}"/>
              </a:ext>
            </a:extLst>
          </p:cNvPr>
          <p:cNvSpPr>
            <a:spLocks noEditPoints="1"/>
          </p:cNvSpPr>
          <p:nvPr/>
        </p:nvSpPr>
        <p:spPr bwMode="auto">
          <a:xfrm>
            <a:off x="7265987" y="1863726"/>
            <a:ext cx="677863" cy="487363"/>
          </a:xfrm>
          <a:custGeom>
            <a:avLst/>
            <a:gdLst>
              <a:gd name="T0" fmla="*/ 0 w 231"/>
              <a:gd name="T1" fmla="*/ 47 h 165"/>
              <a:gd name="T2" fmla="*/ 24 w 231"/>
              <a:gd name="T3" fmla="*/ 27 h 165"/>
              <a:gd name="T4" fmla="*/ 52 w 231"/>
              <a:gd name="T5" fmla="*/ 12 h 165"/>
              <a:gd name="T6" fmla="*/ 83 w 231"/>
              <a:gd name="T7" fmla="*/ 3 h 165"/>
              <a:gd name="T8" fmla="*/ 116 w 231"/>
              <a:gd name="T9" fmla="*/ 0 h 165"/>
              <a:gd name="T10" fmla="*/ 149 w 231"/>
              <a:gd name="T11" fmla="*/ 3 h 165"/>
              <a:gd name="T12" fmla="*/ 179 w 231"/>
              <a:gd name="T13" fmla="*/ 12 h 165"/>
              <a:gd name="T14" fmla="*/ 207 w 231"/>
              <a:gd name="T15" fmla="*/ 27 h 165"/>
              <a:gd name="T16" fmla="*/ 231 w 231"/>
              <a:gd name="T17" fmla="*/ 47 h 165"/>
              <a:gd name="T18" fmla="*/ 211 w 231"/>
              <a:gd name="T19" fmla="*/ 68 h 165"/>
              <a:gd name="T20" fmla="*/ 191 w 231"/>
              <a:gd name="T21" fmla="*/ 51 h 165"/>
              <a:gd name="T22" fmla="*/ 168 w 231"/>
              <a:gd name="T23" fmla="*/ 39 h 165"/>
              <a:gd name="T24" fmla="*/ 143 w 231"/>
              <a:gd name="T25" fmla="*/ 31 h 165"/>
              <a:gd name="T26" fmla="*/ 116 w 231"/>
              <a:gd name="T27" fmla="*/ 28 h 165"/>
              <a:gd name="T28" fmla="*/ 88 w 231"/>
              <a:gd name="T29" fmla="*/ 31 h 165"/>
              <a:gd name="T30" fmla="*/ 63 w 231"/>
              <a:gd name="T31" fmla="*/ 39 h 165"/>
              <a:gd name="T32" fmla="*/ 40 w 231"/>
              <a:gd name="T33" fmla="*/ 51 h 165"/>
              <a:gd name="T34" fmla="*/ 20 w 231"/>
              <a:gd name="T35" fmla="*/ 67 h 165"/>
              <a:gd name="T36" fmla="*/ 0 w 231"/>
              <a:gd name="T37" fmla="*/ 47 h 165"/>
              <a:gd name="T38" fmla="*/ 40 w 231"/>
              <a:gd name="T39" fmla="*/ 88 h 165"/>
              <a:gd name="T40" fmla="*/ 74 w 231"/>
              <a:gd name="T41" fmla="*/ 65 h 165"/>
              <a:gd name="T42" fmla="*/ 116 w 231"/>
              <a:gd name="T43" fmla="*/ 57 h 165"/>
              <a:gd name="T44" fmla="*/ 157 w 231"/>
              <a:gd name="T45" fmla="*/ 65 h 165"/>
              <a:gd name="T46" fmla="*/ 191 w 231"/>
              <a:gd name="T47" fmla="*/ 88 h 165"/>
              <a:gd name="T48" fmla="*/ 171 w 231"/>
              <a:gd name="T49" fmla="*/ 108 h 165"/>
              <a:gd name="T50" fmla="*/ 146 w 231"/>
              <a:gd name="T51" fmla="*/ 92 h 165"/>
              <a:gd name="T52" fmla="*/ 116 w 231"/>
              <a:gd name="T53" fmla="*/ 85 h 165"/>
              <a:gd name="T54" fmla="*/ 85 w 231"/>
              <a:gd name="T55" fmla="*/ 92 h 165"/>
              <a:gd name="T56" fmla="*/ 60 w 231"/>
              <a:gd name="T57" fmla="*/ 108 h 165"/>
              <a:gd name="T58" fmla="*/ 40 w 231"/>
              <a:gd name="T59" fmla="*/ 88 h 165"/>
              <a:gd name="T60" fmla="*/ 80 w 231"/>
              <a:gd name="T61" fmla="*/ 129 h 165"/>
              <a:gd name="T62" fmla="*/ 96 w 231"/>
              <a:gd name="T63" fmla="*/ 118 h 165"/>
              <a:gd name="T64" fmla="*/ 116 w 231"/>
              <a:gd name="T65" fmla="*/ 114 h 165"/>
              <a:gd name="T66" fmla="*/ 135 w 231"/>
              <a:gd name="T67" fmla="*/ 118 h 165"/>
              <a:gd name="T68" fmla="*/ 151 w 231"/>
              <a:gd name="T69" fmla="*/ 129 h 165"/>
              <a:gd name="T70" fmla="*/ 116 w 231"/>
              <a:gd name="T71" fmla="*/ 165 h 165"/>
              <a:gd name="T72" fmla="*/ 80 w 231"/>
              <a:gd name="T73" fmla="*/ 12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1" h="165">
                <a:moveTo>
                  <a:pt x="0" y="47"/>
                </a:moveTo>
                <a:cubicBezTo>
                  <a:pt x="7" y="40"/>
                  <a:pt x="15" y="33"/>
                  <a:pt x="24" y="27"/>
                </a:cubicBezTo>
                <a:cubicBezTo>
                  <a:pt x="33" y="22"/>
                  <a:pt x="42" y="17"/>
                  <a:pt x="52" y="12"/>
                </a:cubicBezTo>
                <a:cubicBezTo>
                  <a:pt x="62" y="8"/>
                  <a:pt x="72" y="5"/>
                  <a:pt x="83" y="3"/>
                </a:cubicBezTo>
                <a:cubicBezTo>
                  <a:pt x="93" y="1"/>
                  <a:pt x="104" y="0"/>
                  <a:pt x="116" y="0"/>
                </a:cubicBezTo>
                <a:cubicBezTo>
                  <a:pt x="127" y="0"/>
                  <a:pt x="138" y="1"/>
                  <a:pt x="149" y="3"/>
                </a:cubicBezTo>
                <a:cubicBezTo>
                  <a:pt x="159" y="5"/>
                  <a:pt x="169" y="8"/>
                  <a:pt x="179" y="12"/>
                </a:cubicBezTo>
                <a:cubicBezTo>
                  <a:pt x="189" y="17"/>
                  <a:pt x="198" y="22"/>
                  <a:pt x="207" y="27"/>
                </a:cubicBezTo>
                <a:cubicBezTo>
                  <a:pt x="216" y="33"/>
                  <a:pt x="224" y="40"/>
                  <a:pt x="231" y="47"/>
                </a:cubicBezTo>
                <a:cubicBezTo>
                  <a:pt x="211" y="68"/>
                  <a:pt x="211" y="68"/>
                  <a:pt x="211" y="68"/>
                </a:cubicBezTo>
                <a:cubicBezTo>
                  <a:pt x="205" y="62"/>
                  <a:pt x="198" y="56"/>
                  <a:pt x="191" y="51"/>
                </a:cubicBezTo>
                <a:cubicBezTo>
                  <a:pt x="184" y="46"/>
                  <a:pt x="176" y="42"/>
                  <a:pt x="168" y="39"/>
                </a:cubicBezTo>
                <a:cubicBezTo>
                  <a:pt x="160" y="35"/>
                  <a:pt x="152" y="33"/>
                  <a:pt x="143" y="31"/>
                </a:cubicBezTo>
                <a:cubicBezTo>
                  <a:pt x="134" y="29"/>
                  <a:pt x="125" y="28"/>
                  <a:pt x="116" y="28"/>
                </a:cubicBezTo>
                <a:cubicBezTo>
                  <a:pt x="106" y="28"/>
                  <a:pt x="97" y="29"/>
                  <a:pt x="88" y="31"/>
                </a:cubicBezTo>
                <a:cubicBezTo>
                  <a:pt x="79" y="33"/>
                  <a:pt x="71" y="35"/>
                  <a:pt x="63" y="39"/>
                </a:cubicBezTo>
                <a:cubicBezTo>
                  <a:pt x="55" y="42"/>
                  <a:pt x="47" y="46"/>
                  <a:pt x="40" y="51"/>
                </a:cubicBezTo>
                <a:cubicBezTo>
                  <a:pt x="33" y="56"/>
                  <a:pt x="26" y="61"/>
                  <a:pt x="20" y="67"/>
                </a:cubicBezTo>
                <a:lnTo>
                  <a:pt x="0" y="47"/>
                </a:lnTo>
                <a:close/>
                <a:moveTo>
                  <a:pt x="40" y="88"/>
                </a:moveTo>
                <a:cubicBezTo>
                  <a:pt x="50" y="78"/>
                  <a:pt x="61" y="71"/>
                  <a:pt x="74" y="65"/>
                </a:cubicBezTo>
                <a:cubicBezTo>
                  <a:pt x="87" y="60"/>
                  <a:pt x="101" y="57"/>
                  <a:pt x="116" y="57"/>
                </a:cubicBezTo>
                <a:cubicBezTo>
                  <a:pt x="130" y="57"/>
                  <a:pt x="144" y="60"/>
                  <a:pt x="157" y="65"/>
                </a:cubicBezTo>
                <a:cubicBezTo>
                  <a:pt x="170" y="71"/>
                  <a:pt x="181" y="78"/>
                  <a:pt x="191" y="88"/>
                </a:cubicBezTo>
                <a:cubicBezTo>
                  <a:pt x="171" y="108"/>
                  <a:pt x="171" y="108"/>
                  <a:pt x="171" y="108"/>
                </a:cubicBezTo>
                <a:cubicBezTo>
                  <a:pt x="164" y="101"/>
                  <a:pt x="156" y="96"/>
                  <a:pt x="146" y="92"/>
                </a:cubicBezTo>
                <a:cubicBezTo>
                  <a:pt x="137" y="87"/>
                  <a:pt x="126" y="85"/>
                  <a:pt x="116" y="85"/>
                </a:cubicBezTo>
                <a:cubicBezTo>
                  <a:pt x="105" y="85"/>
                  <a:pt x="94" y="87"/>
                  <a:pt x="85" y="92"/>
                </a:cubicBezTo>
                <a:cubicBezTo>
                  <a:pt x="75" y="96"/>
                  <a:pt x="67" y="101"/>
                  <a:pt x="60" y="108"/>
                </a:cubicBezTo>
                <a:lnTo>
                  <a:pt x="40" y="88"/>
                </a:lnTo>
                <a:close/>
                <a:moveTo>
                  <a:pt x="80" y="129"/>
                </a:moveTo>
                <a:cubicBezTo>
                  <a:pt x="85" y="124"/>
                  <a:pt x="90" y="121"/>
                  <a:pt x="96" y="118"/>
                </a:cubicBezTo>
                <a:cubicBezTo>
                  <a:pt x="102" y="116"/>
                  <a:pt x="109" y="114"/>
                  <a:pt x="116" y="114"/>
                </a:cubicBezTo>
                <a:cubicBezTo>
                  <a:pt x="122" y="114"/>
                  <a:pt x="129" y="116"/>
                  <a:pt x="135" y="118"/>
                </a:cubicBezTo>
                <a:cubicBezTo>
                  <a:pt x="141" y="121"/>
                  <a:pt x="146" y="124"/>
                  <a:pt x="151" y="129"/>
                </a:cubicBezTo>
                <a:cubicBezTo>
                  <a:pt x="116" y="165"/>
                  <a:pt x="116" y="165"/>
                  <a:pt x="116" y="165"/>
                </a:cubicBezTo>
                <a:lnTo>
                  <a:pt x="80" y="1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49" name="组合 48">
            <a:extLst>
              <a:ext uri="{FF2B5EF4-FFF2-40B4-BE49-F238E27FC236}">
                <a16:creationId xmlns:a16="http://schemas.microsoft.com/office/drawing/2014/main" id="{4CE58610-835D-4658-B2BE-BD1DF02D0701}"/>
              </a:ext>
            </a:extLst>
          </p:cNvPr>
          <p:cNvGrpSpPr/>
          <p:nvPr/>
        </p:nvGrpSpPr>
        <p:grpSpPr>
          <a:xfrm>
            <a:off x="944183" y="3170287"/>
            <a:ext cx="2047875" cy="1129449"/>
            <a:chOff x="1964947" y="597930"/>
            <a:chExt cx="2047875" cy="1129449"/>
          </a:xfrm>
        </p:grpSpPr>
        <p:sp>
          <p:nvSpPr>
            <p:cNvPr id="50" name="文本框 49">
              <a:extLst>
                <a:ext uri="{FF2B5EF4-FFF2-40B4-BE49-F238E27FC236}">
                  <a16:creationId xmlns:a16="http://schemas.microsoft.com/office/drawing/2014/main" id="{DE0AC262-A50B-4234-8A9F-B6ADD5C24FE4}"/>
                </a:ext>
              </a:extLst>
            </p:cNvPr>
            <p:cNvSpPr txBox="1"/>
            <p:nvPr/>
          </p:nvSpPr>
          <p:spPr bwMode="auto">
            <a:xfrm>
              <a:off x="1964947" y="788660"/>
              <a:ext cx="1695828" cy="93871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914400">
                <a:lnSpc>
                  <a:spcPct val="100000"/>
                </a:lnSpc>
                <a:defRPr/>
              </a:pPr>
              <a:r>
                <a:rPr lang="en-US" altLang="zh-CN" sz="11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This is a sample text. Insert your desired text here. Again. This is a dummy text. Enter your own text here.</a:t>
              </a:r>
              <a:endParaRPr lang="zh-CN" altLang="en-US" sz="11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1" name="文本框 24">
              <a:extLst>
                <a:ext uri="{FF2B5EF4-FFF2-40B4-BE49-F238E27FC236}">
                  <a16:creationId xmlns:a16="http://schemas.microsoft.com/office/drawing/2014/main" id="{19C6CC01-DFD5-4FF6-A78A-84744567FD71}"/>
                </a:ext>
              </a:extLst>
            </p:cNvPr>
            <p:cNvSpPr txBox="1">
              <a:spLocks noChangeArrowheads="1"/>
            </p:cNvSpPr>
            <p:nvPr/>
          </p:nvSpPr>
          <p:spPr bwMode="auto">
            <a:xfrm>
              <a:off x="1969162" y="597930"/>
              <a:ext cx="20436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fontAlgn="base">
                <a:lnSpc>
                  <a:spcPts val="1200"/>
                </a:lnSpc>
                <a:spcBef>
                  <a:spcPct val="0"/>
                </a:spcBef>
                <a:spcAft>
                  <a:spcPct val="0"/>
                </a:spcAft>
              </a:pPr>
              <a:r>
                <a:rPr lang="zh-CN" altLang="en-US" sz="1200" b="1" dirty="0" smtClean="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点此替换文本</a:t>
              </a:r>
              <a:endParaRPr lang="zh-CN" altLang="en-US" sz="1200" b="1" dirty="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grpSp>
        <p:nvGrpSpPr>
          <p:cNvPr id="52" name="组合 51">
            <a:extLst>
              <a:ext uri="{FF2B5EF4-FFF2-40B4-BE49-F238E27FC236}">
                <a16:creationId xmlns:a16="http://schemas.microsoft.com/office/drawing/2014/main" id="{1B71F701-E1D9-4636-972F-C96CD65CD6A9}"/>
              </a:ext>
            </a:extLst>
          </p:cNvPr>
          <p:cNvGrpSpPr/>
          <p:nvPr/>
        </p:nvGrpSpPr>
        <p:grpSpPr>
          <a:xfrm>
            <a:off x="2887283" y="3170287"/>
            <a:ext cx="2047875" cy="1129449"/>
            <a:chOff x="1964947" y="597930"/>
            <a:chExt cx="2047875" cy="1129449"/>
          </a:xfrm>
        </p:grpSpPr>
        <p:sp>
          <p:nvSpPr>
            <p:cNvPr id="53" name="文本框 52">
              <a:extLst>
                <a:ext uri="{FF2B5EF4-FFF2-40B4-BE49-F238E27FC236}">
                  <a16:creationId xmlns:a16="http://schemas.microsoft.com/office/drawing/2014/main" id="{2CF1B821-ADF5-4055-B416-BBBBC6F68958}"/>
                </a:ext>
              </a:extLst>
            </p:cNvPr>
            <p:cNvSpPr txBox="1"/>
            <p:nvPr/>
          </p:nvSpPr>
          <p:spPr bwMode="auto">
            <a:xfrm>
              <a:off x="1964947" y="788660"/>
              <a:ext cx="1695828" cy="93871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914400">
                <a:lnSpc>
                  <a:spcPct val="100000"/>
                </a:lnSpc>
                <a:defRPr/>
              </a:pPr>
              <a:r>
                <a:rPr lang="en-US" altLang="zh-CN" sz="11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This is a sample text. Insert your desired text here. Again. This is a dummy text. Enter your own text here.</a:t>
              </a:r>
              <a:endParaRPr lang="zh-CN" altLang="en-US" sz="11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4" name="文本框 24">
              <a:extLst>
                <a:ext uri="{FF2B5EF4-FFF2-40B4-BE49-F238E27FC236}">
                  <a16:creationId xmlns:a16="http://schemas.microsoft.com/office/drawing/2014/main" id="{2A29A815-8589-40C9-9C4C-99F24AC9D81E}"/>
                </a:ext>
              </a:extLst>
            </p:cNvPr>
            <p:cNvSpPr txBox="1">
              <a:spLocks noChangeArrowheads="1"/>
            </p:cNvSpPr>
            <p:nvPr/>
          </p:nvSpPr>
          <p:spPr bwMode="auto">
            <a:xfrm>
              <a:off x="1969162" y="597930"/>
              <a:ext cx="20436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fontAlgn="base">
                <a:lnSpc>
                  <a:spcPts val="1200"/>
                </a:lnSpc>
                <a:spcBef>
                  <a:spcPct val="0"/>
                </a:spcBef>
                <a:spcAft>
                  <a:spcPct val="0"/>
                </a:spcAft>
              </a:pPr>
              <a:r>
                <a:rPr lang="zh-CN" altLang="en-US" sz="1200" b="1" dirty="0" smtClean="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点此替换文本</a:t>
              </a:r>
              <a:endParaRPr lang="zh-CN" altLang="en-US" sz="1200" b="1" dirty="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grpSp>
        <p:nvGrpSpPr>
          <p:cNvPr id="55" name="组合 54">
            <a:extLst>
              <a:ext uri="{FF2B5EF4-FFF2-40B4-BE49-F238E27FC236}">
                <a16:creationId xmlns:a16="http://schemas.microsoft.com/office/drawing/2014/main" id="{1726B4CB-EED0-41A6-86FC-22B805513649}"/>
              </a:ext>
            </a:extLst>
          </p:cNvPr>
          <p:cNvGrpSpPr/>
          <p:nvPr/>
        </p:nvGrpSpPr>
        <p:grpSpPr>
          <a:xfrm>
            <a:off x="4935158" y="3170287"/>
            <a:ext cx="2047875" cy="1129449"/>
            <a:chOff x="1964947" y="597930"/>
            <a:chExt cx="2047875" cy="1129449"/>
          </a:xfrm>
        </p:grpSpPr>
        <p:sp>
          <p:nvSpPr>
            <p:cNvPr id="56" name="文本框 55">
              <a:extLst>
                <a:ext uri="{FF2B5EF4-FFF2-40B4-BE49-F238E27FC236}">
                  <a16:creationId xmlns:a16="http://schemas.microsoft.com/office/drawing/2014/main" id="{B3968FA0-C1DC-4CC6-B0A1-D71A03827A93}"/>
                </a:ext>
              </a:extLst>
            </p:cNvPr>
            <p:cNvSpPr txBox="1"/>
            <p:nvPr/>
          </p:nvSpPr>
          <p:spPr bwMode="auto">
            <a:xfrm>
              <a:off x="1964947" y="788660"/>
              <a:ext cx="1695828" cy="93871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914400">
                <a:lnSpc>
                  <a:spcPct val="100000"/>
                </a:lnSpc>
                <a:defRPr/>
              </a:pPr>
              <a:r>
                <a:rPr lang="en-US" altLang="zh-CN" sz="11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This is a sample text. Insert your desired text here. Again. This is a dummy text. Enter your own text here.</a:t>
              </a:r>
              <a:endParaRPr lang="zh-CN" altLang="en-US" sz="11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7" name="文本框 24">
              <a:extLst>
                <a:ext uri="{FF2B5EF4-FFF2-40B4-BE49-F238E27FC236}">
                  <a16:creationId xmlns:a16="http://schemas.microsoft.com/office/drawing/2014/main" id="{0397C5D6-136F-4348-A7BD-14F321974A18}"/>
                </a:ext>
              </a:extLst>
            </p:cNvPr>
            <p:cNvSpPr txBox="1">
              <a:spLocks noChangeArrowheads="1"/>
            </p:cNvSpPr>
            <p:nvPr/>
          </p:nvSpPr>
          <p:spPr bwMode="auto">
            <a:xfrm>
              <a:off x="1969162" y="597930"/>
              <a:ext cx="20436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fontAlgn="base">
                <a:lnSpc>
                  <a:spcPts val="1200"/>
                </a:lnSpc>
                <a:spcBef>
                  <a:spcPct val="0"/>
                </a:spcBef>
                <a:spcAft>
                  <a:spcPct val="0"/>
                </a:spcAft>
              </a:pPr>
              <a:r>
                <a:rPr lang="zh-CN" altLang="en-US" sz="1200" b="1" dirty="0" smtClean="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点此替换文本</a:t>
              </a:r>
              <a:endParaRPr lang="zh-CN" altLang="en-US" sz="1200" b="1" dirty="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grpSp>
        <p:nvGrpSpPr>
          <p:cNvPr id="58" name="组合 57">
            <a:extLst>
              <a:ext uri="{FF2B5EF4-FFF2-40B4-BE49-F238E27FC236}">
                <a16:creationId xmlns:a16="http://schemas.microsoft.com/office/drawing/2014/main" id="{3BF1BB09-1375-40A2-91EE-CBCC1379BCCE}"/>
              </a:ext>
            </a:extLst>
          </p:cNvPr>
          <p:cNvGrpSpPr/>
          <p:nvPr/>
        </p:nvGrpSpPr>
        <p:grpSpPr>
          <a:xfrm>
            <a:off x="6935408" y="3170287"/>
            <a:ext cx="2000250" cy="1129449"/>
            <a:chOff x="1964947" y="597930"/>
            <a:chExt cx="2000250" cy="1129449"/>
          </a:xfrm>
        </p:grpSpPr>
        <p:sp>
          <p:nvSpPr>
            <p:cNvPr id="59" name="文本框 58">
              <a:extLst>
                <a:ext uri="{FF2B5EF4-FFF2-40B4-BE49-F238E27FC236}">
                  <a16:creationId xmlns:a16="http://schemas.microsoft.com/office/drawing/2014/main" id="{33D3C597-4761-41AD-992A-F579E5BD0372}"/>
                </a:ext>
              </a:extLst>
            </p:cNvPr>
            <p:cNvSpPr txBox="1"/>
            <p:nvPr/>
          </p:nvSpPr>
          <p:spPr bwMode="auto">
            <a:xfrm>
              <a:off x="1964947" y="788660"/>
              <a:ext cx="1695828" cy="93871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914400">
                <a:lnSpc>
                  <a:spcPct val="100000"/>
                </a:lnSpc>
                <a:defRPr/>
              </a:pPr>
              <a:r>
                <a:rPr lang="en-US" altLang="zh-CN" sz="11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rPr>
                <a:t>This is a sample text. Insert your desired text here. Again. This is a dummy text. Enter your own text here.</a:t>
              </a:r>
              <a:endParaRPr lang="zh-CN" altLang="en-US" sz="1100" dirty="0">
                <a:solidFill>
                  <a:prstClr val="white">
                    <a:lumMod val="50000"/>
                  </a:prst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0" name="文本框 24">
              <a:extLst>
                <a:ext uri="{FF2B5EF4-FFF2-40B4-BE49-F238E27FC236}">
                  <a16:creationId xmlns:a16="http://schemas.microsoft.com/office/drawing/2014/main" id="{53050030-81A7-480E-A78D-CD2869715141}"/>
                </a:ext>
              </a:extLst>
            </p:cNvPr>
            <p:cNvSpPr txBox="1">
              <a:spLocks noChangeArrowheads="1"/>
            </p:cNvSpPr>
            <p:nvPr/>
          </p:nvSpPr>
          <p:spPr bwMode="auto">
            <a:xfrm>
              <a:off x="1969162" y="597930"/>
              <a:ext cx="199603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fontAlgn="base">
                <a:lnSpc>
                  <a:spcPts val="1200"/>
                </a:lnSpc>
                <a:spcBef>
                  <a:spcPct val="0"/>
                </a:spcBef>
                <a:spcAft>
                  <a:spcPct val="0"/>
                </a:spcAft>
              </a:pPr>
              <a:r>
                <a:rPr lang="zh-CN" altLang="en-US" sz="1200" b="1" dirty="0" smtClean="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rPr>
                <a:t>点此替换文本</a:t>
              </a:r>
              <a:endParaRPr lang="zh-CN" altLang="en-US" sz="1200" b="1" dirty="0">
                <a:solidFill>
                  <a:prstClr val="black">
                    <a:lumMod val="75000"/>
                    <a:lumOff val="25000"/>
                  </a:prstClr>
                </a:solidFill>
                <a:latin typeface="微软雅黑 Light" panose="020B0502040204020203" pitchFamily="34" charset="-122"/>
                <a:ea typeface="微软雅黑 Light" panose="020B0502040204020203" pitchFamily="34" charset="-122"/>
                <a:cs typeface="Arial" panose="020B0604020202020204" pitchFamily="34" charset="0"/>
                <a:sym typeface="微软雅黑 Light" panose="020B0502040204020203" pitchFamily="34" charset="-122"/>
              </a:endParaRPr>
            </a:p>
          </p:txBody>
        </p:sp>
      </p:grpSp>
    </p:spTree>
    <p:extLst>
      <p:ext uri="{BB962C8B-B14F-4D97-AF65-F5344CB8AC3E}">
        <p14:creationId xmlns:p14="http://schemas.microsoft.com/office/powerpoint/2010/main" val="145148539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anim calcmode="lin" valueType="num">
                                      <p:cBhvr>
                                        <p:cTn id="36" dur="1000" fill="hold"/>
                                        <p:tgtEl>
                                          <p:spTgt spid="30"/>
                                        </p:tgtEl>
                                        <p:attrNameLst>
                                          <p:attrName>ppt_x</p:attrName>
                                        </p:attrNameLst>
                                      </p:cBhvr>
                                      <p:tavLst>
                                        <p:tav tm="0">
                                          <p:val>
                                            <p:strVal val="#ppt_x"/>
                                          </p:val>
                                        </p:tav>
                                        <p:tav tm="100000">
                                          <p:val>
                                            <p:strVal val="#ppt_x"/>
                                          </p:val>
                                        </p:tav>
                                      </p:tavLst>
                                    </p:anim>
                                    <p:anim calcmode="lin" valueType="num">
                                      <p:cBhvr>
                                        <p:cTn id="37" dur="1000" fill="hold"/>
                                        <p:tgtEl>
                                          <p:spTgt spid="30"/>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000"/>
                                        <p:tgtEl>
                                          <p:spTgt spid="31"/>
                                        </p:tgtEl>
                                      </p:cBhvr>
                                    </p:animEffect>
                                    <p:anim calcmode="lin" valueType="num">
                                      <p:cBhvr>
                                        <p:cTn id="42" dur="1000" fill="hold"/>
                                        <p:tgtEl>
                                          <p:spTgt spid="31"/>
                                        </p:tgtEl>
                                        <p:attrNameLst>
                                          <p:attrName>ppt_x</p:attrName>
                                        </p:attrNameLst>
                                      </p:cBhvr>
                                      <p:tavLst>
                                        <p:tav tm="0">
                                          <p:val>
                                            <p:strVal val="#ppt_x"/>
                                          </p:val>
                                        </p:tav>
                                        <p:tav tm="100000">
                                          <p:val>
                                            <p:strVal val="#ppt_x"/>
                                          </p:val>
                                        </p:tav>
                                      </p:tavLst>
                                    </p:anim>
                                    <p:anim calcmode="lin" valueType="num">
                                      <p:cBhvr>
                                        <p:cTn id="43" dur="1000" fill="hold"/>
                                        <p:tgtEl>
                                          <p:spTgt spid="31"/>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42" presetClass="entr" presetSubtype="0"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1000"/>
                                        <p:tgtEl>
                                          <p:spTgt spid="34"/>
                                        </p:tgtEl>
                                      </p:cBhvr>
                                    </p:animEffect>
                                    <p:anim calcmode="lin" valueType="num">
                                      <p:cBhvr>
                                        <p:cTn id="54" dur="1000" fill="hold"/>
                                        <p:tgtEl>
                                          <p:spTgt spid="34"/>
                                        </p:tgtEl>
                                        <p:attrNameLst>
                                          <p:attrName>ppt_x</p:attrName>
                                        </p:attrNameLst>
                                      </p:cBhvr>
                                      <p:tavLst>
                                        <p:tav tm="0">
                                          <p:val>
                                            <p:strVal val="#ppt_x"/>
                                          </p:val>
                                        </p:tav>
                                        <p:tav tm="100000">
                                          <p:val>
                                            <p:strVal val="#ppt_x"/>
                                          </p:val>
                                        </p:tav>
                                      </p:tavLst>
                                    </p:anim>
                                    <p:anim calcmode="lin" valueType="num">
                                      <p:cBhvr>
                                        <p:cTn id="55" dur="1000" fill="hold"/>
                                        <p:tgtEl>
                                          <p:spTgt spid="34"/>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42" presetClass="entr" presetSubtype="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1000"/>
                                        <p:tgtEl>
                                          <p:spTgt spid="35"/>
                                        </p:tgtEl>
                                      </p:cBhvr>
                                    </p:animEffect>
                                    <p:anim calcmode="lin" valueType="num">
                                      <p:cBhvr>
                                        <p:cTn id="60" dur="1000" fill="hold"/>
                                        <p:tgtEl>
                                          <p:spTgt spid="35"/>
                                        </p:tgtEl>
                                        <p:attrNameLst>
                                          <p:attrName>ppt_x</p:attrName>
                                        </p:attrNameLst>
                                      </p:cBhvr>
                                      <p:tavLst>
                                        <p:tav tm="0">
                                          <p:val>
                                            <p:strVal val="#ppt_x"/>
                                          </p:val>
                                        </p:tav>
                                        <p:tav tm="100000">
                                          <p:val>
                                            <p:strVal val="#ppt_x"/>
                                          </p:val>
                                        </p:tav>
                                      </p:tavLst>
                                    </p:anim>
                                    <p:anim calcmode="lin" valueType="num">
                                      <p:cBhvr>
                                        <p:cTn id="61" dur="1000" fill="hold"/>
                                        <p:tgtEl>
                                          <p:spTgt spid="35"/>
                                        </p:tgtEl>
                                        <p:attrNameLst>
                                          <p:attrName>ppt_y</p:attrName>
                                        </p:attrNameLst>
                                      </p:cBhvr>
                                      <p:tavLst>
                                        <p:tav tm="0">
                                          <p:val>
                                            <p:strVal val="#ppt_y+.1"/>
                                          </p:val>
                                        </p:tav>
                                        <p:tav tm="100000">
                                          <p:val>
                                            <p:strVal val="#ppt_y"/>
                                          </p:val>
                                        </p:tav>
                                      </p:tavLst>
                                    </p:anim>
                                  </p:childTnLst>
                                </p:cTn>
                              </p:par>
                            </p:childTnLst>
                          </p:cTn>
                        </p:par>
                        <p:par>
                          <p:cTn id="62" fill="hold">
                            <p:stCondLst>
                              <p:cond delay="9000"/>
                            </p:stCondLst>
                            <p:childTnLst>
                              <p:par>
                                <p:cTn id="63" presetID="42" presetClass="entr" presetSubtype="0" fill="hold" grpId="0" nodeType="after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1000"/>
                                        <p:tgtEl>
                                          <p:spTgt spid="44"/>
                                        </p:tgtEl>
                                      </p:cBhvr>
                                    </p:animEffect>
                                    <p:anim calcmode="lin" valueType="num">
                                      <p:cBhvr>
                                        <p:cTn id="66" dur="1000" fill="hold"/>
                                        <p:tgtEl>
                                          <p:spTgt spid="44"/>
                                        </p:tgtEl>
                                        <p:attrNameLst>
                                          <p:attrName>ppt_x</p:attrName>
                                        </p:attrNameLst>
                                      </p:cBhvr>
                                      <p:tavLst>
                                        <p:tav tm="0">
                                          <p:val>
                                            <p:strVal val="#ppt_x"/>
                                          </p:val>
                                        </p:tav>
                                        <p:tav tm="100000">
                                          <p:val>
                                            <p:strVal val="#ppt_x"/>
                                          </p:val>
                                        </p:tav>
                                      </p:tavLst>
                                    </p:anim>
                                    <p:anim calcmode="lin" valueType="num">
                                      <p:cBhvr>
                                        <p:cTn id="67" dur="1000" fill="hold"/>
                                        <p:tgtEl>
                                          <p:spTgt spid="44"/>
                                        </p:tgtEl>
                                        <p:attrNameLst>
                                          <p:attrName>ppt_y</p:attrName>
                                        </p:attrNameLst>
                                      </p:cBhvr>
                                      <p:tavLst>
                                        <p:tav tm="0">
                                          <p:val>
                                            <p:strVal val="#ppt_y+.1"/>
                                          </p:val>
                                        </p:tav>
                                        <p:tav tm="100000">
                                          <p:val>
                                            <p:strVal val="#ppt_y"/>
                                          </p:val>
                                        </p:tav>
                                      </p:tavLst>
                                    </p:anim>
                                  </p:childTnLst>
                                </p:cTn>
                              </p:par>
                            </p:childTnLst>
                          </p:cTn>
                        </p:par>
                        <p:par>
                          <p:cTn id="68" fill="hold">
                            <p:stCondLst>
                              <p:cond delay="10000"/>
                            </p:stCondLst>
                            <p:childTnLst>
                              <p:par>
                                <p:cTn id="69" presetID="42" presetClass="entr" presetSubtype="0"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1000"/>
                                        <p:tgtEl>
                                          <p:spTgt spid="38"/>
                                        </p:tgtEl>
                                      </p:cBhvr>
                                    </p:animEffect>
                                    <p:anim calcmode="lin" valueType="num">
                                      <p:cBhvr>
                                        <p:cTn id="72" dur="1000" fill="hold"/>
                                        <p:tgtEl>
                                          <p:spTgt spid="38"/>
                                        </p:tgtEl>
                                        <p:attrNameLst>
                                          <p:attrName>ppt_x</p:attrName>
                                        </p:attrNameLst>
                                      </p:cBhvr>
                                      <p:tavLst>
                                        <p:tav tm="0">
                                          <p:val>
                                            <p:strVal val="#ppt_x"/>
                                          </p:val>
                                        </p:tav>
                                        <p:tav tm="100000">
                                          <p:val>
                                            <p:strVal val="#ppt_x"/>
                                          </p:val>
                                        </p:tav>
                                      </p:tavLst>
                                    </p:anim>
                                    <p:anim calcmode="lin" valueType="num">
                                      <p:cBhvr>
                                        <p:cTn id="73" dur="1000" fill="hold"/>
                                        <p:tgtEl>
                                          <p:spTgt spid="38"/>
                                        </p:tgtEl>
                                        <p:attrNameLst>
                                          <p:attrName>ppt_y</p:attrName>
                                        </p:attrNameLst>
                                      </p:cBhvr>
                                      <p:tavLst>
                                        <p:tav tm="0">
                                          <p:val>
                                            <p:strVal val="#ppt_y+.1"/>
                                          </p:val>
                                        </p:tav>
                                        <p:tav tm="100000">
                                          <p:val>
                                            <p:strVal val="#ppt_y"/>
                                          </p:val>
                                        </p:tav>
                                      </p:tavLst>
                                    </p:anim>
                                  </p:childTnLst>
                                </p:cTn>
                              </p:par>
                            </p:childTnLst>
                          </p:cTn>
                        </p:par>
                        <p:par>
                          <p:cTn id="74" fill="hold">
                            <p:stCondLst>
                              <p:cond delay="11000"/>
                            </p:stCondLst>
                            <p:childTnLst>
                              <p:par>
                                <p:cTn id="75" presetID="42" presetClass="entr" presetSubtype="0"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childTnLst>
                          </p:cTn>
                        </p:par>
                        <p:par>
                          <p:cTn id="80" fill="hold">
                            <p:stCondLst>
                              <p:cond delay="12000"/>
                            </p:stCondLst>
                            <p:childTnLst>
                              <p:par>
                                <p:cTn id="81" presetID="42" presetClass="entr" presetSubtype="0" fill="hold"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1000"/>
                                        <p:tgtEl>
                                          <p:spTgt spid="49"/>
                                        </p:tgtEl>
                                      </p:cBhvr>
                                    </p:animEffect>
                                    <p:anim calcmode="lin" valueType="num">
                                      <p:cBhvr>
                                        <p:cTn id="84" dur="1000" fill="hold"/>
                                        <p:tgtEl>
                                          <p:spTgt spid="49"/>
                                        </p:tgtEl>
                                        <p:attrNameLst>
                                          <p:attrName>ppt_x</p:attrName>
                                        </p:attrNameLst>
                                      </p:cBhvr>
                                      <p:tavLst>
                                        <p:tav tm="0">
                                          <p:val>
                                            <p:strVal val="#ppt_x"/>
                                          </p:val>
                                        </p:tav>
                                        <p:tav tm="100000">
                                          <p:val>
                                            <p:strVal val="#ppt_x"/>
                                          </p:val>
                                        </p:tav>
                                      </p:tavLst>
                                    </p:anim>
                                    <p:anim calcmode="lin" valueType="num">
                                      <p:cBhvr>
                                        <p:cTn id="85" dur="1000" fill="hold"/>
                                        <p:tgtEl>
                                          <p:spTgt spid="49"/>
                                        </p:tgtEl>
                                        <p:attrNameLst>
                                          <p:attrName>ppt_y</p:attrName>
                                        </p:attrNameLst>
                                      </p:cBhvr>
                                      <p:tavLst>
                                        <p:tav tm="0">
                                          <p:val>
                                            <p:strVal val="#ppt_y+.1"/>
                                          </p:val>
                                        </p:tav>
                                        <p:tav tm="100000">
                                          <p:val>
                                            <p:strVal val="#ppt_y"/>
                                          </p:val>
                                        </p:tav>
                                      </p:tavLst>
                                    </p:anim>
                                  </p:childTnLst>
                                </p:cTn>
                              </p:par>
                            </p:childTnLst>
                          </p:cTn>
                        </p:par>
                        <p:par>
                          <p:cTn id="86" fill="hold">
                            <p:stCondLst>
                              <p:cond delay="13000"/>
                            </p:stCondLst>
                            <p:childTnLst>
                              <p:par>
                                <p:cTn id="87" presetID="42" presetClass="entr" presetSubtype="0" fill="hold" nodeType="afterEffect">
                                  <p:stCondLst>
                                    <p:cond delay="0"/>
                                  </p:stCondLst>
                                  <p:childTnLst>
                                    <p:set>
                                      <p:cBhvr>
                                        <p:cTn id="88" dur="1" fill="hold">
                                          <p:stCondLst>
                                            <p:cond delay="0"/>
                                          </p:stCondLst>
                                        </p:cTn>
                                        <p:tgtEl>
                                          <p:spTgt spid="52"/>
                                        </p:tgtEl>
                                        <p:attrNameLst>
                                          <p:attrName>style.visibility</p:attrName>
                                        </p:attrNameLst>
                                      </p:cBhvr>
                                      <p:to>
                                        <p:strVal val="visible"/>
                                      </p:to>
                                    </p:set>
                                    <p:animEffect transition="in" filter="fade">
                                      <p:cBhvr>
                                        <p:cTn id="89" dur="1000"/>
                                        <p:tgtEl>
                                          <p:spTgt spid="52"/>
                                        </p:tgtEl>
                                      </p:cBhvr>
                                    </p:animEffect>
                                    <p:anim calcmode="lin" valueType="num">
                                      <p:cBhvr>
                                        <p:cTn id="90" dur="1000" fill="hold"/>
                                        <p:tgtEl>
                                          <p:spTgt spid="52"/>
                                        </p:tgtEl>
                                        <p:attrNameLst>
                                          <p:attrName>ppt_x</p:attrName>
                                        </p:attrNameLst>
                                      </p:cBhvr>
                                      <p:tavLst>
                                        <p:tav tm="0">
                                          <p:val>
                                            <p:strVal val="#ppt_x"/>
                                          </p:val>
                                        </p:tav>
                                        <p:tav tm="100000">
                                          <p:val>
                                            <p:strVal val="#ppt_x"/>
                                          </p:val>
                                        </p:tav>
                                      </p:tavLst>
                                    </p:anim>
                                    <p:anim calcmode="lin" valueType="num">
                                      <p:cBhvr>
                                        <p:cTn id="91" dur="1000" fill="hold"/>
                                        <p:tgtEl>
                                          <p:spTgt spid="52"/>
                                        </p:tgtEl>
                                        <p:attrNameLst>
                                          <p:attrName>ppt_y</p:attrName>
                                        </p:attrNameLst>
                                      </p:cBhvr>
                                      <p:tavLst>
                                        <p:tav tm="0">
                                          <p:val>
                                            <p:strVal val="#ppt_y+.1"/>
                                          </p:val>
                                        </p:tav>
                                        <p:tav tm="100000">
                                          <p:val>
                                            <p:strVal val="#ppt_y"/>
                                          </p:val>
                                        </p:tav>
                                      </p:tavLst>
                                    </p:anim>
                                  </p:childTnLst>
                                </p:cTn>
                              </p:par>
                            </p:childTnLst>
                          </p:cTn>
                        </p:par>
                        <p:par>
                          <p:cTn id="92" fill="hold">
                            <p:stCondLst>
                              <p:cond delay="14000"/>
                            </p:stCondLst>
                            <p:childTnLst>
                              <p:par>
                                <p:cTn id="93" presetID="42" presetClass="entr" presetSubtype="0" fill="hold"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1000"/>
                                        <p:tgtEl>
                                          <p:spTgt spid="55"/>
                                        </p:tgtEl>
                                      </p:cBhvr>
                                    </p:animEffect>
                                    <p:anim calcmode="lin" valueType="num">
                                      <p:cBhvr>
                                        <p:cTn id="96" dur="1000" fill="hold"/>
                                        <p:tgtEl>
                                          <p:spTgt spid="55"/>
                                        </p:tgtEl>
                                        <p:attrNameLst>
                                          <p:attrName>ppt_x</p:attrName>
                                        </p:attrNameLst>
                                      </p:cBhvr>
                                      <p:tavLst>
                                        <p:tav tm="0">
                                          <p:val>
                                            <p:strVal val="#ppt_x"/>
                                          </p:val>
                                        </p:tav>
                                        <p:tav tm="100000">
                                          <p:val>
                                            <p:strVal val="#ppt_x"/>
                                          </p:val>
                                        </p:tav>
                                      </p:tavLst>
                                    </p:anim>
                                    <p:anim calcmode="lin" valueType="num">
                                      <p:cBhvr>
                                        <p:cTn id="97" dur="1000" fill="hold"/>
                                        <p:tgtEl>
                                          <p:spTgt spid="55"/>
                                        </p:tgtEl>
                                        <p:attrNameLst>
                                          <p:attrName>ppt_y</p:attrName>
                                        </p:attrNameLst>
                                      </p:cBhvr>
                                      <p:tavLst>
                                        <p:tav tm="0">
                                          <p:val>
                                            <p:strVal val="#ppt_y+.1"/>
                                          </p:val>
                                        </p:tav>
                                        <p:tav tm="100000">
                                          <p:val>
                                            <p:strVal val="#ppt_y"/>
                                          </p:val>
                                        </p:tav>
                                      </p:tavLst>
                                    </p:anim>
                                  </p:childTnLst>
                                </p:cTn>
                              </p:par>
                            </p:childTnLst>
                          </p:cTn>
                        </p:par>
                        <p:par>
                          <p:cTn id="98" fill="hold">
                            <p:stCondLst>
                              <p:cond delay="15000"/>
                            </p:stCondLst>
                            <p:childTnLst>
                              <p:par>
                                <p:cTn id="99" presetID="42" presetClass="entr" presetSubtype="0" fill="hold" nodeType="after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fade">
                                      <p:cBhvr>
                                        <p:cTn id="101" dur="1000"/>
                                        <p:tgtEl>
                                          <p:spTgt spid="58"/>
                                        </p:tgtEl>
                                      </p:cBhvr>
                                    </p:animEffect>
                                    <p:anim calcmode="lin" valueType="num">
                                      <p:cBhvr>
                                        <p:cTn id="102" dur="1000" fill="hold"/>
                                        <p:tgtEl>
                                          <p:spTgt spid="58"/>
                                        </p:tgtEl>
                                        <p:attrNameLst>
                                          <p:attrName>ppt_x</p:attrName>
                                        </p:attrNameLst>
                                      </p:cBhvr>
                                      <p:tavLst>
                                        <p:tav tm="0">
                                          <p:val>
                                            <p:strVal val="#ppt_x"/>
                                          </p:val>
                                        </p:tav>
                                        <p:tav tm="100000">
                                          <p:val>
                                            <p:strVal val="#ppt_x"/>
                                          </p:val>
                                        </p:tav>
                                      </p:tavLst>
                                    </p:anim>
                                    <p:anim calcmode="lin" valueType="num">
                                      <p:cBhvr>
                                        <p:cTn id="103"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animBg="1"/>
      <p:bldP spid="27" grpId="0" animBg="1"/>
      <p:bldP spid="30" grpId="0" animBg="1"/>
      <p:bldP spid="31" grpId="0" animBg="1"/>
      <p:bldP spid="34" grpId="0" animBg="1"/>
      <p:bldP spid="35" grpId="0" animBg="1"/>
      <p:bldP spid="38" grpId="0" animBg="1"/>
      <p:bldP spid="39" grpId="0" animBg="1"/>
      <p:bldP spid="42" grpId="0" animBg="1"/>
      <p:bldP spid="43" grpId="0" animBg="1"/>
      <p:bldP spid="4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六边形 5"/>
          <p:cNvSpPr/>
          <p:nvPr/>
        </p:nvSpPr>
        <p:spPr>
          <a:xfrm>
            <a:off x="1403648" y="1851670"/>
            <a:ext cx="1169410" cy="1008112"/>
          </a:xfrm>
          <a:prstGeom prst="hexagon">
            <a:avLst/>
          </a:prstGeom>
          <a:solidFill>
            <a:srgbClr val="E99613"/>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7" name="矩形 15"/>
          <p:cNvSpPr>
            <a:spLocks noChangeArrowheads="1"/>
          </p:cNvSpPr>
          <p:nvPr/>
        </p:nvSpPr>
        <p:spPr bwMode="auto">
          <a:xfrm>
            <a:off x="1619672" y="2119988"/>
            <a:ext cx="723275" cy="473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rPr>
              <a:t>标题</a:t>
            </a:r>
            <a:endParaRPr lang="en-US" altLang="zh-CN" sz="16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8" name="六边形 7"/>
          <p:cNvSpPr/>
          <p:nvPr/>
        </p:nvSpPr>
        <p:spPr>
          <a:xfrm>
            <a:off x="3851920" y="1851670"/>
            <a:ext cx="1169410" cy="1008112"/>
          </a:xfrm>
          <a:prstGeom prst="hexagon">
            <a:avLst/>
          </a:prstGeom>
          <a:solidFill>
            <a:srgbClr val="C8D661"/>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 name="矩形 15"/>
          <p:cNvSpPr>
            <a:spLocks noChangeArrowheads="1"/>
          </p:cNvSpPr>
          <p:nvPr/>
        </p:nvSpPr>
        <p:spPr bwMode="auto">
          <a:xfrm>
            <a:off x="4067944" y="2119988"/>
            <a:ext cx="723275" cy="473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rPr>
              <a:t>标题</a:t>
            </a:r>
            <a:endParaRPr lang="en-US" altLang="zh-CN" sz="16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 name="六边形 9"/>
          <p:cNvSpPr/>
          <p:nvPr/>
        </p:nvSpPr>
        <p:spPr>
          <a:xfrm>
            <a:off x="6300192" y="1851670"/>
            <a:ext cx="1169410" cy="1008112"/>
          </a:xfrm>
          <a:prstGeom prst="hexagon">
            <a:avLst/>
          </a:prstGeom>
          <a:solidFill>
            <a:srgbClr val="E99613"/>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 name="矩形 15"/>
          <p:cNvSpPr>
            <a:spLocks noChangeArrowheads="1"/>
          </p:cNvSpPr>
          <p:nvPr/>
        </p:nvSpPr>
        <p:spPr bwMode="auto">
          <a:xfrm>
            <a:off x="6516216" y="2119988"/>
            <a:ext cx="723275" cy="473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rPr>
              <a:t>标题</a:t>
            </a:r>
            <a:endParaRPr lang="en-US" altLang="zh-CN" sz="16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 name="六边形 11"/>
          <p:cNvSpPr/>
          <p:nvPr/>
        </p:nvSpPr>
        <p:spPr>
          <a:xfrm>
            <a:off x="2627784" y="2591464"/>
            <a:ext cx="1169410" cy="1008112"/>
          </a:xfrm>
          <a:prstGeom prst="hexagon">
            <a:avLst/>
          </a:prstGeom>
          <a:solidFill>
            <a:srgbClr val="68BEE4"/>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 name="矩形 15"/>
          <p:cNvSpPr>
            <a:spLocks noChangeArrowheads="1"/>
          </p:cNvSpPr>
          <p:nvPr/>
        </p:nvSpPr>
        <p:spPr bwMode="auto">
          <a:xfrm>
            <a:off x="2843808" y="2859782"/>
            <a:ext cx="723275" cy="473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rPr>
              <a:t>标题</a:t>
            </a:r>
            <a:endParaRPr lang="en-US" altLang="zh-CN" sz="16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 name="六边形 13"/>
          <p:cNvSpPr/>
          <p:nvPr/>
        </p:nvSpPr>
        <p:spPr>
          <a:xfrm>
            <a:off x="5076056" y="2591464"/>
            <a:ext cx="1169410" cy="1008112"/>
          </a:xfrm>
          <a:prstGeom prst="hexagon">
            <a:avLst/>
          </a:prstGeom>
          <a:solidFill>
            <a:srgbClr val="E58CA0"/>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 name="矩形 15"/>
          <p:cNvSpPr>
            <a:spLocks noChangeArrowheads="1"/>
          </p:cNvSpPr>
          <p:nvPr/>
        </p:nvSpPr>
        <p:spPr bwMode="auto">
          <a:xfrm>
            <a:off x="5292080" y="2859782"/>
            <a:ext cx="723275" cy="473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rPr>
              <a:t>标题</a:t>
            </a:r>
            <a:endParaRPr lang="en-US" altLang="zh-CN" sz="1600" dirty="0">
              <a:solidFill>
                <a:srgbClr val="FFFFFF"/>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 name="文本框 347"/>
          <p:cNvSpPr txBox="1"/>
          <p:nvPr/>
        </p:nvSpPr>
        <p:spPr>
          <a:xfrm>
            <a:off x="1524801" y="3145852"/>
            <a:ext cx="1048257" cy="400110"/>
          </a:xfrm>
          <a:prstGeom prst="rect">
            <a:avLst/>
          </a:prstGeom>
          <a:noFill/>
        </p:spPr>
        <p:txBody>
          <a:bodyPr wrap="square" rtlCol="0">
            <a:spAutoFit/>
          </a:bodyPr>
          <a:lstStyle/>
          <a:p>
            <a:pPr defTabSz="914400">
              <a:spcBef>
                <a:spcPts val="450"/>
              </a:spcBef>
            </a:pPr>
            <a:r>
              <a:rPr lang="zh-CN" altLang="en-US" sz="1000" dirty="0">
                <a:solidFill>
                  <a:srgbClr val="080808"/>
                </a:solidFill>
                <a:latin typeface="微软雅黑 Light" panose="020B0502040204020203" pitchFamily="34" charset="-122"/>
                <a:ea typeface="微软雅黑 Light" panose="020B0502040204020203" pitchFamily="34" charset="-122"/>
                <a:sym typeface="微软雅黑 Light" panose="020B0502040204020203" pitchFamily="34" charset="-122"/>
              </a:rPr>
              <a:t>在此处添加文字在此处添加</a:t>
            </a:r>
          </a:p>
        </p:txBody>
      </p:sp>
      <p:sp>
        <p:nvSpPr>
          <p:cNvPr id="17" name="文本框 347"/>
          <p:cNvSpPr txBox="1"/>
          <p:nvPr/>
        </p:nvSpPr>
        <p:spPr>
          <a:xfrm>
            <a:off x="4000436" y="3145852"/>
            <a:ext cx="1048257" cy="400110"/>
          </a:xfrm>
          <a:prstGeom prst="rect">
            <a:avLst/>
          </a:prstGeom>
          <a:noFill/>
        </p:spPr>
        <p:txBody>
          <a:bodyPr wrap="square" rtlCol="0">
            <a:spAutoFit/>
          </a:bodyPr>
          <a:lstStyle/>
          <a:p>
            <a:pPr defTabSz="914400">
              <a:spcBef>
                <a:spcPts val="450"/>
              </a:spcBef>
            </a:pPr>
            <a:r>
              <a:rPr lang="zh-CN" altLang="en-US" sz="1000" dirty="0">
                <a:solidFill>
                  <a:srgbClr val="080808"/>
                </a:solidFill>
                <a:latin typeface="微软雅黑 Light" panose="020B0502040204020203" pitchFamily="34" charset="-122"/>
                <a:ea typeface="微软雅黑 Light" panose="020B0502040204020203" pitchFamily="34" charset="-122"/>
                <a:sym typeface="微软雅黑 Light" panose="020B0502040204020203" pitchFamily="34" charset="-122"/>
              </a:rPr>
              <a:t>在此处添加文字在此处添加</a:t>
            </a:r>
          </a:p>
        </p:txBody>
      </p:sp>
      <p:sp>
        <p:nvSpPr>
          <p:cNvPr id="18" name="文本框 347"/>
          <p:cNvSpPr txBox="1"/>
          <p:nvPr/>
        </p:nvSpPr>
        <p:spPr>
          <a:xfrm>
            <a:off x="6476071" y="3145852"/>
            <a:ext cx="1048257" cy="400110"/>
          </a:xfrm>
          <a:prstGeom prst="rect">
            <a:avLst/>
          </a:prstGeom>
          <a:noFill/>
        </p:spPr>
        <p:txBody>
          <a:bodyPr wrap="square" rtlCol="0">
            <a:spAutoFit/>
          </a:bodyPr>
          <a:lstStyle/>
          <a:p>
            <a:pPr defTabSz="914400">
              <a:spcBef>
                <a:spcPts val="450"/>
              </a:spcBef>
            </a:pPr>
            <a:r>
              <a:rPr lang="zh-CN" altLang="en-US" sz="1000" dirty="0">
                <a:solidFill>
                  <a:srgbClr val="080808"/>
                </a:solidFill>
                <a:latin typeface="微软雅黑 Light" panose="020B0502040204020203" pitchFamily="34" charset="-122"/>
                <a:ea typeface="微软雅黑 Light" panose="020B0502040204020203" pitchFamily="34" charset="-122"/>
                <a:sym typeface="微软雅黑 Light" panose="020B0502040204020203" pitchFamily="34" charset="-122"/>
              </a:rPr>
              <a:t>在此处添加文字在此处添加</a:t>
            </a:r>
          </a:p>
        </p:txBody>
      </p:sp>
      <p:sp>
        <p:nvSpPr>
          <p:cNvPr id="19" name="文本框 347"/>
          <p:cNvSpPr txBox="1"/>
          <p:nvPr/>
        </p:nvSpPr>
        <p:spPr>
          <a:xfrm>
            <a:off x="2721574" y="1883608"/>
            <a:ext cx="1048257" cy="400110"/>
          </a:xfrm>
          <a:prstGeom prst="rect">
            <a:avLst/>
          </a:prstGeom>
          <a:noFill/>
        </p:spPr>
        <p:txBody>
          <a:bodyPr wrap="square" rtlCol="0">
            <a:spAutoFit/>
          </a:bodyPr>
          <a:lstStyle/>
          <a:p>
            <a:pPr defTabSz="914400">
              <a:spcBef>
                <a:spcPts val="450"/>
              </a:spcBef>
            </a:pPr>
            <a:r>
              <a:rPr lang="zh-CN" altLang="en-US" sz="1000" dirty="0">
                <a:solidFill>
                  <a:srgbClr val="080808"/>
                </a:solidFill>
                <a:latin typeface="微软雅黑 Light" panose="020B0502040204020203" pitchFamily="34" charset="-122"/>
                <a:ea typeface="微软雅黑 Light" panose="020B0502040204020203" pitchFamily="34" charset="-122"/>
                <a:sym typeface="微软雅黑 Light" panose="020B0502040204020203" pitchFamily="34" charset="-122"/>
              </a:rPr>
              <a:t>在此处添加文字在此处添加</a:t>
            </a:r>
          </a:p>
        </p:txBody>
      </p:sp>
      <p:sp>
        <p:nvSpPr>
          <p:cNvPr id="20" name="文本框 347"/>
          <p:cNvSpPr txBox="1"/>
          <p:nvPr/>
        </p:nvSpPr>
        <p:spPr>
          <a:xfrm>
            <a:off x="5197209" y="1883608"/>
            <a:ext cx="1048257" cy="400110"/>
          </a:xfrm>
          <a:prstGeom prst="rect">
            <a:avLst/>
          </a:prstGeom>
          <a:noFill/>
        </p:spPr>
        <p:txBody>
          <a:bodyPr wrap="square" rtlCol="0">
            <a:spAutoFit/>
          </a:bodyPr>
          <a:lstStyle/>
          <a:p>
            <a:pPr defTabSz="914400">
              <a:spcBef>
                <a:spcPts val="450"/>
              </a:spcBef>
            </a:pPr>
            <a:r>
              <a:rPr lang="zh-CN" altLang="en-US" sz="1000" dirty="0">
                <a:solidFill>
                  <a:srgbClr val="080808"/>
                </a:solidFill>
                <a:latin typeface="微软雅黑 Light" panose="020B0502040204020203" pitchFamily="34" charset="-122"/>
                <a:ea typeface="微软雅黑 Light" panose="020B0502040204020203" pitchFamily="34" charset="-122"/>
                <a:sym typeface="微软雅黑 Light" panose="020B0502040204020203" pitchFamily="34" charset="-122"/>
              </a:rPr>
              <a:t>在此处添加文字在此处添加</a:t>
            </a:r>
          </a:p>
        </p:txBody>
      </p:sp>
      <p:sp>
        <p:nvSpPr>
          <p:cNvPr id="21" name="圆角矩形 128">
            <a:extLst>
              <a:ext uri="{FF2B5EF4-FFF2-40B4-BE49-F238E27FC236}">
                <a16:creationId xmlns:a16="http://schemas.microsoft.com/office/drawing/2014/main" id="{97C17CB0-D661-4F6B-B2C9-DFC69E76A1B4}"/>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 name="文本框 3">
            <a:extLst>
              <a:ext uri="{FF2B5EF4-FFF2-40B4-BE49-F238E27FC236}">
                <a16:creationId xmlns:a16="http://schemas.microsoft.com/office/drawing/2014/main" id="{5944CD53-2CDF-4C80-992B-C0AF7F68DEF4}"/>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教学分析</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11155627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Effect transition="in" filter="fade">
                                      <p:cBhvr>
                                        <p:cTn id="55" dur="500"/>
                                        <p:tgtEl>
                                          <p:spTgt spid="15"/>
                                        </p:tgtEl>
                                      </p:cBhvr>
                                    </p:animEffect>
                                  </p:childTnLst>
                                </p:cTn>
                              </p:par>
                            </p:childTnLst>
                          </p:cTn>
                        </p:par>
                        <p:par>
                          <p:cTn id="56" fill="hold">
                            <p:stCondLst>
                              <p:cond delay="4500"/>
                            </p:stCondLst>
                            <p:childTnLst>
                              <p:par>
                                <p:cTn id="57" presetID="53" presetClass="entr" presetSubtype="16"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Effect transition="in" filter="fade">
                                      <p:cBhvr>
                                        <p:cTn id="67" dur="500"/>
                                        <p:tgtEl>
                                          <p:spTgt spid="11"/>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p:cTn id="71" dur="500" fill="hold"/>
                                        <p:tgtEl>
                                          <p:spTgt spid="10"/>
                                        </p:tgtEl>
                                        <p:attrNameLst>
                                          <p:attrName>ppt_w</p:attrName>
                                        </p:attrNameLst>
                                      </p:cBhvr>
                                      <p:tavLst>
                                        <p:tav tm="0">
                                          <p:val>
                                            <p:fltVal val="0"/>
                                          </p:val>
                                        </p:tav>
                                        <p:tav tm="100000">
                                          <p:val>
                                            <p:strVal val="#ppt_w"/>
                                          </p:val>
                                        </p:tav>
                                      </p:tavLst>
                                    </p:anim>
                                    <p:anim calcmode="lin" valueType="num">
                                      <p:cBhvr>
                                        <p:cTn id="72" dur="500" fill="hold"/>
                                        <p:tgtEl>
                                          <p:spTgt spid="10"/>
                                        </p:tgtEl>
                                        <p:attrNameLst>
                                          <p:attrName>ppt_h</p:attrName>
                                        </p:attrNameLst>
                                      </p:cBhvr>
                                      <p:tavLst>
                                        <p:tav tm="0">
                                          <p:val>
                                            <p:fltVal val="0"/>
                                          </p:val>
                                        </p:tav>
                                        <p:tav tm="100000">
                                          <p:val>
                                            <p:strVal val="#ppt_h"/>
                                          </p:val>
                                        </p:tav>
                                      </p:tavLst>
                                    </p:anim>
                                    <p:animEffect transition="in" filter="fade">
                                      <p:cBhvr>
                                        <p:cTn id="73" dur="500"/>
                                        <p:tgtEl>
                                          <p:spTgt spid="10"/>
                                        </p:tgtEl>
                                      </p:cBhvr>
                                    </p:animEffect>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anim calcmode="lin" valueType="num">
                                      <p:cBhvr>
                                        <p:cTn id="78" dur="500" fill="hold"/>
                                        <p:tgtEl>
                                          <p:spTgt spid="19"/>
                                        </p:tgtEl>
                                        <p:attrNameLst>
                                          <p:attrName>ppt_x</p:attrName>
                                        </p:attrNameLst>
                                      </p:cBhvr>
                                      <p:tavLst>
                                        <p:tav tm="0">
                                          <p:val>
                                            <p:strVal val="#ppt_x"/>
                                          </p:val>
                                        </p:tav>
                                        <p:tav tm="100000">
                                          <p:val>
                                            <p:strVal val="#ppt_x"/>
                                          </p:val>
                                        </p:tav>
                                      </p:tavLst>
                                    </p:anim>
                                    <p:anim calcmode="lin" valueType="num">
                                      <p:cBhvr>
                                        <p:cTn id="79" dur="500" fill="hold"/>
                                        <p:tgtEl>
                                          <p:spTgt spid="19"/>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anim calcmode="lin" valueType="num">
                                      <p:cBhvr>
                                        <p:cTn id="84" dur="500" fill="hold"/>
                                        <p:tgtEl>
                                          <p:spTgt spid="20"/>
                                        </p:tgtEl>
                                        <p:attrNameLst>
                                          <p:attrName>ppt_x</p:attrName>
                                        </p:attrNameLst>
                                      </p:cBhvr>
                                      <p:tavLst>
                                        <p:tav tm="0">
                                          <p:val>
                                            <p:strVal val="#ppt_x"/>
                                          </p:val>
                                        </p:tav>
                                        <p:tav tm="100000">
                                          <p:val>
                                            <p:strVal val="#ppt_x"/>
                                          </p:val>
                                        </p:tav>
                                      </p:tavLst>
                                    </p:anim>
                                    <p:anim calcmode="lin" valueType="num">
                                      <p:cBhvr>
                                        <p:cTn id="85" dur="500" fill="hold"/>
                                        <p:tgtEl>
                                          <p:spTgt spid="20"/>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47" presetClass="entr" presetSubtype="0"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fade">
                                      <p:cBhvr>
                                        <p:cTn id="89" dur="500"/>
                                        <p:tgtEl>
                                          <p:spTgt spid="16"/>
                                        </p:tgtEl>
                                      </p:cBhvr>
                                    </p:animEffect>
                                    <p:anim calcmode="lin" valueType="num">
                                      <p:cBhvr>
                                        <p:cTn id="90" dur="500" fill="hold"/>
                                        <p:tgtEl>
                                          <p:spTgt spid="16"/>
                                        </p:tgtEl>
                                        <p:attrNameLst>
                                          <p:attrName>ppt_x</p:attrName>
                                        </p:attrNameLst>
                                      </p:cBhvr>
                                      <p:tavLst>
                                        <p:tav tm="0">
                                          <p:val>
                                            <p:strVal val="#ppt_x"/>
                                          </p:val>
                                        </p:tav>
                                        <p:tav tm="100000">
                                          <p:val>
                                            <p:strVal val="#ppt_x"/>
                                          </p:val>
                                        </p:tav>
                                      </p:tavLst>
                                    </p:anim>
                                    <p:anim calcmode="lin" valueType="num">
                                      <p:cBhvr>
                                        <p:cTn id="91" dur="500" fill="hold"/>
                                        <p:tgtEl>
                                          <p:spTgt spid="16"/>
                                        </p:tgtEl>
                                        <p:attrNameLst>
                                          <p:attrName>ppt_y</p:attrName>
                                        </p:attrNameLst>
                                      </p:cBhvr>
                                      <p:tavLst>
                                        <p:tav tm="0">
                                          <p:val>
                                            <p:strVal val="#ppt_y-.1"/>
                                          </p:val>
                                        </p:tav>
                                        <p:tav tm="100000">
                                          <p:val>
                                            <p:strVal val="#ppt_y"/>
                                          </p:val>
                                        </p:tav>
                                      </p:tavLst>
                                    </p:anim>
                                  </p:childTnLst>
                                </p:cTn>
                              </p:par>
                            </p:childTnLst>
                          </p:cTn>
                        </p:par>
                        <p:par>
                          <p:cTn id="92" fill="hold">
                            <p:stCondLst>
                              <p:cond delay="7500"/>
                            </p:stCondLst>
                            <p:childTnLst>
                              <p:par>
                                <p:cTn id="93" presetID="47" presetClass="entr" presetSubtype="0" fill="hold" grpId="0" nodeType="after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fade">
                                      <p:cBhvr>
                                        <p:cTn id="95" dur="500"/>
                                        <p:tgtEl>
                                          <p:spTgt spid="17"/>
                                        </p:tgtEl>
                                      </p:cBhvr>
                                    </p:animEffect>
                                    <p:anim calcmode="lin" valueType="num">
                                      <p:cBhvr>
                                        <p:cTn id="96" dur="500" fill="hold"/>
                                        <p:tgtEl>
                                          <p:spTgt spid="17"/>
                                        </p:tgtEl>
                                        <p:attrNameLst>
                                          <p:attrName>ppt_x</p:attrName>
                                        </p:attrNameLst>
                                      </p:cBhvr>
                                      <p:tavLst>
                                        <p:tav tm="0">
                                          <p:val>
                                            <p:strVal val="#ppt_x"/>
                                          </p:val>
                                        </p:tav>
                                        <p:tav tm="100000">
                                          <p:val>
                                            <p:strVal val="#ppt_x"/>
                                          </p:val>
                                        </p:tav>
                                      </p:tavLst>
                                    </p:anim>
                                    <p:anim calcmode="lin" valueType="num">
                                      <p:cBhvr>
                                        <p:cTn id="97" dur="500" fill="hold"/>
                                        <p:tgtEl>
                                          <p:spTgt spid="17"/>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7" presetClass="entr" presetSubtype="0"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Effect transition="in" filter="fade">
                                      <p:cBhvr>
                                        <p:cTn id="101" dur="500"/>
                                        <p:tgtEl>
                                          <p:spTgt spid="18"/>
                                        </p:tgtEl>
                                      </p:cBhvr>
                                    </p:animEffect>
                                    <p:anim calcmode="lin" valueType="num">
                                      <p:cBhvr>
                                        <p:cTn id="102" dur="500" fill="hold"/>
                                        <p:tgtEl>
                                          <p:spTgt spid="18"/>
                                        </p:tgtEl>
                                        <p:attrNameLst>
                                          <p:attrName>ppt_x</p:attrName>
                                        </p:attrNameLst>
                                      </p:cBhvr>
                                      <p:tavLst>
                                        <p:tav tm="0">
                                          <p:val>
                                            <p:strVal val="#ppt_x"/>
                                          </p:val>
                                        </p:tav>
                                        <p:tav tm="100000">
                                          <p:val>
                                            <p:strVal val="#ppt_x"/>
                                          </p:val>
                                        </p:tav>
                                      </p:tavLst>
                                    </p:anim>
                                    <p:anim calcmode="lin" valueType="num">
                                      <p:cBhvr>
                                        <p:cTn id="103"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P spid="12" grpId="0" animBg="1"/>
      <p:bldP spid="13" grpId="0"/>
      <p:bldP spid="14" grpId="0" animBg="1"/>
      <p:bldP spid="15" grpId="0"/>
      <p:bldP spid="16" grpId="0"/>
      <p:bldP spid="17" grpId="0"/>
      <p:bldP spid="18" grpId="0"/>
      <p:bldP spid="19" grpId="0"/>
      <p:bldP spid="20" grpId="0"/>
      <p:bldP spid="21" grpId="0" animBg="1"/>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7913331" y="3147814"/>
            <a:ext cx="664612" cy="1730087"/>
            <a:chOff x="7277859" y="4371113"/>
            <a:chExt cx="886149" cy="2306782"/>
          </a:xfrm>
          <a:solidFill>
            <a:schemeClr val="bg1">
              <a:lumMod val="75000"/>
            </a:schemeClr>
          </a:solidFill>
        </p:grpSpPr>
        <p:sp>
          <p:nvSpPr>
            <p:cNvPr id="7" name="Freeform 1565"/>
            <p:cNvSpPr>
              <a:spLocks/>
            </p:cNvSpPr>
            <p:nvPr/>
          </p:nvSpPr>
          <p:spPr bwMode="auto">
            <a:xfrm>
              <a:off x="7671223" y="4692665"/>
              <a:ext cx="492785" cy="1982901"/>
            </a:xfrm>
            <a:custGeom>
              <a:avLst/>
              <a:gdLst>
                <a:gd name="T0" fmla="*/ 294 w 456"/>
                <a:gd name="T1" fmla="*/ 1276 h 1702"/>
                <a:gd name="T2" fmla="*/ 334 w 456"/>
                <a:gd name="T3" fmla="*/ 976 h 1702"/>
                <a:gd name="T4" fmla="*/ 374 w 456"/>
                <a:gd name="T5" fmla="*/ 948 h 1702"/>
                <a:gd name="T6" fmla="*/ 402 w 456"/>
                <a:gd name="T7" fmla="*/ 912 h 1702"/>
                <a:gd name="T8" fmla="*/ 422 w 456"/>
                <a:gd name="T9" fmla="*/ 870 h 1702"/>
                <a:gd name="T10" fmla="*/ 428 w 456"/>
                <a:gd name="T11" fmla="*/ 826 h 1702"/>
                <a:gd name="T12" fmla="*/ 428 w 456"/>
                <a:gd name="T13" fmla="*/ 174 h 1702"/>
                <a:gd name="T14" fmla="*/ 426 w 456"/>
                <a:gd name="T15" fmla="*/ 138 h 1702"/>
                <a:gd name="T16" fmla="*/ 416 w 456"/>
                <a:gd name="T17" fmla="*/ 106 h 1702"/>
                <a:gd name="T18" fmla="*/ 400 w 456"/>
                <a:gd name="T19" fmla="*/ 76 h 1702"/>
                <a:gd name="T20" fmla="*/ 378 w 456"/>
                <a:gd name="T21" fmla="*/ 50 h 1702"/>
                <a:gd name="T22" fmla="*/ 354 w 456"/>
                <a:gd name="T23" fmla="*/ 30 h 1702"/>
                <a:gd name="T24" fmla="*/ 324 w 456"/>
                <a:gd name="T25" fmla="*/ 14 h 1702"/>
                <a:gd name="T26" fmla="*/ 292 w 456"/>
                <a:gd name="T27" fmla="*/ 4 h 1702"/>
                <a:gd name="T28" fmla="*/ 256 w 456"/>
                <a:gd name="T29" fmla="*/ 0 h 1702"/>
                <a:gd name="T30" fmla="*/ 170 w 456"/>
                <a:gd name="T31" fmla="*/ 0 h 1702"/>
                <a:gd name="T32" fmla="*/ 140 w 456"/>
                <a:gd name="T33" fmla="*/ 2 h 1702"/>
                <a:gd name="T34" fmla="*/ 112 w 456"/>
                <a:gd name="T35" fmla="*/ 10 h 1702"/>
                <a:gd name="T36" fmla="*/ 84 w 456"/>
                <a:gd name="T37" fmla="*/ 22 h 1702"/>
                <a:gd name="T38" fmla="*/ 40 w 456"/>
                <a:gd name="T39" fmla="*/ 60 h 1702"/>
                <a:gd name="T40" fmla="*/ 16 w 456"/>
                <a:gd name="T41" fmla="*/ 96 h 1702"/>
                <a:gd name="T42" fmla="*/ 4 w 456"/>
                <a:gd name="T43" fmla="*/ 122 h 1702"/>
                <a:gd name="T44" fmla="*/ 178 w 456"/>
                <a:gd name="T45" fmla="*/ 106 h 1702"/>
                <a:gd name="T46" fmla="*/ 184 w 456"/>
                <a:gd name="T47" fmla="*/ 102 h 1702"/>
                <a:gd name="T48" fmla="*/ 202 w 456"/>
                <a:gd name="T49" fmla="*/ 102 h 1702"/>
                <a:gd name="T50" fmla="*/ 220 w 456"/>
                <a:gd name="T51" fmla="*/ 102 h 1702"/>
                <a:gd name="T52" fmla="*/ 254 w 456"/>
                <a:gd name="T53" fmla="*/ 118 h 1702"/>
                <a:gd name="T54" fmla="*/ 284 w 456"/>
                <a:gd name="T55" fmla="*/ 144 h 1702"/>
                <a:gd name="T56" fmla="*/ 304 w 456"/>
                <a:gd name="T57" fmla="*/ 178 h 1702"/>
                <a:gd name="T58" fmla="*/ 308 w 456"/>
                <a:gd name="T59" fmla="*/ 198 h 1702"/>
                <a:gd name="T60" fmla="*/ 310 w 456"/>
                <a:gd name="T61" fmla="*/ 220 h 1702"/>
                <a:gd name="T62" fmla="*/ 306 w 456"/>
                <a:gd name="T63" fmla="*/ 242 h 1702"/>
                <a:gd name="T64" fmla="*/ 290 w 456"/>
                <a:gd name="T65" fmla="*/ 280 h 1702"/>
                <a:gd name="T66" fmla="*/ 282 w 456"/>
                <a:gd name="T67" fmla="*/ 290 h 1702"/>
                <a:gd name="T68" fmla="*/ 266 w 456"/>
                <a:gd name="T69" fmla="*/ 306 h 1702"/>
                <a:gd name="T70" fmla="*/ 238 w 456"/>
                <a:gd name="T71" fmla="*/ 322 h 1702"/>
                <a:gd name="T72" fmla="*/ 0 w 456"/>
                <a:gd name="T73" fmla="*/ 362 h 1702"/>
                <a:gd name="T74" fmla="*/ 0 w 456"/>
                <a:gd name="T75" fmla="*/ 826 h 1702"/>
                <a:gd name="T76" fmla="*/ 8 w 456"/>
                <a:gd name="T77" fmla="*/ 880 h 1702"/>
                <a:gd name="T78" fmla="*/ 32 w 456"/>
                <a:gd name="T79" fmla="*/ 928 h 1702"/>
                <a:gd name="T80" fmla="*/ 70 w 456"/>
                <a:gd name="T81" fmla="*/ 964 h 1702"/>
                <a:gd name="T82" fmla="*/ 120 w 456"/>
                <a:gd name="T83" fmla="*/ 990 h 1702"/>
                <a:gd name="T84" fmla="*/ 82 w 456"/>
                <a:gd name="T85" fmla="*/ 1282 h 1702"/>
                <a:gd name="T86" fmla="*/ 82 w 456"/>
                <a:gd name="T87" fmla="*/ 1294 h 1702"/>
                <a:gd name="T88" fmla="*/ 86 w 456"/>
                <a:gd name="T89" fmla="*/ 1314 h 1702"/>
                <a:gd name="T90" fmla="*/ 260 w 456"/>
                <a:gd name="T91" fmla="*/ 1656 h 1702"/>
                <a:gd name="T92" fmla="*/ 270 w 456"/>
                <a:gd name="T93" fmla="*/ 1670 h 1702"/>
                <a:gd name="T94" fmla="*/ 298 w 456"/>
                <a:gd name="T95" fmla="*/ 1692 h 1702"/>
                <a:gd name="T96" fmla="*/ 332 w 456"/>
                <a:gd name="T97" fmla="*/ 1700 h 1702"/>
                <a:gd name="T98" fmla="*/ 368 w 456"/>
                <a:gd name="T99" fmla="*/ 1700 h 1702"/>
                <a:gd name="T100" fmla="*/ 406 w 456"/>
                <a:gd name="T101" fmla="*/ 1680 h 1702"/>
                <a:gd name="T102" fmla="*/ 422 w 456"/>
                <a:gd name="T103" fmla="*/ 1670 h 1702"/>
                <a:gd name="T104" fmla="*/ 446 w 456"/>
                <a:gd name="T105" fmla="*/ 1642 h 1702"/>
                <a:gd name="T106" fmla="*/ 456 w 456"/>
                <a:gd name="T107" fmla="*/ 1610 h 1702"/>
                <a:gd name="T108" fmla="*/ 450 w 456"/>
                <a:gd name="T109" fmla="*/ 1572 h 1702"/>
                <a:gd name="T110" fmla="*/ 442 w 456"/>
                <a:gd name="T111" fmla="*/ 1554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6" h="1702">
                  <a:moveTo>
                    <a:pt x="442" y="1554"/>
                  </a:moveTo>
                  <a:lnTo>
                    <a:pt x="294" y="1276"/>
                  </a:lnTo>
                  <a:lnTo>
                    <a:pt x="334" y="976"/>
                  </a:lnTo>
                  <a:lnTo>
                    <a:pt x="334" y="976"/>
                  </a:lnTo>
                  <a:lnTo>
                    <a:pt x="354" y="962"/>
                  </a:lnTo>
                  <a:lnTo>
                    <a:pt x="374" y="948"/>
                  </a:lnTo>
                  <a:lnTo>
                    <a:pt x="390" y="932"/>
                  </a:lnTo>
                  <a:lnTo>
                    <a:pt x="402" y="912"/>
                  </a:lnTo>
                  <a:lnTo>
                    <a:pt x="414" y="892"/>
                  </a:lnTo>
                  <a:lnTo>
                    <a:pt x="422" y="870"/>
                  </a:lnTo>
                  <a:lnTo>
                    <a:pt x="426" y="848"/>
                  </a:lnTo>
                  <a:lnTo>
                    <a:pt x="428" y="826"/>
                  </a:lnTo>
                  <a:lnTo>
                    <a:pt x="428" y="174"/>
                  </a:lnTo>
                  <a:lnTo>
                    <a:pt x="428" y="174"/>
                  </a:lnTo>
                  <a:lnTo>
                    <a:pt x="428" y="156"/>
                  </a:lnTo>
                  <a:lnTo>
                    <a:pt x="426" y="138"/>
                  </a:lnTo>
                  <a:lnTo>
                    <a:pt x="420" y="122"/>
                  </a:lnTo>
                  <a:lnTo>
                    <a:pt x="416" y="106"/>
                  </a:lnTo>
                  <a:lnTo>
                    <a:pt x="408" y="90"/>
                  </a:lnTo>
                  <a:lnTo>
                    <a:pt x="400" y="76"/>
                  </a:lnTo>
                  <a:lnTo>
                    <a:pt x="390" y="62"/>
                  </a:lnTo>
                  <a:lnTo>
                    <a:pt x="378" y="50"/>
                  </a:lnTo>
                  <a:lnTo>
                    <a:pt x="366" y="40"/>
                  </a:lnTo>
                  <a:lnTo>
                    <a:pt x="354" y="30"/>
                  </a:lnTo>
                  <a:lnTo>
                    <a:pt x="340" y="20"/>
                  </a:lnTo>
                  <a:lnTo>
                    <a:pt x="324" y="14"/>
                  </a:lnTo>
                  <a:lnTo>
                    <a:pt x="308" y="8"/>
                  </a:lnTo>
                  <a:lnTo>
                    <a:pt x="292" y="4"/>
                  </a:lnTo>
                  <a:lnTo>
                    <a:pt x="274" y="0"/>
                  </a:lnTo>
                  <a:lnTo>
                    <a:pt x="256" y="0"/>
                  </a:lnTo>
                  <a:lnTo>
                    <a:pt x="170" y="0"/>
                  </a:lnTo>
                  <a:lnTo>
                    <a:pt x="170" y="0"/>
                  </a:lnTo>
                  <a:lnTo>
                    <a:pt x="154" y="0"/>
                  </a:lnTo>
                  <a:lnTo>
                    <a:pt x="140" y="2"/>
                  </a:lnTo>
                  <a:lnTo>
                    <a:pt x="126" y="6"/>
                  </a:lnTo>
                  <a:lnTo>
                    <a:pt x="112" y="10"/>
                  </a:lnTo>
                  <a:lnTo>
                    <a:pt x="98" y="16"/>
                  </a:lnTo>
                  <a:lnTo>
                    <a:pt x="84" y="22"/>
                  </a:lnTo>
                  <a:lnTo>
                    <a:pt x="62" y="38"/>
                  </a:lnTo>
                  <a:lnTo>
                    <a:pt x="40" y="60"/>
                  </a:lnTo>
                  <a:lnTo>
                    <a:pt x="24" y="82"/>
                  </a:lnTo>
                  <a:lnTo>
                    <a:pt x="16" y="96"/>
                  </a:lnTo>
                  <a:lnTo>
                    <a:pt x="10" y="108"/>
                  </a:lnTo>
                  <a:lnTo>
                    <a:pt x="4" y="122"/>
                  </a:lnTo>
                  <a:lnTo>
                    <a:pt x="0" y="138"/>
                  </a:lnTo>
                  <a:lnTo>
                    <a:pt x="178" y="106"/>
                  </a:lnTo>
                  <a:lnTo>
                    <a:pt x="178" y="106"/>
                  </a:lnTo>
                  <a:lnTo>
                    <a:pt x="184" y="102"/>
                  </a:lnTo>
                  <a:lnTo>
                    <a:pt x="190" y="102"/>
                  </a:lnTo>
                  <a:lnTo>
                    <a:pt x="202" y="102"/>
                  </a:lnTo>
                  <a:lnTo>
                    <a:pt x="202" y="102"/>
                  </a:lnTo>
                  <a:lnTo>
                    <a:pt x="220" y="102"/>
                  </a:lnTo>
                  <a:lnTo>
                    <a:pt x="238" y="108"/>
                  </a:lnTo>
                  <a:lnTo>
                    <a:pt x="254" y="118"/>
                  </a:lnTo>
                  <a:lnTo>
                    <a:pt x="270" y="130"/>
                  </a:lnTo>
                  <a:lnTo>
                    <a:pt x="284" y="144"/>
                  </a:lnTo>
                  <a:lnTo>
                    <a:pt x="294" y="160"/>
                  </a:lnTo>
                  <a:lnTo>
                    <a:pt x="304" y="178"/>
                  </a:lnTo>
                  <a:lnTo>
                    <a:pt x="308" y="198"/>
                  </a:lnTo>
                  <a:lnTo>
                    <a:pt x="308" y="198"/>
                  </a:lnTo>
                  <a:lnTo>
                    <a:pt x="310" y="210"/>
                  </a:lnTo>
                  <a:lnTo>
                    <a:pt x="310" y="220"/>
                  </a:lnTo>
                  <a:lnTo>
                    <a:pt x="308" y="230"/>
                  </a:lnTo>
                  <a:lnTo>
                    <a:pt x="306" y="242"/>
                  </a:lnTo>
                  <a:lnTo>
                    <a:pt x="298" y="262"/>
                  </a:lnTo>
                  <a:lnTo>
                    <a:pt x="290" y="280"/>
                  </a:lnTo>
                  <a:lnTo>
                    <a:pt x="290" y="280"/>
                  </a:lnTo>
                  <a:lnTo>
                    <a:pt x="282" y="290"/>
                  </a:lnTo>
                  <a:lnTo>
                    <a:pt x="274" y="300"/>
                  </a:lnTo>
                  <a:lnTo>
                    <a:pt x="266" y="306"/>
                  </a:lnTo>
                  <a:lnTo>
                    <a:pt x="258" y="314"/>
                  </a:lnTo>
                  <a:lnTo>
                    <a:pt x="238" y="322"/>
                  </a:lnTo>
                  <a:lnTo>
                    <a:pt x="218" y="328"/>
                  </a:lnTo>
                  <a:lnTo>
                    <a:pt x="0" y="362"/>
                  </a:lnTo>
                  <a:lnTo>
                    <a:pt x="0" y="826"/>
                  </a:lnTo>
                  <a:lnTo>
                    <a:pt x="0" y="826"/>
                  </a:lnTo>
                  <a:lnTo>
                    <a:pt x="2" y="854"/>
                  </a:lnTo>
                  <a:lnTo>
                    <a:pt x="8" y="880"/>
                  </a:lnTo>
                  <a:lnTo>
                    <a:pt x="18" y="904"/>
                  </a:lnTo>
                  <a:lnTo>
                    <a:pt x="32" y="928"/>
                  </a:lnTo>
                  <a:lnTo>
                    <a:pt x="50" y="948"/>
                  </a:lnTo>
                  <a:lnTo>
                    <a:pt x="70" y="964"/>
                  </a:lnTo>
                  <a:lnTo>
                    <a:pt x="94" y="978"/>
                  </a:lnTo>
                  <a:lnTo>
                    <a:pt x="120" y="990"/>
                  </a:lnTo>
                  <a:lnTo>
                    <a:pt x="82" y="1282"/>
                  </a:lnTo>
                  <a:lnTo>
                    <a:pt x="82" y="1282"/>
                  </a:lnTo>
                  <a:lnTo>
                    <a:pt x="82" y="1294"/>
                  </a:lnTo>
                  <a:lnTo>
                    <a:pt x="82" y="1294"/>
                  </a:lnTo>
                  <a:lnTo>
                    <a:pt x="82" y="1304"/>
                  </a:lnTo>
                  <a:lnTo>
                    <a:pt x="86" y="1314"/>
                  </a:lnTo>
                  <a:lnTo>
                    <a:pt x="92" y="1336"/>
                  </a:lnTo>
                  <a:lnTo>
                    <a:pt x="260" y="1656"/>
                  </a:lnTo>
                  <a:lnTo>
                    <a:pt x="260" y="1656"/>
                  </a:lnTo>
                  <a:lnTo>
                    <a:pt x="270" y="1670"/>
                  </a:lnTo>
                  <a:lnTo>
                    <a:pt x="284" y="1682"/>
                  </a:lnTo>
                  <a:lnTo>
                    <a:pt x="298" y="1692"/>
                  </a:lnTo>
                  <a:lnTo>
                    <a:pt x="316" y="1698"/>
                  </a:lnTo>
                  <a:lnTo>
                    <a:pt x="332" y="1700"/>
                  </a:lnTo>
                  <a:lnTo>
                    <a:pt x="350" y="1702"/>
                  </a:lnTo>
                  <a:lnTo>
                    <a:pt x="368" y="1700"/>
                  </a:lnTo>
                  <a:lnTo>
                    <a:pt x="386" y="1694"/>
                  </a:lnTo>
                  <a:lnTo>
                    <a:pt x="406" y="1680"/>
                  </a:lnTo>
                  <a:lnTo>
                    <a:pt x="406" y="1680"/>
                  </a:lnTo>
                  <a:lnTo>
                    <a:pt x="422" y="1670"/>
                  </a:lnTo>
                  <a:lnTo>
                    <a:pt x="436" y="1658"/>
                  </a:lnTo>
                  <a:lnTo>
                    <a:pt x="446" y="1642"/>
                  </a:lnTo>
                  <a:lnTo>
                    <a:pt x="454" y="1626"/>
                  </a:lnTo>
                  <a:lnTo>
                    <a:pt x="456" y="1610"/>
                  </a:lnTo>
                  <a:lnTo>
                    <a:pt x="456" y="1590"/>
                  </a:lnTo>
                  <a:lnTo>
                    <a:pt x="450" y="1572"/>
                  </a:lnTo>
                  <a:lnTo>
                    <a:pt x="442" y="1554"/>
                  </a:lnTo>
                  <a:lnTo>
                    <a:pt x="442" y="15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8" name="Freeform 1566"/>
            <p:cNvSpPr>
              <a:spLocks/>
            </p:cNvSpPr>
            <p:nvPr/>
          </p:nvSpPr>
          <p:spPr bwMode="auto">
            <a:xfrm>
              <a:off x="7347022" y="4557520"/>
              <a:ext cx="626788" cy="563880"/>
            </a:xfrm>
            <a:custGeom>
              <a:avLst/>
              <a:gdLst>
                <a:gd name="T0" fmla="*/ 164 w 580"/>
                <a:gd name="T1" fmla="*/ 82 h 484"/>
                <a:gd name="T2" fmla="*/ 164 w 580"/>
                <a:gd name="T3" fmla="*/ 82 h 484"/>
                <a:gd name="T4" fmla="*/ 164 w 580"/>
                <a:gd name="T5" fmla="*/ 64 h 484"/>
                <a:gd name="T6" fmla="*/ 158 w 580"/>
                <a:gd name="T7" fmla="*/ 48 h 484"/>
                <a:gd name="T8" fmla="*/ 150 w 580"/>
                <a:gd name="T9" fmla="*/ 34 h 484"/>
                <a:gd name="T10" fmla="*/ 140 w 580"/>
                <a:gd name="T11" fmla="*/ 22 h 484"/>
                <a:gd name="T12" fmla="*/ 128 w 580"/>
                <a:gd name="T13" fmla="*/ 12 h 484"/>
                <a:gd name="T14" fmla="*/ 114 w 580"/>
                <a:gd name="T15" fmla="*/ 4 h 484"/>
                <a:gd name="T16" fmla="*/ 100 w 580"/>
                <a:gd name="T17" fmla="*/ 0 h 484"/>
                <a:gd name="T18" fmla="*/ 86 w 580"/>
                <a:gd name="T19" fmla="*/ 0 h 484"/>
                <a:gd name="T20" fmla="*/ 86 w 580"/>
                <a:gd name="T21" fmla="*/ 0 h 484"/>
                <a:gd name="T22" fmla="*/ 68 w 580"/>
                <a:gd name="T23" fmla="*/ 2 h 484"/>
                <a:gd name="T24" fmla="*/ 50 w 580"/>
                <a:gd name="T25" fmla="*/ 8 h 484"/>
                <a:gd name="T26" fmla="*/ 36 w 580"/>
                <a:gd name="T27" fmla="*/ 16 h 484"/>
                <a:gd name="T28" fmla="*/ 22 w 580"/>
                <a:gd name="T29" fmla="*/ 26 h 484"/>
                <a:gd name="T30" fmla="*/ 12 w 580"/>
                <a:gd name="T31" fmla="*/ 38 h 484"/>
                <a:gd name="T32" fmla="*/ 6 w 580"/>
                <a:gd name="T33" fmla="*/ 50 h 484"/>
                <a:gd name="T34" fmla="*/ 2 w 580"/>
                <a:gd name="T35" fmla="*/ 66 h 484"/>
                <a:gd name="T36" fmla="*/ 0 w 580"/>
                <a:gd name="T37" fmla="*/ 82 h 484"/>
                <a:gd name="T38" fmla="*/ 4 w 580"/>
                <a:gd name="T39" fmla="*/ 400 h 484"/>
                <a:gd name="T40" fmla="*/ 4 w 580"/>
                <a:gd name="T41" fmla="*/ 400 h 484"/>
                <a:gd name="T42" fmla="*/ 6 w 580"/>
                <a:gd name="T43" fmla="*/ 416 h 484"/>
                <a:gd name="T44" fmla="*/ 12 w 580"/>
                <a:gd name="T45" fmla="*/ 432 h 484"/>
                <a:gd name="T46" fmla="*/ 18 w 580"/>
                <a:gd name="T47" fmla="*/ 446 h 484"/>
                <a:gd name="T48" fmla="*/ 30 w 580"/>
                <a:gd name="T49" fmla="*/ 458 h 484"/>
                <a:gd name="T50" fmla="*/ 42 w 580"/>
                <a:gd name="T51" fmla="*/ 468 h 484"/>
                <a:gd name="T52" fmla="*/ 56 w 580"/>
                <a:gd name="T53" fmla="*/ 476 h 484"/>
                <a:gd name="T54" fmla="*/ 72 w 580"/>
                <a:gd name="T55" fmla="*/ 482 h 484"/>
                <a:gd name="T56" fmla="*/ 88 w 580"/>
                <a:gd name="T57" fmla="*/ 484 h 484"/>
                <a:gd name="T58" fmla="*/ 88 w 580"/>
                <a:gd name="T59" fmla="*/ 484 h 484"/>
                <a:gd name="T60" fmla="*/ 98 w 580"/>
                <a:gd name="T61" fmla="*/ 482 h 484"/>
                <a:gd name="T62" fmla="*/ 104 w 580"/>
                <a:gd name="T63" fmla="*/ 482 h 484"/>
                <a:gd name="T64" fmla="*/ 106 w 580"/>
                <a:gd name="T65" fmla="*/ 478 h 484"/>
                <a:gd name="T66" fmla="*/ 514 w 580"/>
                <a:gd name="T67" fmla="*/ 416 h 484"/>
                <a:gd name="T68" fmla="*/ 514 w 580"/>
                <a:gd name="T69" fmla="*/ 416 h 484"/>
                <a:gd name="T70" fmla="*/ 528 w 580"/>
                <a:gd name="T71" fmla="*/ 410 h 484"/>
                <a:gd name="T72" fmla="*/ 542 w 580"/>
                <a:gd name="T73" fmla="*/ 402 h 484"/>
                <a:gd name="T74" fmla="*/ 554 w 580"/>
                <a:gd name="T75" fmla="*/ 392 h 484"/>
                <a:gd name="T76" fmla="*/ 564 w 580"/>
                <a:gd name="T77" fmla="*/ 380 h 484"/>
                <a:gd name="T78" fmla="*/ 572 w 580"/>
                <a:gd name="T79" fmla="*/ 366 h 484"/>
                <a:gd name="T80" fmla="*/ 576 w 580"/>
                <a:gd name="T81" fmla="*/ 350 h 484"/>
                <a:gd name="T82" fmla="*/ 580 w 580"/>
                <a:gd name="T83" fmla="*/ 334 h 484"/>
                <a:gd name="T84" fmla="*/ 578 w 580"/>
                <a:gd name="T85" fmla="*/ 318 h 484"/>
                <a:gd name="T86" fmla="*/ 578 w 580"/>
                <a:gd name="T87" fmla="*/ 318 h 484"/>
                <a:gd name="T88" fmla="*/ 574 w 580"/>
                <a:gd name="T89" fmla="*/ 302 h 484"/>
                <a:gd name="T90" fmla="*/ 566 w 580"/>
                <a:gd name="T91" fmla="*/ 288 h 484"/>
                <a:gd name="T92" fmla="*/ 556 w 580"/>
                <a:gd name="T93" fmla="*/ 276 h 484"/>
                <a:gd name="T94" fmla="*/ 544 w 580"/>
                <a:gd name="T95" fmla="*/ 266 h 484"/>
                <a:gd name="T96" fmla="*/ 530 w 580"/>
                <a:gd name="T97" fmla="*/ 258 h 484"/>
                <a:gd name="T98" fmla="*/ 516 w 580"/>
                <a:gd name="T99" fmla="*/ 252 h 484"/>
                <a:gd name="T100" fmla="*/ 500 w 580"/>
                <a:gd name="T101" fmla="*/ 252 h 484"/>
                <a:gd name="T102" fmla="*/ 484 w 580"/>
                <a:gd name="T103" fmla="*/ 254 h 484"/>
                <a:gd name="T104" fmla="*/ 172 w 580"/>
                <a:gd name="T105" fmla="*/ 300 h 484"/>
                <a:gd name="T106" fmla="*/ 164 w 580"/>
                <a:gd name="T107" fmla="*/ 8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0" h="484">
                  <a:moveTo>
                    <a:pt x="164" y="82"/>
                  </a:moveTo>
                  <a:lnTo>
                    <a:pt x="164" y="82"/>
                  </a:lnTo>
                  <a:lnTo>
                    <a:pt x="164" y="64"/>
                  </a:lnTo>
                  <a:lnTo>
                    <a:pt x="158" y="48"/>
                  </a:lnTo>
                  <a:lnTo>
                    <a:pt x="150" y="34"/>
                  </a:lnTo>
                  <a:lnTo>
                    <a:pt x="140" y="22"/>
                  </a:lnTo>
                  <a:lnTo>
                    <a:pt x="128" y="12"/>
                  </a:lnTo>
                  <a:lnTo>
                    <a:pt x="114" y="4"/>
                  </a:lnTo>
                  <a:lnTo>
                    <a:pt x="100" y="0"/>
                  </a:lnTo>
                  <a:lnTo>
                    <a:pt x="86" y="0"/>
                  </a:lnTo>
                  <a:lnTo>
                    <a:pt x="86" y="0"/>
                  </a:lnTo>
                  <a:lnTo>
                    <a:pt x="68" y="2"/>
                  </a:lnTo>
                  <a:lnTo>
                    <a:pt x="50" y="8"/>
                  </a:lnTo>
                  <a:lnTo>
                    <a:pt x="36" y="16"/>
                  </a:lnTo>
                  <a:lnTo>
                    <a:pt x="22" y="26"/>
                  </a:lnTo>
                  <a:lnTo>
                    <a:pt x="12" y="38"/>
                  </a:lnTo>
                  <a:lnTo>
                    <a:pt x="6" y="50"/>
                  </a:lnTo>
                  <a:lnTo>
                    <a:pt x="2" y="66"/>
                  </a:lnTo>
                  <a:lnTo>
                    <a:pt x="0" y="82"/>
                  </a:lnTo>
                  <a:lnTo>
                    <a:pt x="4" y="400"/>
                  </a:lnTo>
                  <a:lnTo>
                    <a:pt x="4" y="400"/>
                  </a:lnTo>
                  <a:lnTo>
                    <a:pt x="6" y="416"/>
                  </a:lnTo>
                  <a:lnTo>
                    <a:pt x="12" y="432"/>
                  </a:lnTo>
                  <a:lnTo>
                    <a:pt x="18" y="446"/>
                  </a:lnTo>
                  <a:lnTo>
                    <a:pt x="30" y="458"/>
                  </a:lnTo>
                  <a:lnTo>
                    <a:pt x="42" y="468"/>
                  </a:lnTo>
                  <a:lnTo>
                    <a:pt x="56" y="476"/>
                  </a:lnTo>
                  <a:lnTo>
                    <a:pt x="72" y="482"/>
                  </a:lnTo>
                  <a:lnTo>
                    <a:pt x="88" y="484"/>
                  </a:lnTo>
                  <a:lnTo>
                    <a:pt x="88" y="484"/>
                  </a:lnTo>
                  <a:lnTo>
                    <a:pt x="98" y="482"/>
                  </a:lnTo>
                  <a:lnTo>
                    <a:pt x="104" y="482"/>
                  </a:lnTo>
                  <a:lnTo>
                    <a:pt x="106" y="478"/>
                  </a:lnTo>
                  <a:lnTo>
                    <a:pt x="514" y="416"/>
                  </a:lnTo>
                  <a:lnTo>
                    <a:pt x="514" y="416"/>
                  </a:lnTo>
                  <a:lnTo>
                    <a:pt x="528" y="410"/>
                  </a:lnTo>
                  <a:lnTo>
                    <a:pt x="542" y="402"/>
                  </a:lnTo>
                  <a:lnTo>
                    <a:pt x="554" y="392"/>
                  </a:lnTo>
                  <a:lnTo>
                    <a:pt x="564" y="380"/>
                  </a:lnTo>
                  <a:lnTo>
                    <a:pt x="572" y="366"/>
                  </a:lnTo>
                  <a:lnTo>
                    <a:pt x="576" y="350"/>
                  </a:lnTo>
                  <a:lnTo>
                    <a:pt x="580" y="334"/>
                  </a:lnTo>
                  <a:lnTo>
                    <a:pt x="578" y="318"/>
                  </a:lnTo>
                  <a:lnTo>
                    <a:pt x="578" y="318"/>
                  </a:lnTo>
                  <a:lnTo>
                    <a:pt x="574" y="302"/>
                  </a:lnTo>
                  <a:lnTo>
                    <a:pt x="566" y="288"/>
                  </a:lnTo>
                  <a:lnTo>
                    <a:pt x="556" y="276"/>
                  </a:lnTo>
                  <a:lnTo>
                    <a:pt x="544" y="266"/>
                  </a:lnTo>
                  <a:lnTo>
                    <a:pt x="530" y="258"/>
                  </a:lnTo>
                  <a:lnTo>
                    <a:pt x="516" y="252"/>
                  </a:lnTo>
                  <a:lnTo>
                    <a:pt x="500" y="252"/>
                  </a:lnTo>
                  <a:lnTo>
                    <a:pt x="484" y="254"/>
                  </a:lnTo>
                  <a:lnTo>
                    <a:pt x="172" y="300"/>
                  </a:lnTo>
                  <a:lnTo>
                    <a:pt x="164"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 name="Freeform 1567"/>
            <p:cNvSpPr>
              <a:spLocks/>
            </p:cNvSpPr>
            <p:nvPr/>
          </p:nvSpPr>
          <p:spPr bwMode="auto">
            <a:xfrm>
              <a:off x="7277859" y="4664704"/>
              <a:ext cx="358782" cy="542909"/>
            </a:xfrm>
            <a:custGeom>
              <a:avLst/>
              <a:gdLst>
                <a:gd name="T0" fmla="*/ 332 w 332"/>
                <a:gd name="T1" fmla="*/ 392 h 466"/>
                <a:gd name="T2" fmla="*/ 174 w 332"/>
                <a:gd name="T3" fmla="*/ 422 h 466"/>
                <a:gd name="T4" fmla="*/ 174 w 332"/>
                <a:gd name="T5" fmla="*/ 422 h 466"/>
                <a:gd name="T6" fmla="*/ 158 w 332"/>
                <a:gd name="T7" fmla="*/ 422 h 466"/>
                <a:gd name="T8" fmla="*/ 152 w 332"/>
                <a:gd name="T9" fmla="*/ 422 h 466"/>
                <a:gd name="T10" fmla="*/ 152 w 332"/>
                <a:gd name="T11" fmla="*/ 422 h 466"/>
                <a:gd name="T12" fmla="*/ 130 w 332"/>
                <a:gd name="T13" fmla="*/ 418 h 466"/>
                <a:gd name="T14" fmla="*/ 108 w 332"/>
                <a:gd name="T15" fmla="*/ 412 h 466"/>
                <a:gd name="T16" fmla="*/ 88 w 332"/>
                <a:gd name="T17" fmla="*/ 402 h 466"/>
                <a:gd name="T18" fmla="*/ 72 w 332"/>
                <a:gd name="T19" fmla="*/ 388 h 466"/>
                <a:gd name="T20" fmla="*/ 58 w 332"/>
                <a:gd name="T21" fmla="*/ 370 h 466"/>
                <a:gd name="T22" fmla="*/ 48 w 332"/>
                <a:gd name="T23" fmla="*/ 352 h 466"/>
                <a:gd name="T24" fmla="*/ 42 w 332"/>
                <a:gd name="T25" fmla="*/ 330 h 466"/>
                <a:gd name="T26" fmla="*/ 40 w 332"/>
                <a:gd name="T27" fmla="*/ 308 h 466"/>
                <a:gd name="T28" fmla="*/ 32 w 332"/>
                <a:gd name="T29" fmla="*/ 0 h 466"/>
                <a:gd name="T30" fmla="*/ 32 w 332"/>
                <a:gd name="T31" fmla="*/ 0 h 466"/>
                <a:gd name="T32" fmla="*/ 26 w 332"/>
                <a:gd name="T33" fmla="*/ 6 h 466"/>
                <a:gd name="T34" fmla="*/ 18 w 332"/>
                <a:gd name="T35" fmla="*/ 12 h 466"/>
                <a:gd name="T36" fmla="*/ 12 w 332"/>
                <a:gd name="T37" fmla="*/ 20 h 466"/>
                <a:gd name="T38" fmla="*/ 8 w 332"/>
                <a:gd name="T39" fmla="*/ 28 h 466"/>
                <a:gd name="T40" fmla="*/ 2 w 332"/>
                <a:gd name="T41" fmla="*/ 48 h 466"/>
                <a:gd name="T42" fmla="*/ 0 w 332"/>
                <a:gd name="T43" fmla="*/ 68 h 466"/>
                <a:gd name="T44" fmla="*/ 2 w 332"/>
                <a:gd name="T45" fmla="*/ 386 h 466"/>
                <a:gd name="T46" fmla="*/ 2 w 332"/>
                <a:gd name="T47" fmla="*/ 386 h 466"/>
                <a:gd name="T48" fmla="*/ 6 w 332"/>
                <a:gd name="T49" fmla="*/ 402 h 466"/>
                <a:gd name="T50" fmla="*/ 12 w 332"/>
                <a:gd name="T51" fmla="*/ 416 h 466"/>
                <a:gd name="T52" fmla="*/ 20 w 332"/>
                <a:gd name="T53" fmla="*/ 430 h 466"/>
                <a:gd name="T54" fmla="*/ 30 w 332"/>
                <a:gd name="T55" fmla="*/ 442 h 466"/>
                <a:gd name="T56" fmla="*/ 42 w 332"/>
                <a:gd name="T57" fmla="*/ 452 h 466"/>
                <a:gd name="T58" fmla="*/ 56 w 332"/>
                <a:gd name="T59" fmla="*/ 460 h 466"/>
                <a:gd name="T60" fmla="*/ 72 w 332"/>
                <a:gd name="T61" fmla="*/ 466 h 466"/>
                <a:gd name="T62" fmla="*/ 88 w 332"/>
                <a:gd name="T63" fmla="*/ 466 h 466"/>
                <a:gd name="T64" fmla="*/ 88 w 332"/>
                <a:gd name="T65" fmla="*/ 466 h 466"/>
                <a:gd name="T66" fmla="*/ 100 w 332"/>
                <a:gd name="T67" fmla="*/ 466 h 466"/>
                <a:gd name="T68" fmla="*/ 104 w 332"/>
                <a:gd name="T69" fmla="*/ 466 h 466"/>
                <a:gd name="T70" fmla="*/ 106 w 332"/>
                <a:gd name="T71" fmla="*/ 464 h 466"/>
                <a:gd name="T72" fmla="*/ 332 w 332"/>
                <a:gd name="T73" fmla="*/ 428 h 466"/>
                <a:gd name="T74" fmla="*/ 332 w 332"/>
                <a:gd name="T75" fmla="*/ 392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32" h="466">
                  <a:moveTo>
                    <a:pt x="332" y="392"/>
                  </a:moveTo>
                  <a:lnTo>
                    <a:pt x="174" y="422"/>
                  </a:lnTo>
                  <a:lnTo>
                    <a:pt x="174" y="422"/>
                  </a:lnTo>
                  <a:lnTo>
                    <a:pt x="158" y="422"/>
                  </a:lnTo>
                  <a:lnTo>
                    <a:pt x="152" y="422"/>
                  </a:lnTo>
                  <a:lnTo>
                    <a:pt x="152" y="422"/>
                  </a:lnTo>
                  <a:lnTo>
                    <a:pt x="130" y="418"/>
                  </a:lnTo>
                  <a:lnTo>
                    <a:pt x="108" y="412"/>
                  </a:lnTo>
                  <a:lnTo>
                    <a:pt x="88" y="402"/>
                  </a:lnTo>
                  <a:lnTo>
                    <a:pt x="72" y="388"/>
                  </a:lnTo>
                  <a:lnTo>
                    <a:pt x="58" y="370"/>
                  </a:lnTo>
                  <a:lnTo>
                    <a:pt x="48" y="352"/>
                  </a:lnTo>
                  <a:lnTo>
                    <a:pt x="42" y="330"/>
                  </a:lnTo>
                  <a:lnTo>
                    <a:pt x="40" y="308"/>
                  </a:lnTo>
                  <a:lnTo>
                    <a:pt x="32" y="0"/>
                  </a:lnTo>
                  <a:lnTo>
                    <a:pt x="32" y="0"/>
                  </a:lnTo>
                  <a:lnTo>
                    <a:pt x="26" y="6"/>
                  </a:lnTo>
                  <a:lnTo>
                    <a:pt x="18" y="12"/>
                  </a:lnTo>
                  <a:lnTo>
                    <a:pt x="12" y="20"/>
                  </a:lnTo>
                  <a:lnTo>
                    <a:pt x="8" y="28"/>
                  </a:lnTo>
                  <a:lnTo>
                    <a:pt x="2" y="48"/>
                  </a:lnTo>
                  <a:lnTo>
                    <a:pt x="0" y="68"/>
                  </a:lnTo>
                  <a:lnTo>
                    <a:pt x="2" y="386"/>
                  </a:lnTo>
                  <a:lnTo>
                    <a:pt x="2" y="386"/>
                  </a:lnTo>
                  <a:lnTo>
                    <a:pt x="6" y="402"/>
                  </a:lnTo>
                  <a:lnTo>
                    <a:pt x="12" y="416"/>
                  </a:lnTo>
                  <a:lnTo>
                    <a:pt x="20" y="430"/>
                  </a:lnTo>
                  <a:lnTo>
                    <a:pt x="30" y="442"/>
                  </a:lnTo>
                  <a:lnTo>
                    <a:pt x="42" y="452"/>
                  </a:lnTo>
                  <a:lnTo>
                    <a:pt x="56" y="460"/>
                  </a:lnTo>
                  <a:lnTo>
                    <a:pt x="72" y="466"/>
                  </a:lnTo>
                  <a:lnTo>
                    <a:pt x="88" y="466"/>
                  </a:lnTo>
                  <a:lnTo>
                    <a:pt x="88" y="466"/>
                  </a:lnTo>
                  <a:lnTo>
                    <a:pt x="100" y="466"/>
                  </a:lnTo>
                  <a:lnTo>
                    <a:pt x="104" y="466"/>
                  </a:lnTo>
                  <a:lnTo>
                    <a:pt x="106" y="464"/>
                  </a:lnTo>
                  <a:lnTo>
                    <a:pt x="332" y="428"/>
                  </a:lnTo>
                  <a:lnTo>
                    <a:pt x="332"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 name="Freeform 1568"/>
            <p:cNvSpPr>
              <a:spLocks/>
            </p:cNvSpPr>
            <p:nvPr/>
          </p:nvSpPr>
          <p:spPr bwMode="auto">
            <a:xfrm>
              <a:off x="7558833" y="5846056"/>
              <a:ext cx="220457" cy="831839"/>
            </a:xfrm>
            <a:custGeom>
              <a:avLst/>
              <a:gdLst>
                <a:gd name="T0" fmla="*/ 158 w 204"/>
                <a:gd name="T1" fmla="*/ 314 h 714"/>
                <a:gd name="T2" fmla="*/ 158 w 204"/>
                <a:gd name="T3" fmla="*/ 310 h 714"/>
                <a:gd name="T4" fmla="*/ 158 w 204"/>
                <a:gd name="T5" fmla="*/ 304 h 714"/>
                <a:gd name="T6" fmla="*/ 158 w 204"/>
                <a:gd name="T7" fmla="*/ 304 h 714"/>
                <a:gd name="T8" fmla="*/ 158 w 204"/>
                <a:gd name="T9" fmla="*/ 288 h 714"/>
                <a:gd name="T10" fmla="*/ 192 w 204"/>
                <a:gd name="T11" fmla="*/ 18 h 714"/>
                <a:gd name="T12" fmla="*/ 192 w 204"/>
                <a:gd name="T13" fmla="*/ 18 h 714"/>
                <a:gd name="T14" fmla="*/ 176 w 204"/>
                <a:gd name="T15" fmla="*/ 10 h 714"/>
                <a:gd name="T16" fmla="*/ 168 w 204"/>
                <a:gd name="T17" fmla="*/ 6 h 714"/>
                <a:gd name="T18" fmla="*/ 162 w 204"/>
                <a:gd name="T19" fmla="*/ 0 h 714"/>
                <a:gd name="T20" fmla="*/ 12 w 204"/>
                <a:gd name="T21" fmla="*/ 206 h 714"/>
                <a:gd name="T22" fmla="*/ 12 w 204"/>
                <a:gd name="T23" fmla="*/ 206 h 714"/>
                <a:gd name="T24" fmla="*/ 6 w 204"/>
                <a:gd name="T25" fmla="*/ 220 h 714"/>
                <a:gd name="T26" fmla="*/ 2 w 204"/>
                <a:gd name="T27" fmla="*/ 234 h 714"/>
                <a:gd name="T28" fmla="*/ 0 w 204"/>
                <a:gd name="T29" fmla="*/ 246 h 714"/>
                <a:gd name="T30" fmla="*/ 0 w 204"/>
                <a:gd name="T31" fmla="*/ 258 h 714"/>
                <a:gd name="T32" fmla="*/ 0 w 204"/>
                <a:gd name="T33" fmla="*/ 258 h 714"/>
                <a:gd name="T34" fmla="*/ 0 w 204"/>
                <a:gd name="T35" fmla="*/ 264 h 714"/>
                <a:gd name="T36" fmla="*/ 0 w 204"/>
                <a:gd name="T37" fmla="*/ 620 h 714"/>
                <a:gd name="T38" fmla="*/ 0 w 204"/>
                <a:gd name="T39" fmla="*/ 620 h 714"/>
                <a:gd name="T40" fmla="*/ 0 w 204"/>
                <a:gd name="T41" fmla="*/ 638 h 714"/>
                <a:gd name="T42" fmla="*/ 6 w 204"/>
                <a:gd name="T43" fmla="*/ 656 h 714"/>
                <a:gd name="T44" fmla="*/ 14 w 204"/>
                <a:gd name="T45" fmla="*/ 672 h 714"/>
                <a:gd name="T46" fmla="*/ 24 w 204"/>
                <a:gd name="T47" fmla="*/ 686 h 714"/>
                <a:gd name="T48" fmla="*/ 38 w 204"/>
                <a:gd name="T49" fmla="*/ 698 h 714"/>
                <a:gd name="T50" fmla="*/ 54 w 204"/>
                <a:gd name="T51" fmla="*/ 706 h 714"/>
                <a:gd name="T52" fmla="*/ 72 w 204"/>
                <a:gd name="T53" fmla="*/ 712 h 714"/>
                <a:gd name="T54" fmla="*/ 92 w 204"/>
                <a:gd name="T55" fmla="*/ 714 h 714"/>
                <a:gd name="T56" fmla="*/ 114 w 204"/>
                <a:gd name="T57" fmla="*/ 714 h 714"/>
                <a:gd name="T58" fmla="*/ 114 w 204"/>
                <a:gd name="T59" fmla="*/ 714 h 714"/>
                <a:gd name="T60" fmla="*/ 134 w 204"/>
                <a:gd name="T61" fmla="*/ 712 h 714"/>
                <a:gd name="T62" fmla="*/ 150 w 204"/>
                <a:gd name="T63" fmla="*/ 706 h 714"/>
                <a:gd name="T64" fmla="*/ 166 w 204"/>
                <a:gd name="T65" fmla="*/ 698 h 714"/>
                <a:gd name="T66" fmla="*/ 178 w 204"/>
                <a:gd name="T67" fmla="*/ 686 h 714"/>
                <a:gd name="T68" fmla="*/ 190 w 204"/>
                <a:gd name="T69" fmla="*/ 672 h 714"/>
                <a:gd name="T70" fmla="*/ 198 w 204"/>
                <a:gd name="T71" fmla="*/ 656 h 714"/>
                <a:gd name="T72" fmla="*/ 202 w 204"/>
                <a:gd name="T73" fmla="*/ 638 h 714"/>
                <a:gd name="T74" fmla="*/ 204 w 204"/>
                <a:gd name="T75" fmla="*/ 620 h 714"/>
                <a:gd name="T76" fmla="*/ 204 w 204"/>
                <a:gd name="T77" fmla="*/ 428 h 714"/>
                <a:gd name="T78" fmla="*/ 170 w 204"/>
                <a:gd name="T79" fmla="*/ 362 h 714"/>
                <a:gd name="T80" fmla="*/ 170 w 204"/>
                <a:gd name="T81" fmla="*/ 362 h 714"/>
                <a:gd name="T82" fmla="*/ 164 w 204"/>
                <a:gd name="T83" fmla="*/ 350 h 714"/>
                <a:gd name="T84" fmla="*/ 160 w 204"/>
                <a:gd name="T85" fmla="*/ 336 h 714"/>
                <a:gd name="T86" fmla="*/ 158 w 204"/>
                <a:gd name="T87" fmla="*/ 324 h 714"/>
                <a:gd name="T88" fmla="*/ 158 w 204"/>
                <a:gd name="T89" fmla="*/ 314 h 714"/>
                <a:gd name="T90" fmla="*/ 158 w 204"/>
                <a:gd name="T91" fmla="*/ 314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4" h="714">
                  <a:moveTo>
                    <a:pt x="158" y="314"/>
                  </a:moveTo>
                  <a:lnTo>
                    <a:pt x="158" y="310"/>
                  </a:lnTo>
                  <a:lnTo>
                    <a:pt x="158" y="304"/>
                  </a:lnTo>
                  <a:lnTo>
                    <a:pt x="158" y="304"/>
                  </a:lnTo>
                  <a:lnTo>
                    <a:pt x="158" y="288"/>
                  </a:lnTo>
                  <a:lnTo>
                    <a:pt x="192" y="18"/>
                  </a:lnTo>
                  <a:lnTo>
                    <a:pt x="192" y="18"/>
                  </a:lnTo>
                  <a:lnTo>
                    <a:pt x="176" y="10"/>
                  </a:lnTo>
                  <a:lnTo>
                    <a:pt x="168" y="6"/>
                  </a:lnTo>
                  <a:lnTo>
                    <a:pt x="162" y="0"/>
                  </a:lnTo>
                  <a:lnTo>
                    <a:pt x="12" y="206"/>
                  </a:lnTo>
                  <a:lnTo>
                    <a:pt x="12" y="206"/>
                  </a:lnTo>
                  <a:lnTo>
                    <a:pt x="6" y="220"/>
                  </a:lnTo>
                  <a:lnTo>
                    <a:pt x="2" y="234"/>
                  </a:lnTo>
                  <a:lnTo>
                    <a:pt x="0" y="246"/>
                  </a:lnTo>
                  <a:lnTo>
                    <a:pt x="0" y="258"/>
                  </a:lnTo>
                  <a:lnTo>
                    <a:pt x="0" y="258"/>
                  </a:lnTo>
                  <a:lnTo>
                    <a:pt x="0" y="264"/>
                  </a:lnTo>
                  <a:lnTo>
                    <a:pt x="0" y="620"/>
                  </a:lnTo>
                  <a:lnTo>
                    <a:pt x="0" y="620"/>
                  </a:lnTo>
                  <a:lnTo>
                    <a:pt x="0" y="638"/>
                  </a:lnTo>
                  <a:lnTo>
                    <a:pt x="6" y="656"/>
                  </a:lnTo>
                  <a:lnTo>
                    <a:pt x="14" y="672"/>
                  </a:lnTo>
                  <a:lnTo>
                    <a:pt x="24" y="686"/>
                  </a:lnTo>
                  <a:lnTo>
                    <a:pt x="38" y="698"/>
                  </a:lnTo>
                  <a:lnTo>
                    <a:pt x="54" y="706"/>
                  </a:lnTo>
                  <a:lnTo>
                    <a:pt x="72" y="712"/>
                  </a:lnTo>
                  <a:lnTo>
                    <a:pt x="92" y="714"/>
                  </a:lnTo>
                  <a:lnTo>
                    <a:pt x="114" y="714"/>
                  </a:lnTo>
                  <a:lnTo>
                    <a:pt x="114" y="714"/>
                  </a:lnTo>
                  <a:lnTo>
                    <a:pt x="134" y="712"/>
                  </a:lnTo>
                  <a:lnTo>
                    <a:pt x="150" y="706"/>
                  </a:lnTo>
                  <a:lnTo>
                    <a:pt x="166" y="698"/>
                  </a:lnTo>
                  <a:lnTo>
                    <a:pt x="178" y="686"/>
                  </a:lnTo>
                  <a:lnTo>
                    <a:pt x="190" y="672"/>
                  </a:lnTo>
                  <a:lnTo>
                    <a:pt x="198" y="656"/>
                  </a:lnTo>
                  <a:lnTo>
                    <a:pt x="202" y="638"/>
                  </a:lnTo>
                  <a:lnTo>
                    <a:pt x="204" y="620"/>
                  </a:lnTo>
                  <a:lnTo>
                    <a:pt x="204" y="428"/>
                  </a:lnTo>
                  <a:lnTo>
                    <a:pt x="170" y="362"/>
                  </a:lnTo>
                  <a:lnTo>
                    <a:pt x="170" y="362"/>
                  </a:lnTo>
                  <a:lnTo>
                    <a:pt x="164" y="350"/>
                  </a:lnTo>
                  <a:lnTo>
                    <a:pt x="160" y="336"/>
                  </a:lnTo>
                  <a:lnTo>
                    <a:pt x="158" y="324"/>
                  </a:lnTo>
                  <a:lnTo>
                    <a:pt x="158" y="314"/>
                  </a:lnTo>
                  <a:lnTo>
                    <a:pt x="158" y="3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 name="Freeform 1569"/>
            <p:cNvSpPr>
              <a:spLocks/>
            </p:cNvSpPr>
            <p:nvPr/>
          </p:nvSpPr>
          <p:spPr bwMode="auto">
            <a:xfrm>
              <a:off x="7316763" y="4371113"/>
              <a:ext cx="425784" cy="461356"/>
            </a:xfrm>
            <a:custGeom>
              <a:avLst/>
              <a:gdLst>
                <a:gd name="T0" fmla="*/ 114 w 394"/>
                <a:gd name="T1" fmla="*/ 124 h 396"/>
                <a:gd name="T2" fmla="*/ 124 w 394"/>
                <a:gd name="T3" fmla="*/ 126 h 396"/>
                <a:gd name="T4" fmla="*/ 154 w 394"/>
                <a:gd name="T5" fmla="*/ 134 h 396"/>
                <a:gd name="T6" fmla="*/ 188 w 394"/>
                <a:gd name="T7" fmla="*/ 158 h 396"/>
                <a:gd name="T8" fmla="*/ 214 w 394"/>
                <a:gd name="T9" fmla="*/ 194 h 396"/>
                <a:gd name="T10" fmla="*/ 222 w 394"/>
                <a:gd name="T11" fmla="*/ 224 h 396"/>
                <a:gd name="T12" fmla="*/ 226 w 394"/>
                <a:gd name="T13" fmla="*/ 396 h 396"/>
                <a:gd name="T14" fmla="*/ 244 w 394"/>
                <a:gd name="T15" fmla="*/ 392 h 396"/>
                <a:gd name="T16" fmla="*/ 278 w 394"/>
                <a:gd name="T17" fmla="*/ 380 h 396"/>
                <a:gd name="T18" fmla="*/ 308 w 394"/>
                <a:gd name="T19" fmla="*/ 364 h 396"/>
                <a:gd name="T20" fmla="*/ 334 w 394"/>
                <a:gd name="T21" fmla="*/ 342 h 396"/>
                <a:gd name="T22" fmla="*/ 358 w 394"/>
                <a:gd name="T23" fmla="*/ 316 h 396"/>
                <a:gd name="T24" fmla="*/ 374 w 394"/>
                <a:gd name="T25" fmla="*/ 286 h 396"/>
                <a:gd name="T26" fmla="*/ 386 w 394"/>
                <a:gd name="T27" fmla="*/ 254 h 396"/>
                <a:gd name="T28" fmla="*/ 392 w 394"/>
                <a:gd name="T29" fmla="*/ 218 h 396"/>
                <a:gd name="T30" fmla="*/ 394 w 394"/>
                <a:gd name="T31" fmla="*/ 200 h 396"/>
                <a:gd name="T32" fmla="*/ 390 w 394"/>
                <a:gd name="T33" fmla="*/ 158 h 396"/>
                <a:gd name="T34" fmla="*/ 378 w 394"/>
                <a:gd name="T35" fmla="*/ 122 h 396"/>
                <a:gd name="T36" fmla="*/ 360 w 394"/>
                <a:gd name="T37" fmla="*/ 88 h 396"/>
                <a:gd name="T38" fmla="*/ 336 w 394"/>
                <a:gd name="T39" fmla="*/ 58 h 396"/>
                <a:gd name="T40" fmla="*/ 308 w 394"/>
                <a:gd name="T41" fmla="*/ 34 h 396"/>
                <a:gd name="T42" fmla="*/ 274 w 394"/>
                <a:gd name="T43" fmla="*/ 16 h 396"/>
                <a:gd name="T44" fmla="*/ 238 w 394"/>
                <a:gd name="T45" fmla="*/ 4 h 396"/>
                <a:gd name="T46" fmla="*/ 200 w 394"/>
                <a:gd name="T47" fmla="*/ 0 h 396"/>
                <a:gd name="T48" fmla="*/ 180 w 394"/>
                <a:gd name="T49" fmla="*/ 2 h 396"/>
                <a:gd name="T50" fmla="*/ 140 w 394"/>
                <a:gd name="T51" fmla="*/ 10 h 396"/>
                <a:gd name="T52" fmla="*/ 106 w 394"/>
                <a:gd name="T53" fmla="*/ 24 h 396"/>
                <a:gd name="T54" fmla="*/ 74 w 394"/>
                <a:gd name="T55" fmla="*/ 46 h 396"/>
                <a:gd name="T56" fmla="*/ 46 w 394"/>
                <a:gd name="T57" fmla="*/ 72 h 396"/>
                <a:gd name="T58" fmla="*/ 24 w 394"/>
                <a:gd name="T59" fmla="*/ 104 h 396"/>
                <a:gd name="T60" fmla="*/ 8 w 394"/>
                <a:gd name="T61" fmla="*/ 140 h 396"/>
                <a:gd name="T62" fmla="*/ 0 w 394"/>
                <a:gd name="T63" fmla="*/ 178 h 396"/>
                <a:gd name="T64" fmla="*/ 0 w 394"/>
                <a:gd name="T65" fmla="*/ 200 h 396"/>
                <a:gd name="T66" fmla="*/ 0 w 394"/>
                <a:gd name="T67" fmla="*/ 210 h 396"/>
                <a:gd name="T68" fmla="*/ 16 w 394"/>
                <a:gd name="T69" fmla="*/ 178 h 396"/>
                <a:gd name="T70" fmla="*/ 42 w 394"/>
                <a:gd name="T71" fmla="*/ 152 h 396"/>
                <a:gd name="T72" fmla="*/ 74 w 394"/>
                <a:gd name="T73" fmla="*/ 134 h 396"/>
                <a:gd name="T74" fmla="*/ 108 w 394"/>
                <a:gd name="T75" fmla="*/ 124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4" h="396">
                  <a:moveTo>
                    <a:pt x="108" y="124"/>
                  </a:moveTo>
                  <a:lnTo>
                    <a:pt x="114" y="124"/>
                  </a:lnTo>
                  <a:lnTo>
                    <a:pt x="114" y="124"/>
                  </a:lnTo>
                  <a:lnTo>
                    <a:pt x="124" y="126"/>
                  </a:lnTo>
                  <a:lnTo>
                    <a:pt x="134" y="126"/>
                  </a:lnTo>
                  <a:lnTo>
                    <a:pt x="154" y="134"/>
                  </a:lnTo>
                  <a:lnTo>
                    <a:pt x="172" y="144"/>
                  </a:lnTo>
                  <a:lnTo>
                    <a:pt x="188" y="158"/>
                  </a:lnTo>
                  <a:lnTo>
                    <a:pt x="202" y="176"/>
                  </a:lnTo>
                  <a:lnTo>
                    <a:pt x="214" y="194"/>
                  </a:lnTo>
                  <a:lnTo>
                    <a:pt x="220" y="214"/>
                  </a:lnTo>
                  <a:lnTo>
                    <a:pt x="222" y="224"/>
                  </a:lnTo>
                  <a:lnTo>
                    <a:pt x="224" y="236"/>
                  </a:lnTo>
                  <a:lnTo>
                    <a:pt x="226" y="396"/>
                  </a:lnTo>
                  <a:lnTo>
                    <a:pt x="226" y="396"/>
                  </a:lnTo>
                  <a:lnTo>
                    <a:pt x="244" y="392"/>
                  </a:lnTo>
                  <a:lnTo>
                    <a:pt x="262" y="388"/>
                  </a:lnTo>
                  <a:lnTo>
                    <a:pt x="278" y="380"/>
                  </a:lnTo>
                  <a:lnTo>
                    <a:pt x="294" y="374"/>
                  </a:lnTo>
                  <a:lnTo>
                    <a:pt x="308" y="364"/>
                  </a:lnTo>
                  <a:lnTo>
                    <a:pt x="322" y="354"/>
                  </a:lnTo>
                  <a:lnTo>
                    <a:pt x="334" y="342"/>
                  </a:lnTo>
                  <a:lnTo>
                    <a:pt x="346" y="330"/>
                  </a:lnTo>
                  <a:lnTo>
                    <a:pt x="358" y="316"/>
                  </a:lnTo>
                  <a:lnTo>
                    <a:pt x="366" y="302"/>
                  </a:lnTo>
                  <a:lnTo>
                    <a:pt x="374" y="286"/>
                  </a:lnTo>
                  <a:lnTo>
                    <a:pt x="380" y="270"/>
                  </a:lnTo>
                  <a:lnTo>
                    <a:pt x="386" y="254"/>
                  </a:lnTo>
                  <a:lnTo>
                    <a:pt x="390" y="236"/>
                  </a:lnTo>
                  <a:lnTo>
                    <a:pt x="392" y="218"/>
                  </a:lnTo>
                  <a:lnTo>
                    <a:pt x="394" y="200"/>
                  </a:lnTo>
                  <a:lnTo>
                    <a:pt x="394" y="200"/>
                  </a:lnTo>
                  <a:lnTo>
                    <a:pt x="392" y="178"/>
                  </a:lnTo>
                  <a:lnTo>
                    <a:pt x="390" y="158"/>
                  </a:lnTo>
                  <a:lnTo>
                    <a:pt x="384" y="140"/>
                  </a:lnTo>
                  <a:lnTo>
                    <a:pt x="378" y="122"/>
                  </a:lnTo>
                  <a:lnTo>
                    <a:pt x="370" y="104"/>
                  </a:lnTo>
                  <a:lnTo>
                    <a:pt x="360" y="88"/>
                  </a:lnTo>
                  <a:lnTo>
                    <a:pt x="350" y="72"/>
                  </a:lnTo>
                  <a:lnTo>
                    <a:pt x="336" y="58"/>
                  </a:lnTo>
                  <a:lnTo>
                    <a:pt x="322" y="46"/>
                  </a:lnTo>
                  <a:lnTo>
                    <a:pt x="308" y="34"/>
                  </a:lnTo>
                  <a:lnTo>
                    <a:pt x="292" y="24"/>
                  </a:lnTo>
                  <a:lnTo>
                    <a:pt x="274" y="16"/>
                  </a:lnTo>
                  <a:lnTo>
                    <a:pt x="258" y="10"/>
                  </a:lnTo>
                  <a:lnTo>
                    <a:pt x="238" y="4"/>
                  </a:lnTo>
                  <a:lnTo>
                    <a:pt x="220" y="2"/>
                  </a:lnTo>
                  <a:lnTo>
                    <a:pt x="200" y="0"/>
                  </a:lnTo>
                  <a:lnTo>
                    <a:pt x="200" y="0"/>
                  </a:lnTo>
                  <a:lnTo>
                    <a:pt x="180" y="2"/>
                  </a:lnTo>
                  <a:lnTo>
                    <a:pt x="160" y="4"/>
                  </a:lnTo>
                  <a:lnTo>
                    <a:pt x="140" y="10"/>
                  </a:lnTo>
                  <a:lnTo>
                    <a:pt x="122" y="16"/>
                  </a:lnTo>
                  <a:lnTo>
                    <a:pt x="106" y="24"/>
                  </a:lnTo>
                  <a:lnTo>
                    <a:pt x="88" y="34"/>
                  </a:lnTo>
                  <a:lnTo>
                    <a:pt x="74" y="46"/>
                  </a:lnTo>
                  <a:lnTo>
                    <a:pt x="58" y="58"/>
                  </a:lnTo>
                  <a:lnTo>
                    <a:pt x="46" y="72"/>
                  </a:lnTo>
                  <a:lnTo>
                    <a:pt x="34" y="88"/>
                  </a:lnTo>
                  <a:lnTo>
                    <a:pt x="24" y="104"/>
                  </a:lnTo>
                  <a:lnTo>
                    <a:pt x="16" y="122"/>
                  </a:lnTo>
                  <a:lnTo>
                    <a:pt x="8" y="140"/>
                  </a:lnTo>
                  <a:lnTo>
                    <a:pt x="4" y="158"/>
                  </a:lnTo>
                  <a:lnTo>
                    <a:pt x="0" y="178"/>
                  </a:lnTo>
                  <a:lnTo>
                    <a:pt x="0" y="200"/>
                  </a:lnTo>
                  <a:lnTo>
                    <a:pt x="0" y="200"/>
                  </a:lnTo>
                  <a:lnTo>
                    <a:pt x="0" y="210"/>
                  </a:lnTo>
                  <a:lnTo>
                    <a:pt x="0" y="210"/>
                  </a:lnTo>
                  <a:lnTo>
                    <a:pt x="6" y="194"/>
                  </a:lnTo>
                  <a:lnTo>
                    <a:pt x="16" y="178"/>
                  </a:lnTo>
                  <a:lnTo>
                    <a:pt x="28" y="166"/>
                  </a:lnTo>
                  <a:lnTo>
                    <a:pt x="42" y="152"/>
                  </a:lnTo>
                  <a:lnTo>
                    <a:pt x="56" y="142"/>
                  </a:lnTo>
                  <a:lnTo>
                    <a:pt x="74" y="134"/>
                  </a:lnTo>
                  <a:lnTo>
                    <a:pt x="90" y="128"/>
                  </a:lnTo>
                  <a:lnTo>
                    <a:pt x="108" y="124"/>
                  </a:lnTo>
                  <a:lnTo>
                    <a:pt x="108"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2" name="组合 11"/>
          <p:cNvGrpSpPr/>
          <p:nvPr/>
        </p:nvGrpSpPr>
        <p:grpSpPr>
          <a:xfrm>
            <a:off x="375048" y="911853"/>
            <a:ext cx="748904" cy="1808726"/>
            <a:chOff x="3909485" y="4256940"/>
            <a:chExt cx="998539" cy="2411634"/>
          </a:xfrm>
          <a:solidFill>
            <a:schemeClr val="bg1">
              <a:lumMod val="75000"/>
            </a:schemeClr>
          </a:solidFill>
        </p:grpSpPr>
        <p:sp>
          <p:nvSpPr>
            <p:cNvPr id="13" name="Freeform 1570"/>
            <p:cNvSpPr>
              <a:spLocks/>
            </p:cNvSpPr>
            <p:nvPr/>
          </p:nvSpPr>
          <p:spPr bwMode="auto">
            <a:xfrm>
              <a:off x="3909485" y="4802178"/>
              <a:ext cx="497108" cy="855141"/>
            </a:xfrm>
            <a:custGeom>
              <a:avLst/>
              <a:gdLst>
                <a:gd name="T0" fmla="*/ 434 w 460"/>
                <a:gd name="T1" fmla="*/ 26 h 734"/>
                <a:gd name="T2" fmla="*/ 434 w 460"/>
                <a:gd name="T3" fmla="*/ 26 h 734"/>
                <a:gd name="T4" fmla="*/ 422 w 460"/>
                <a:gd name="T5" fmla="*/ 14 h 734"/>
                <a:gd name="T6" fmla="*/ 408 w 460"/>
                <a:gd name="T7" fmla="*/ 8 h 734"/>
                <a:gd name="T8" fmla="*/ 394 w 460"/>
                <a:gd name="T9" fmla="*/ 2 h 734"/>
                <a:gd name="T10" fmla="*/ 378 w 460"/>
                <a:gd name="T11" fmla="*/ 0 h 734"/>
                <a:gd name="T12" fmla="*/ 362 w 460"/>
                <a:gd name="T13" fmla="*/ 2 h 734"/>
                <a:gd name="T14" fmla="*/ 346 w 460"/>
                <a:gd name="T15" fmla="*/ 8 h 734"/>
                <a:gd name="T16" fmla="*/ 330 w 460"/>
                <a:gd name="T17" fmla="*/ 14 h 734"/>
                <a:gd name="T18" fmla="*/ 318 w 460"/>
                <a:gd name="T19" fmla="*/ 26 h 734"/>
                <a:gd name="T20" fmla="*/ 26 w 460"/>
                <a:gd name="T21" fmla="*/ 310 h 734"/>
                <a:gd name="T22" fmla="*/ 26 w 460"/>
                <a:gd name="T23" fmla="*/ 310 h 734"/>
                <a:gd name="T24" fmla="*/ 18 w 460"/>
                <a:gd name="T25" fmla="*/ 320 h 734"/>
                <a:gd name="T26" fmla="*/ 10 w 460"/>
                <a:gd name="T27" fmla="*/ 330 h 734"/>
                <a:gd name="T28" fmla="*/ 6 w 460"/>
                <a:gd name="T29" fmla="*/ 342 h 734"/>
                <a:gd name="T30" fmla="*/ 2 w 460"/>
                <a:gd name="T31" fmla="*/ 352 h 734"/>
                <a:gd name="T32" fmla="*/ 0 w 460"/>
                <a:gd name="T33" fmla="*/ 364 h 734"/>
                <a:gd name="T34" fmla="*/ 0 w 460"/>
                <a:gd name="T35" fmla="*/ 376 h 734"/>
                <a:gd name="T36" fmla="*/ 2 w 460"/>
                <a:gd name="T37" fmla="*/ 388 h 734"/>
                <a:gd name="T38" fmla="*/ 6 w 460"/>
                <a:gd name="T39" fmla="*/ 400 h 734"/>
                <a:gd name="T40" fmla="*/ 6 w 460"/>
                <a:gd name="T41" fmla="*/ 400 h 734"/>
                <a:gd name="T42" fmla="*/ 6 w 460"/>
                <a:gd name="T43" fmla="*/ 408 h 734"/>
                <a:gd name="T44" fmla="*/ 10 w 460"/>
                <a:gd name="T45" fmla="*/ 416 h 734"/>
                <a:gd name="T46" fmla="*/ 16 w 460"/>
                <a:gd name="T47" fmla="*/ 424 h 734"/>
                <a:gd name="T48" fmla="*/ 22 w 460"/>
                <a:gd name="T49" fmla="*/ 432 h 734"/>
                <a:gd name="T50" fmla="*/ 192 w 460"/>
                <a:gd name="T51" fmla="*/ 698 h 734"/>
                <a:gd name="T52" fmla="*/ 192 w 460"/>
                <a:gd name="T53" fmla="*/ 698 h 734"/>
                <a:gd name="T54" fmla="*/ 204 w 460"/>
                <a:gd name="T55" fmla="*/ 710 h 734"/>
                <a:gd name="T56" fmla="*/ 218 w 460"/>
                <a:gd name="T57" fmla="*/ 722 h 734"/>
                <a:gd name="T58" fmla="*/ 232 w 460"/>
                <a:gd name="T59" fmla="*/ 728 h 734"/>
                <a:gd name="T60" fmla="*/ 248 w 460"/>
                <a:gd name="T61" fmla="*/ 734 h 734"/>
                <a:gd name="T62" fmla="*/ 262 w 460"/>
                <a:gd name="T63" fmla="*/ 734 h 734"/>
                <a:gd name="T64" fmla="*/ 278 w 460"/>
                <a:gd name="T65" fmla="*/ 734 h 734"/>
                <a:gd name="T66" fmla="*/ 294 w 460"/>
                <a:gd name="T67" fmla="*/ 728 h 734"/>
                <a:gd name="T68" fmla="*/ 306 w 460"/>
                <a:gd name="T69" fmla="*/ 720 h 734"/>
                <a:gd name="T70" fmla="*/ 306 w 460"/>
                <a:gd name="T71" fmla="*/ 720 h 734"/>
                <a:gd name="T72" fmla="*/ 320 w 460"/>
                <a:gd name="T73" fmla="*/ 708 h 734"/>
                <a:gd name="T74" fmla="*/ 332 w 460"/>
                <a:gd name="T75" fmla="*/ 696 h 734"/>
                <a:gd name="T76" fmla="*/ 340 w 460"/>
                <a:gd name="T77" fmla="*/ 682 h 734"/>
                <a:gd name="T78" fmla="*/ 344 w 460"/>
                <a:gd name="T79" fmla="*/ 668 h 734"/>
                <a:gd name="T80" fmla="*/ 346 w 460"/>
                <a:gd name="T81" fmla="*/ 652 h 734"/>
                <a:gd name="T82" fmla="*/ 344 w 460"/>
                <a:gd name="T83" fmla="*/ 636 h 734"/>
                <a:gd name="T84" fmla="*/ 340 w 460"/>
                <a:gd name="T85" fmla="*/ 620 h 734"/>
                <a:gd name="T86" fmla="*/ 334 w 460"/>
                <a:gd name="T87" fmla="*/ 606 h 734"/>
                <a:gd name="T88" fmla="*/ 184 w 460"/>
                <a:gd name="T89" fmla="*/ 384 h 734"/>
                <a:gd name="T90" fmla="*/ 434 w 460"/>
                <a:gd name="T91" fmla="*/ 142 h 734"/>
                <a:gd name="T92" fmla="*/ 434 w 460"/>
                <a:gd name="T93" fmla="*/ 142 h 734"/>
                <a:gd name="T94" fmla="*/ 446 w 460"/>
                <a:gd name="T95" fmla="*/ 130 h 734"/>
                <a:gd name="T96" fmla="*/ 454 w 460"/>
                <a:gd name="T97" fmla="*/ 116 h 734"/>
                <a:gd name="T98" fmla="*/ 458 w 460"/>
                <a:gd name="T99" fmla="*/ 100 h 734"/>
                <a:gd name="T100" fmla="*/ 460 w 460"/>
                <a:gd name="T101" fmla="*/ 86 h 734"/>
                <a:gd name="T102" fmla="*/ 458 w 460"/>
                <a:gd name="T103" fmla="*/ 70 h 734"/>
                <a:gd name="T104" fmla="*/ 454 w 460"/>
                <a:gd name="T105" fmla="*/ 54 h 734"/>
                <a:gd name="T106" fmla="*/ 446 w 460"/>
                <a:gd name="T107" fmla="*/ 40 h 734"/>
                <a:gd name="T108" fmla="*/ 434 w 460"/>
                <a:gd name="T109" fmla="*/ 26 h 734"/>
                <a:gd name="T110" fmla="*/ 434 w 460"/>
                <a:gd name="T111" fmla="*/ 26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0" h="734">
                  <a:moveTo>
                    <a:pt x="434" y="26"/>
                  </a:moveTo>
                  <a:lnTo>
                    <a:pt x="434" y="26"/>
                  </a:lnTo>
                  <a:lnTo>
                    <a:pt x="422" y="14"/>
                  </a:lnTo>
                  <a:lnTo>
                    <a:pt x="408" y="8"/>
                  </a:lnTo>
                  <a:lnTo>
                    <a:pt x="394" y="2"/>
                  </a:lnTo>
                  <a:lnTo>
                    <a:pt x="378" y="0"/>
                  </a:lnTo>
                  <a:lnTo>
                    <a:pt x="362" y="2"/>
                  </a:lnTo>
                  <a:lnTo>
                    <a:pt x="346" y="8"/>
                  </a:lnTo>
                  <a:lnTo>
                    <a:pt x="330" y="14"/>
                  </a:lnTo>
                  <a:lnTo>
                    <a:pt x="318" y="26"/>
                  </a:lnTo>
                  <a:lnTo>
                    <a:pt x="26" y="310"/>
                  </a:lnTo>
                  <a:lnTo>
                    <a:pt x="26" y="310"/>
                  </a:lnTo>
                  <a:lnTo>
                    <a:pt x="18" y="320"/>
                  </a:lnTo>
                  <a:lnTo>
                    <a:pt x="10" y="330"/>
                  </a:lnTo>
                  <a:lnTo>
                    <a:pt x="6" y="342"/>
                  </a:lnTo>
                  <a:lnTo>
                    <a:pt x="2" y="352"/>
                  </a:lnTo>
                  <a:lnTo>
                    <a:pt x="0" y="364"/>
                  </a:lnTo>
                  <a:lnTo>
                    <a:pt x="0" y="376"/>
                  </a:lnTo>
                  <a:lnTo>
                    <a:pt x="2" y="388"/>
                  </a:lnTo>
                  <a:lnTo>
                    <a:pt x="6" y="400"/>
                  </a:lnTo>
                  <a:lnTo>
                    <a:pt x="6" y="400"/>
                  </a:lnTo>
                  <a:lnTo>
                    <a:pt x="6" y="408"/>
                  </a:lnTo>
                  <a:lnTo>
                    <a:pt x="10" y="416"/>
                  </a:lnTo>
                  <a:lnTo>
                    <a:pt x="16" y="424"/>
                  </a:lnTo>
                  <a:lnTo>
                    <a:pt x="22" y="432"/>
                  </a:lnTo>
                  <a:lnTo>
                    <a:pt x="192" y="698"/>
                  </a:lnTo>
                  <a:lnTo>
                    <a:pt x="192" y="698"/>
                  </a:lnTo>
                  <a:lnTo>
                    <a:pt x="204" y="710"/>
                  </a:lnTo>
                  <a:lnTo>
                    <a:pt x="218" y="722"/>
                  </a:lnTo>
                  <a:lnTo>
                    <a:pt x="232" y="728"/>
                  </a:lnTo>
                  <a:lnTo>
                    <a:pt x="248" y="734"/>
                  </a:lnTo>
                  <a:lnTo>
                    <a:pt x="262" y="734"/>
                  </a:lnTo>
                  <a:lnTo>
                    <a:pt x="278" y="734"/>
                  </a:lnTo>
                  <a:lnTo>
                    <a:pt x="294" y="728"/>
                  </a:lnTo>
                  <a:lnTo>
                    <a:pt x="306" y="720"/>
                  </a:lnTo>
                  <a:lnTo>
                    <a:pt x="306" y="720"/>
                  </a:lnTo>
                  <a:lnTo>
                    <a:pt x="320" y="708"/>
                  </a:lnTo>
                  <a:lnTo>
                    <a:pt x="332" y="696"/>
                  </a:lnTo>
                  <a:lnTo>
                    <a:pt x="340" y="682"/>
                  </a:lnTo>
                  <a:lnTo>
                    <a:pt x="344" y="668"/>
                  </a:lnTo>
                  <a:lnTo>
                    <a:pt x="346" y="652"/>
                  </a:lnTo>
                  <a:lnTo>
                    <a:pt x="344" y="636"/>
                  </a:lnTo>
                  <a:lnTo>
                    <a:pt x="340" y="620"/>
                  </a:lnTo>
                  <a:lnTo>
                    <a:pt x="334" y="606"/>
                  </a:lnTo>
                  <a:lnTo>
                    <a:pt x="184" y="384"/>
                  </a:lnTo>
                  <a:lnTo>
                    <a:pt x="434" y="142"/>
                  </a:lnTo>
                  <a:lnTo>
                    <a:pt x="434" y="142"/>
                  </a:lnTo>
                  <a:lnTo>
                    <a:pt x="446" y="130"/>
                  </a:lnTo>
                  <a:lnTo>
                    <a:pt x="454" y="116"/>
                  </a:lnTo>
                  <a:lnTo>
                    <a:pt x="458" y="100"/>
                  </a:lnTo>
                  <a:lnTo>
                    <a:pt x="460" y="86"/>
                  </a:lnTo>
                  <a:lnTo>
                    <a:pt x="458" y="70"/>
                  </a:lnTo>
                  <a:lnTo>
                    <a:pt x="454" y="54"/>
                  </a:lnTo>
                  <a:lnTo>
                    <a:pt x="446" y="40"/>
                  </a:lnTo>
                  <a:lnTo>
                    <a:pt x="434" y="26"/>
                  </a:lnTo>
                  <a:lnTo>
                    <a:pt x="4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 name="Freeform 1571"/>
            <p:cNvSpPr>
              <a:spLocks/>
            </p:cNvSpPr>
            <p:nvPr/>
          </p:nvSpPr>
          <p:spPr bwMode="auto">
            <a:xfrm>
              <a:off x="4099683" y="4681014"/>
              <a:ext cx="492785" cy="1987560"/>
            </a:xfrm>
            <a:custGeom>
              <a:avLst/>
              <a:gdLst>
                <a:gd name="T0" fmla="*/ 196 w 456"/>
                <a:gd name="T1" fmla="*/ 0 h 1706"/>
                <a:gd name="T2" fmla="*/ 146 w 456"/>
                <a:gd name="T3" fmla="*/ 6 h 1706"/>
                <a:gd name="T4" fmla="*/ 102 w 456"/>
                <a:gd name="T5" fmla="*/ 28 h 1706"/>
                <a:gd name="T6" fmla="*/ 66 w 456"/>
                <a:gd name="T7" fmla="*/ 62 h 1706"/>
                <a:gd name="T8" fmla="*/ 42 w 456"/>
                <a:gd name="T9" fmla="*/ 106 h 1706"/>
                <a:gd name="T10" fmla="*/ 28 w 456"/>
                <a:gd name="T11" fmla="*/ 156 h 1706"/>
                <a:gd name="T12" fmla="*/ 122 w 456"/>
                <a:gd name="T13" fmla="*/ 108 h 1706"/>
                <a:gd name="T14" fmla="*/ 138 w 456"/>
                <a:gd name="T15" fmla="*/ 94 h 1706"/>
                <a:gd name="T16" fmla="*/ 200 w 456"/>
                <a:gd name="T17" fmla="*/ 76 h 1706"/>
                <a:gd name="T18" fmla="*/ 242 w 456"/>
                <a:gd name="T19" fmla="*/ 84 h 1706"/>
                <a:gd name="T20" fmla="*/ 272 w 456"/>
                <a:gd name="T21" fmla="*/ 102 h 1706"/>
                <a:gd name="T22" fmla="*/ 290 w 456"/>
                <a:gd name="T23" fmla="*/ 120 h 1706"/>
                <a:gd name="T24" fmla="*/ 306 w 456"/>
                <a:gd name="T25" fmla="*/ 148 h 1706"/>
                <a:gd name="T26" fmla="*/ 310 w 456"/>
                <a:gd name="T27" fmla="*/ 212 h 1706"/>
                <a:gd name="T28" fmla="*/ 276 w 456"/>
                <a:gd name="T29" fmla="*/ 270 h 1706"/>
                <a:gd name="T30" fmla="*/ 180 w 456"/>
                <a:gd name="T31" fmla="*/ 690 h 1706"/>
                <a:gd name="T32" fmla="*/ 198 w 456"/>
                <a:gd name="T33" fmla="*/ 744 h 1706"/>
                <a:gd name="T34" fmla="*/ 196 w 456"/>
                <a:gd name="T35" fmla="*/ 776 h 1706"/>
                <a:gd name="T36" fmla="*/ 180 w 456"/>
                <a:gd name="T37" fmla="*/ 816 h 1706"/>
                <a:gd name="T38" fmla="*/ 152 w 456"/>
                <a:gd name="T39" fmla="*/ 850 h 1706"/>
                <a:gd name="T40" fmla="*/ 90 w 456"/>
                <a:gd name="T41" fmla="*/ 868 h 1706"/>
                <a:gd name="T42" fmla="*/ 56 w 456"/>
                <a:gd name="T43" fmla="*/ 866 h 1706"/>
                <a:gd name="T44" fmla="*/ 28 w 456"/>
                <a:gd name="T45" fmla="*/ 850 h 1706"/>
                <a:gd name="T46" fmla="*/ 48 w 456"/>
                <a:gd name="T47" fmla="*/ 910 h 1706"/>
                <a:gd name="T48" fmla="*/ 86 w 456"/>
                <a:gd name="T49" fmla="*/ 958 h 1706"/>
                <a:gd name="T50" fmla="*/ 162 w 456"/>
                <a:gd name="T51" fmla="*/ 1278 h 1706"/>
                <a:gd name="T52" fmla="*/ 2 w 456"/>
                <a:gd name="T53" fmla="*/ 1576 h 1706"/>
                <a:gd name="T54" fmla="*/ 4 w 456"/>
                <a:gd name="T55" fmla="*/ 1630 h 1706"/>
                <a:gd name="T56" fmla="*/ 30 w 456"/>
                <a:gd name="T57" fmla="*/ 1674 h 1706"/>
                <a:gd name="T58" fmla="*/ 72 w 456"/>
                <a:gd name="T59" fmla="*/ 1692 h 1706"/>
                <a:gd name="T60" fmla="*/ 124 w 456"/>
                <a:gd name="T61" fmla="*/ 1706 h 1706"/>
                <a:gd name="T62" fmla="*/ 172 w 456"/>
                <a:gd name="T63" fmla="*/ 1688 h 1706"/>
                <a:gd name="T64" fmla="*/ 358 w 456"/>
                <a:gd name="T65" fmla="*/ 1342 h 1706"/>
                <a:gd name="T66" fmla="*/ 370 w 456"/>
                <a:gd name="T67" fmla="*/ 1320 h 1706"/>
                <a:gd name="T68" fmla="*/ 374 w 456"/>
                <a:gd name="T69" fmla="*/ 1292 h 1706"/>
                <a:gd name="T70" fmla="*/ 332 w 456"/>
                <a:gd name="T71" fmla="*/ 990 h 1706"/>
                <a:gd name="T72" fmla="*/ 382 w 456"/>
                <a:gd name="T73" fmla="*/ 966 h 1706"/>
                <a:gd name="T74" fmla="*/ 436 w 456"/>
                <a:gd name="T75" fmla="*/ 906 h 1706"/>
                <a:gd name="T76" fmla="*/ 456 w 456"/>
                <a:gd name="T77" fmla="*/ 838 h 1706"/>
                <a:gd name="T78" fmla="*/ 456 w 456"/>
                <a:gd name="T79" fmla="*/ 172 h 1706"/>
                <a:gd name="T80" fmla="*/ 448 w 456"/>
                <a:gd name="T81" fmla="*/ 122 h 1706"/>
                <a:gd name="T82" fmla="*/ 426 w 456"/>
                <a:gd name="T83" fmla="*/ 76 h 1706"/>
                <a:gd name="T84" fmla="*/ 394 w 456"/>
                <a:gd name="T85" fmla="*/ 38 h 1706"/>
                <a:gd name="T86" fmla="*/ 352 w 456"/>
                <a:gd name="T87" fmla="*/ 12 h 1706"/>
                <a:gd name="T88" fmla="*/ 304 w 456"/>
                <a:gd name="T89" fmla="*/ 0 h 1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6" h="1706">
                  <a:moveTo>
                    <a:pt x="288" y="0"/>
                  </a:moveTo>
                  <a:lnTo>
                    <a:pt x="196" y="0"/>
                  </a:lnTo>
                  <a:lnTo>
                    <a:pt x="196" y="0"/>
                  </a:lnTo>
                  <a:lnTo>
                    <a:pt x="178" y="0"/>
                  </a:lnTo>
                  <a:lnTo>
                    <a:pt x="162" y="2"/>
                  </a:lnTo>
                  <a:lnTo>
                    <a:pt x="146" y="6"/>
                  </a:lnTo>
                  <a:lnTo>
                    <a:pt x="130" y="12"/>
                  </a:lnTo>
                  <a:lnTo>
                    <a:pt x="116" y="20"/>
                  </a:lnTo>
                  <a:lnTo>
                    <a:pt x="102" y="28"/>
                  </a:lnTo>
                  <a:lnTo>
                    <a:pt x="90" y="38"/>
                  </a:lnTo>
                  <a:lnTo>
                    <a:pt x="78" y="50"/>
                  </a:lnTo>
                  <a:lnTo>
                    <a:pt x="66" y="62"/>
                  </a:lnTo>
                  <a:lnTo>
                    <a:pt x="56" y="76"/>
                  </a:lnTo>
                  <a:lnTo>
                    <a:pt x="48" y="90"/>
                  </a:lnTo>
                  <a:lnTo>
                    <a:pt x="42" y="106"/>
                  </a:lnTo>
                  <a:lnTo>
                    <a:pt x="36" y="122"/>
                  </a:lnTo>
                  <a:lnTo>
                    <a:pt x="32" y="138"/>
                  </a:lnTo>
                  <a:lnTo>
                    <a:pt x="28" y="156"/>
                  </a:lnTo>
                  <a:lnTo>
                    <a:pt x="28" y="172"/>
                  </a:lnTo>
                  <a:lnTo>
                    <a:pt x="28" y="198"/>
                  </a:lnTo>
                  <a:lnTo>
                    <a:pt x="122" y="108"/>
                  </a:lnTo>
                  <a:lnTo>
                    <a:pt x="122" y="108"/>
                  </a:lnTo>
                  <a:lnTo>
                    <a:pt x="130" y="100"/>
                  </a:lnTo>
                  <a:lnTo>
                    <a:pt x="138" y="94"/>
                  </a:lnTo>
                  <a:lnTo>
                    <a:pt x="158" y="84"/>
                  </a:lnTo>
                  <a:lnTo>
                    <a:pt x="178" y="78"/>
                  </a:lnTo>
                  <a:lnTo>
                    <a:pt x="200" y="76"/>
                  </a:lnTo>
                  <a:lnTo>
                    <a:pt x="200" y="76"/>
                  </a:lnTo>
                  <a:lnTo>
                    <a:pt x="222" y="78"/>
                  </a:lnTo>
                  <a:lnTo>
                    <a:pt x="242" y="84"/>
                  </a:lnTo>
                  <a:lnTo>
                    <a:pt x="252" y="90"/>
                  </a:lnTo>
                  <a:lnTo>
                    <a:pt x="264" y="96"/>
                  </a:lnTo>
                  <a:lnTo>
                    <a:pt x="272" y="102"/>
                  </a:lnTo>
                  <a:lnTo>
                    <a:pt x="282" y="112"/>
                  </a:lnTo>
                  <a:lnTo>
                    <a:pt x="282" y="112"/>
                  </a:lnTo>
                  <a:lnTo>
                    <a:pt x="290" y="120"/>
                  </a:lnTo>
                  <a:lnTo>
                    <a:pt x="296" y="128"/>
                  </a:lnTo>
                  <a:lnTo>
                    <a:pt x="302" y="138"/>
                  </a:lnTo>
                  <a:lnTo>
                    <a:pt x="306" y="148"/>
                  </a:lnTo>
                  <a:lnTo>
                    <a:pt x="312" y="168"/>
                  </a:lnTo>
                  <a:lnTo>
                    <a:pt x="314" y="190"/>
                  </a:lnTo>
                  <a:lnTo>
                    <a:pt x="310" y="212"/>
                  </a:lnTo>
                  <a:lnTo>
                    <a:pt x="302" y="234"/>
                  </a:lnTo>
                  <a:lnTo>
                    <a:pt x="292" y="252"/>
                  </a:lnTo>
                  <a:lnTo>
                    <a:pt x="276" y="270"/>
                  </a:lnTo>
                  <a:lnTo>
                    <a:pt x="46" y="492"/>
                  </a:lnTo>
                  <a:lnTo>
                    <a:pt x="180" y="690"/>
                  </a:lnTo>
                  <a:lnTo>
                    <a:pt x="180" y="690"/>
                  </a:lnTo>
                  <a:lnTo>
                    <a:pt x="190" y="712"/>
                  </a:lnTo>
                  <a:lnTo>
                    <a:pt x="198" y="734"/>
                  </a:lnTo>
                  <a:lnTo>
                    <a:pt x="198" y="744"/>
                  </a:lnTo>
                  <a:lnTo>
                    <a:pt x="200" y="756"/>
                  </a:lnTo>
                  <a:lnTo>
                    <a:pt x="198" y="766"/>
                  </a:lnTo>
                  <a:lnTo>
                    <a:pt x="196" y="776"/>
                  </a:lnTo>
                  <a:lnTo>
                    <a:pt x="196" y="776"/>
                  </a:lnTo>
                  <a:lnTo>
                    <a:pt x="190" y="798"/>
                  </a:lnTo>
                  <a:lnTo>
                    <a:pt x="180" y="816"/>
                  </a:lnTo>
                  <a:lnTo>
                    <a:pt x="168" y="834"/>
                  </a:lnTo>
                  <a:lnTo>
                    <a:pt x="152" y="850"/>
                  </a:lnTo>
                  <a:lnTo>
                    <a:pt x="152" y="850"/>
                  </a:lnTo>
                  <a:lnTo>
                    <a:pt x="120" y="862"/>
                  </a:lnTo>
                  <a:lnTo>
                    <a:pt x="104" y="868"/>
                  </a:lnTo>
                  <a:lnTo>
                    <a:pt x="90" y="868"/>
                  </a:lnTo>
                  <a:lnTo>
                    <a:pt x="90" y="868"/>
                  </a:lnTo>
                  <a:lnTo>
                    <a:pt x="72" y="868"/>
                  </a:lnTo>
                  <a:lnTo>
                    <a:pt x="56" y="866"/>
                  </a:lnTo>
                  <a:lnTo>
                    <a:pt x="42" y="860"/>
                  </a:lnTo>
                  <a:lnTo>
                    <a:pt x="28" y="850"/>
                  </a:lnTo>
                  <a:lnTo>
                    <a:pt x="28" y="850"/>
                  </a:lnTo>
                  <a:lnTo>
                    <a:pt x="32" y="872"/>
                  </a:lnTo>
                  <a:lnTo>
                    <a:pt x="38" y="890"/>
                  </a:lnTo>
                  <a:lnTo>
                    <a:pt x="48" y="910"/>
                  </a:lnTo>
                  <a:lnTo>
                    <a:pt x="58" y="928"/>
                  </a:lnTo>
                  <a:lnTo>
                    <a:pt x="72" y="944"/>
                  </a:lnTo>
                  <a:lnTo>
                    <a:pt x="86" y="958"/>
                  </a:lnTo>
                  <a:lnTo>
                    <a:pt x="104" y="970"/>
                  </a:lnTo>
                  <a:lnTo>
                    <a:pt x="122" y="980"/>
                  </a:lnTo>
                  <a:lnTo>
                    <a:pt x="162" y="1278"/>
                  </a:lnTo>
                  <a:lnTo>
                    <a:pt x="8" y="1560"/>
                  </a:lnTo>
                  <a:lnTo>
                    <a:pt x="8" y="1560"/>
                  </a:lnTo>
                  <a:lnTo>
                    <a:pt x="2" y="1576"/>
                  </a:lnTo>
                  <a:lnTo>
                    <a:pt x="0" y="1594"/>
                  </a:lnTo>
                  <a:lnTo>
                    <a:pt x="0" y="1612"/>
                  </a:lnTo>
                  <a:lnTo>
                    <a:pt x="4" y="1630"/>
                  </a:lnTo>
                  <a:lnTo>
                    <a:pt x="10" y="1646"/>
                  </a:lnTo>
                  <a:lnTo>
                    <a:pt x="18" y="1660"/>
                  </a:lnTo>
                  <a:lnTo>
                    <a:pt x="30" y="1674"/>
                  </a:lnTo>
                  <a:lnTo>
                    <a:pt x="46" y="1684"/>
                  </a:lnTo>
                  <a:lnTo>
                    <a:pt x="72" y="1692"/>
                  </a:lnTo>
                  <a:lnTo>
                    <a:pt x="72" y="1692"/>
                  </a:lnTo>
                  <a:lnTo>
                    <a:pt x="88" y="1700"/>
                  </a:lnTo>
                  <a:lnTo>
                    <a:pt x="106" y="1704"/>
                  </a:lnTo>
                  <a:lnTo>
                    <a:pt x="124" y="1706"/>
                  </a:lnTo>
                  <a:lnTo>
                    <a:pt x="140" y="1702"/>
                  </a:lnTo>
                  <a:lnTo>
                    <a:pt x="158" y="1696"/>
                  </a:lnTo>
                  <a:lnTo>
                    <a:pt x="172" y="1688"/>
                  </a:lnTo>
                  <a:lnTo>
                    <a:pt x="186" y="1676"/>
                  </a:lnTo>
                  <a:lnTo>
                    <a:pt x="196" y="1662"/>
                  </a:lnTo>
                  <a:lnTo>
                    <a:pt x="358" y="1342"/>
                  </a:lnTo>
                  <a:lnTo>
                    <a:pt x="358" y="1342"/>
                  </a:lnTo>
                  <a:lnTo>
                    <a:pt x="364" y="1332"/>
                  </a:lnTo>
                  <a:lnTo>
                    <a:pt x="370" y="1320"/>
                  </a:lnTo>
                  <a:lnTo>
                    <a:pt x="372" y="1308"/>
                  </a:lnTo>
                  <a:lnTo>
                    <a:pt x="374" y="1292"/>
                  </a:lnTo>
                  <a:lnTo>
                    <a:pt x="374" y="1292"/>
                  </a:lnTo>
                  <a:lnTo>
                    <a:pt x="374" y="1286"/>
                  </a:lnTo>
                  <a:lnTo>
                    <a:pt x="332" y="990"/>
                  </a:lnTo>
                  <a:lnTo>
                    <a:pt x="332" y="990"/>
                  </a:lnTo>
                  <a:lnTo>
                    <a:pt x="346" y="984"/>
                  </a:lnTo>
                  <a:lnTo>
                    <a:pt x="358" y="980"/>
                  </a:lnTo>
                  <a:lnTo>
                    <a:pt x="382" y="966"/>
                  </a:lnTo>
                  <a:lnTo>
                    <a:pt x="402" y="950"/>
                  </a:lnTo>
                  <a:lnTo>
                    <a:pt x="420" y="928"/>
                  </a:lnTo>
                  <a:lnTo>
                    <a:pt x="436" y="906"/>
                  </a:lnTo>
                  <a:lnTo>
                    <a:pt x="446" y="880"/>
                  </a:lnTo>
                  <a:lnTo>
                    <a:pt x="454" y="852"/>
                  </a:lnTo>
                  <a:lnTo>
                    <a:pt x="456" y="838"/>
                  </a:lnTo>
                  <a:lnTo>
                    <a:pt x="456" y="824"/>
                  </a:lnTo>
                  <a:lnTo>
                    <a:pt x="456" y="172"/>
                  </a:lnTo>
                  <a:lnTo>
                    <a:pt x="456" y="172"/>
                  </a:lnTo>
                  <a:lnTo>
                    <a:pt x="456" y="156"/>
                  </a:lnTo>
                  <a:lnTo>
                    <a:pt x="452" y="138"/>
                  </a:lnTo>
                  <a:lnTo>
                    <a:pt x="448" y="122"/>
                  </a:lnTo>
                  <a:lnTo>
                    <a:pt x="442" y="106"/>
                  </a:lnTo>
                  <a:lnTo>
                    <a:pt x="436" y="90"/>
                  </a:lnTo>
                  <a:lnTo>
                    <a:pt x="426" y="76"/>
                  </a:lnTo>
                  <a:lnTo>
                    <a:pt x="418" y="62"/>
                  </a:lnTo>
                  <a:lnTo>
                    <a:pt x="406" y="50"/>
                  </a:lnTo>
                  <a:lnTo>
                    <a:pt x="394" y="38"/>
                  </a:lnTo>
                  <a:lnTo>
                    <a:pt x="382" y="28"/>
                  </a:lnTo>
                  <a:lnTo>
                    <a:pt x="368" y="20"/>
                  </a:lnTo>
                  <a:lnTo>
                    <a:pt x="352" y="12"/>
                  </a:lnTo>
                  <a:lnTo>
                    <a:pt x="338" y="6"/>
                  </a:lnTo>
                  <a:lnTo>
                    <a:pt x="320" y="2"/>
                  </a:lnTo>
                  <a:lnTo>
                    <a:pt x="304" y="0"/>
                  </a:lnTo>
                  <a:lnTo>
                    <a:pt x="288" y="0"/>
                  </a:lnTo>
                  <a:lnTo>
                    <a:pt x="2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 name="Freeform 1572"/>
            <p:cNvSpPr>
              <a:spLocks/>
            </p:cNvSpPr>
            <p:nvPr/>
          </p:nvSpPr>
          <p:spPr bwMode="auto">
            <a:xfrm>
              <a:off x="4410915" y="4256940"/>
              <a:ext cx="419299" cy="459026"/>
            </a:xfrm>
            <a:custGeom>
              <a:avLst/>
              <a:gdLst>
                <a:gd name="T0" fmla="*/ 300 w 388"/>
                <a:gd name="T1" fmla="*/ 312 h 394"/>
                <a:gd name="T2" fmla="*/ 322 w 388"/>
                <a:gd name="T3" fmla="*/ 312 h 394"/>
                <a:gd name="T4" fmla="*/ 358 w 388"/>
                <a:gd name="T5" fmla="*/ 314 h 394"/>
                <a:gd name="T6" fmla="*/ 364 w 388"/>
                <a:gd name="T7" fmla="*/ 302 h 394"/>
                <a:gd name="T8" fmla="*/ 376 w 388"/>
                <a:gd name="T9" fmla="*/ 274 h 394"/>
                <a:gd name="T10" fmla="*/ 386 w 388"/>
                <a:gd name="T11" fmla="*/ 228 h 394"/>
                <a:gd name="T12" fmla="*/ 388 w 388"/>
                <a:gd name="T13" fmla="*/ 196 h 394"/>
                <a:gd name="T14" fmla="*/ 384 w 388"/>
                <a:gd name="T15" fmla="*/ 156 h 394"/>
                <a:gd name="T16" fmla="*/ 374 w 388"/>
                <a:gd name="T17" fmla="*/ 120 h 394"/>
                <a:gd name="T18" fmla="*/ 356 w 388"/>
                <a:gd name="T19" fmla="*/ 86 h 394"/>
                <a:gd name="T20" fmla="*/ 332 w 388"/>
                <a:gd name="T21" fmla="*/ 58 h 394"/>
                <a:gd name="T22" fmla="*/ 304 w 388"/>
                <a:gd name="T23" fmla="*/ 34 h 394"/>
                <a:gd name="T24" fmla="*/ 272 w 388"/>
                <a:gd name="T25" fmla="*/ 16 h 394"/>
                <a:gd name="T26" fmla="*/ 236 w 388"/>
                <a:gd name="T27" fmla="*/ 4 h 394"/>
                <a:gd name="T28" fmla="*/ 196 w 388"/>
                <a:gd name="T29" fmla="*/ 0 h 394"/>
                <a:gd name="T30" fmla="*/ 176 w 388"/>
                <a:gd name="T31" fmla="*/ 2 h 394"/>
                <a:gd name="T32" fmla="*/ 136 w 388"/>
                <a:gd name="T33" fmla="*/ 10 h 394"/>
                <a:gd name="T34" fmla="*/ 102 w 388"/>
                <a:gd name="T35" fmla="*/ 24 h 394"/>
                <a:gd name="T36" fmla="*/ 70 w 388"/>
                <a:gd name="T37" fmla="*/ 44 h 394"/>
                <a:gd name="T38" fmla="*/ 44 w 388"/>
                <a:gd name="T39" fmla="*/ 72 h 394"/>
                <a:gd name="T40" fmla="*/ 22 w 388"/>
                <a:gd name="T41" fmla="*/ 102 h 394"/>
                <a:gd name="T42" fmla="*/ 8 w 388"/>
                <a:gd name="T43" fmla="*/ 138 h 394"/>
                <a:gd name="T44" fmla="*/ 0 w 388"/>
                <a:gd name="T45" fmla="*/ 176 h 394"/>
                <a:gd name="T46" fmla="*/ 0 w 388"/>
                <a:gd name="T47" fmla="*/ 196 h 394"/>
                <a:gd name="T48" fmla="*/ 4 w 388"/>
                <a:gd name="T49" fmla="*/ 238 h 394"/>
                <a:gd name="T50" fmla="*/ 14 w 388"/>
                <a:gd name="T51" fmla="*/ 274 h 394"/>
                <a:gd name="T52" fmla="*/ 32 w 388"/>
                <a:gd name="T53" fmla="*/ 308 h 394"/>
                <a:gd name="T54" fmla="*/ 56 w 388"/>
                <a:gd name="T55" fmla="*/ 338 h 394"/>
                <a:gd name="T56" fmla="*/ 86 w 388"/>
                <a:gd name="T57" fmla="*/ 362 h 394"/>
                <a:gd name="T58" fmla="*/ 118 w 388"/>
                <a:gd name="T59" fmla="*/ 380 h 394"/>
                <a:gd name="T60" fmla="*/ 156 w 388"/>
                <a:gd name="T61" fmla="*/ 390 h 394"/>
                <a:gd name="T62" fmla="*/ 196 w 388"/>
                <a:gd name="T63" fmla="*/ 394 h 394"/>
                <a:gd name="T64" fmla="*/ 210 w 388"/>
                <a:gd name="T65" fmla="*/ 394 h 394"/>
                <a:gd name="T66" fmla="*/ 214 w 388"/>
                <a:gd name="T67" fmla="*/ 380 h 394"/>
                <a:gd name="T68" fmla="*/ 230 w 388"/>
                <a:gd name="T69" fmla="*/ 352 h 394"/>
                <a:gd name="T70" fmla="*/ 254 w 388"/>
                <a:gd name="T71" fmla="*/ 332 h 394"/>
                <a:gd name="T72" fmla="*/ 284 w 388"/>
                <a:gd name="T73" fmla="*/ 316 h 394"/>
                <a:gd name="T74" fmla="*/ 300 w 388"/>
                <a:gd name="T75" fmla="*/ 3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8" h="394">
                  <a:moveTo>
                    <a:pt x="300" y="312"/>
                  </a:moveTo>
                  <a:lnTo>
                    <a:pt x="300" y="312"/>
                  </a:lnTo>
                  <a:lnTo>
                    <a:pt x="322" y="312"/>
                  </a:lnTo>
                  <a:lnTo>
                    <a:pt x="322" y="312"/>
                  </a:lnTo>
                  <a:lnTo>
                    <a:pt x="338" y="312"/>
                  </a:lnTo>
                  <a:lnTo>
                    <a:pt x="358" y="314"/>
                  </a:lnTo>
                  <a:lnTo>
                    <a:pt x="358" y="314"/>
                  </a:lnTo>
                  <a:lnTo>
                    <a:pt x="364" y="302"/>
                  </a:lnTo>
                  <a:lnTo>
                    <a:pt x="372" y="288"/>
                  </a:lnTo>
                  <a:lnTo>
                    <a:pt x="376" y="274"/>
                  </a:lnTo>
                  <a:lnTo>
                    <a:pt x="382" y="258"/>
                  </a:lnTo>
                  <a:lnTo>
                    <a:pt x="386" y="228"/>
                  </a:lnTo>
                  <a:lnTo>
                    <a:pt x="388" y="196"/>
                  </a:lnTo>
                  <a:lnTo>
                    <a:pt x="388" y="196"/>
                  </a:lnTo>
                  <a:lnTo>
                    <a:pt x="388" y="176"/>
                  </a:lnTo>
                  <a:lnTo>
                    <a:pt x="384" y="156"/>
                  </a:lnTo>
                  <a:lnTo>
                    <a:pt x="380" y="138"/>
                  </a:lnTo>
                  <a:lnTo>
                    <a:pt x="374" y="120"/>
                  </a:lnTo>
                  <a:lnTo>
                    <a:pt x="366" y="102"/>
                  </a:lnTo>
                  <a:lnTo>
                    <a:pt x="356" y="86"/>
                  </a:lnTo>
                  <a:lnTo>
                    <a:pt x="346" y="72"/>
                  </a:lnTo>
                  <a:lnTo>
                    <a:pt x="332" y="58"/>
                  </a:lnTo>
                  <a:lnTo>
                    <a:pt x="320" y="44"/>
                  </a:lnTo>
                  <a:lnTo>
                    <a:pt x="304" y="34"/>
                  </a:lnTo>
                  <a:lnTo>
                    <a:pt x="288" y="24"/>
                  </a:lnTo>
                  <a:lnTo>
                    <a:pt x="272" y="16"/>
                  </a:lnTo>
                  <a:lnTo>
                    <a:pt x="254" y="10"/>
                  </a:lnTo>
                  <a:lnTo>
                    <a:pt x="236" y="4"/>
                  </a:lnTo>
                  <a:lnTo>
                    <a:pt x="216" y="2"/>
                  </a:lnTo>
                  <a:lnTo>
                    <a:pt x="196" y="0"/>
                  </a:lnTo>
                  <a:lnTo>
                    <a:pt x="196" y="0"/>
                  </a:lnTo>
                  <a:lnTo>
                    <a:pt x="176" y="2"/>
                  </a:lnTo>
                  <a:lnTo>
                    <a:pt x="156" y="4"/>
                  </a:lnTo>
                  <a:lnTo>
                    <a:pt x="136" y="10"/>
                  </a:lnTo>
                  <a:lnTo>
                    <a:pt x="118" y="16"/>
                  </a:lnTo>
                  <a:lnTo>
                    <a:pt x="102" y="24"/>
                  </a:lnTo>
                  <a:lnTo>
                    <a:pt x="86" y="34"/>
                  </a:lnTo>
                  <a:lnTo>
                    <a:pt x="70" y="44"/>
                  </a:lnTo>
                  <a:lnTo>
                    <a:pt x="56" y="58"/>
                  </a:lnTo>
                  <a:lnTo>
                    <a:pt x="44" y="72"/>
                  </a:lnTo>
                  <a:lnTo>
                    <a:pt x="32" y="86"/>
                  </a:lnTo>
                  <a:lnTo>
                    <a:pt x="22" y="102"/>
                  </a:lnTo>
                  <a:lnTo>
                    <a:pt x="14" y="120"/>
                  </a:lnTo>
                  <a:lnTo>
                    <a:pt x="8" y="138"/>
                  </a:lnTo>
                  <a:lnTo>
                    <a:pt x="4" y="156"/>
                  </a:lnTo>
                  <a:lnTo>
                    <a:pt x="0" y="176"/>
                  </a:lnTo>
                  <a:lnTo>
                    <a:pt x="0" y="196"/>
                  </a:lnTo>
                  <a:lnTo>
                    <a:pt x="0" y="196"/>
                  </a:lnTo>
                  <a:lnTo>
                    <a:pt x="0" y="218"/>
                  </a:lnTo>
                  <a:lnTo>
                    <a:pt x="4" y="238"/>
                  </a:lnTo>
                  <a:lnTo>
                    <a:pt x="8" y="256"/>
                  </a:lnTo>
                  <a:lnTo>
                    <a:pt x="14" y="274"/>
                  </a:lnTo>
                  <a:lnTo>
                    <a:pt x="22" y="292"/>
                  </a:lnTo>
                  <a:lnTo>
                    <a:pt x="32" y="308"/>
                  </a:lnTo>
                  <a:lnTo>
                    <a:pt x="44" y="324"/>
                  </a:lnTo>
                  <a:lnTo>
                    <a:pt x="56" y="338"/>
                  </a:lnTo>
                  <a:lnTo>
                    <a:pt x="70" y="350"/>
                  </a:lnTo>
                  <a:lnTo>
                    <a:pt x="86" y="362"/>
                  </a:lnTo>
                  <a:lnTo>
                    <a:pt x="102" y="372"/>
                  </a:lnTo>
                  <a:lnTo>
                    <a:pt x="118" y="380"/>
                  </a:lnTo>
                  <a:lnTo>
                    <a:pt x="136" y="386"/>
                  </a:lnTo>
                  <a:lnTo>
                    <a:pt x="156" y="390"/>
                  </a:lnTo>
                  <a:lnTo>
                    <a:pt x="176" y="394"/>
                  </a:lnTo>
                  <a:lnTo>
                    <a:pt x="196" y="394"/>
                  </a:lnTo>
                  <a:lnTo>
                    <a:pt x="196" y="394"/>
                  </a:lnTo>
                  <a:lnTo>
                    <a:pt x="210" y="394"/>
                  </a:lnTo>
                  <a:lnTo>
                    <a:pt x="210" y="394"/>
                  </a:lnTo>
                  <a:lnTo>
                    <a:pt x="214" y="380"/>
                  </a:lnTo>
                  <a:lnTo>
                    <a:pt x="222" y="366"/>
                  </a:lnTo>
                  <a:lnTo>
                    <a:pt x="230" y="352"/>
                  </a:lnTo>
                  <a:lnTo>
                    <a:pt x="242" y="342"/>
                  </a:lnTo>
                  <a:lnTo>
                    <a:pt x="254" y="332"/>
                  </a:lnTo>
                  <a:lnTo>
                    <a:pt x="268" y="324"/>
                  </a:lnTo>
                  <a:lnTo>
                    <a:pt x="284" y="316"/>
                  </a:lnTo>
                  <a:lnTo>
                    <a:pt x="300" y="312"/>
                  </a:lnTo>
                  <a:lnTo>
                    <a:pt x="300" y="3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 name="Freeform 1573"/>
            <p:cNvSpPr>
              <a:spLocks/>
            </p:cNvSpPr>
            <p:nvPr/>
          </p:nvSpPr>
          <p:spPr bwMode="auto">
            <a:xfrm>
              <a:off x="4622727" y="4650723"/>
              <a:ext cx="285297" cy="561550"/>
            </a:xfrm>
            <a:custGeom>
              <a:avLst/>
              <a:gdLst>
                <a:gd name="T0" fmla="*/ 262 w 264"/>
                <a:gd name="T1" fmla="*/ 382 h 482"/>
                <a:gd name="T2" fmla="*/ 206 w 264"/>
                <a:gd name="T3" fmla="*/ 70 h 482"/>
                <a:gd name="T4" fmla="*/ 206 w 264"/>
                <a:gd name="T5" fmla="*/ 70 h 482"/>
                <a:gd name="T6" fmla="*/ 202 w 264"/>
                <a:gd name="T7" fmla="*/ 52 h 482"/>
                <a:gd name="T8" fmla="*/ 194 w 264"/>
                <a:gd name="T9" fmla="*/ 38 h 482"/>
                <a:gd name="T10" fmla="*/ 184 w 264"/>
                <a:gd name="T11" fmla="*/ 24 h 482"/>
                <a:gd name="T12" fmla="*/ 172 w 264"/>
                <a:gd name="T13" fmla="*/ 14 h 482"/>
                <a:gd name="T14" fmla="*/ 158 w 264"/>
                <a:gd name="T15" fmla="*/ 6 h 482"/>
                <a:gd name="T16" fmla="*/ 144 w 264"/>
                <a:gd name="T17" fmla="*/ 0 h 482"/>
                <a:gd name="T18" fmla="*/ 128 w 264"/>
                <a:gd name="T19" fmla="*/ 0 h 482"/>
                <a:gd name="T20" fmla="*/ 114 w 264"/>
                <a:gd name="T21" fmla="*/ 2 h 482"/>
                <a:gd name="T22" fmla="*/ 114 w 264"/>
                <a:gd name="T23" fmla="*/ 2 h 482"/>
                <a:gd name="T24" fmla="*/ 96 w 264"/>
                <a:gd name="T25" fmla="*/ 6 h 482"/>
                <a:gd name="T26" fmla="*/ 80 w 264"/>
                <a:gd name="T27" fmla="*/ 16 h 482"/>
                <a:gd name="T28" fmla="*/ 66 w 264"/>
                <a:gd name="T29" fmla="*/ 26 h 482"/>
                <a:gd name="T30" fmla="*/ 56 w 264"/>
                <a:gd name="T31" fmla="*/ 38 h 482"/>
                <a:gd name="T32" fmla="*/ 48 w 264"/>
                <a:gd name="T33" fmla="*/ 52 h 482"/>
                <a:gd name="T34" fmla="*/ 44 w 264"/>
                <a:gd name="T35" fmla="*/ 68 h 482"/>
                <a:gd name="T36" fmla="*/ 42 w 264"/>
                <a:gd name="T37" fmla="*/ 82 h 482"/>
                <a:gd name="T38" fmla="*/ 44 w 264"/>
                <a:gd name="T39" fmla="*/ 98 h 482"/>
                <a:gd name="T40" fmla="*/ 68 w 264"/>
                <a:gd name="T41" fmla="*/ 242 h 482"/>
                <a:gd name="T42" fmla="*/ 0 w 264"/>
                <a:gd name="T43" fmla="*/ 206 h 482"/>
                <a:gd name="T44" fmla="*/ 0 w 264"/>
                <a:gd name="T45" fmla="*/ 392 h 482"/>
                <a:gd name="T46" fmla="*/ 136 w 264"/>
                <a:gd name="T47" fmla="*/ 472 h 482"/>
                <a:gd name="T48" fmla="*/ 136 w 264"/>
                <a:gd name="T49" fmla="*/ 472 h 482"/>
                <a:gd name="T50" fmla="*/ 158 w 264"/>
                <a:gd name="T51" fmla="*/ 480 h 482"/>
                <a:gd name="T52" fmla="*/ 178 w 264"/>
                <a:gd name="T53" fmla="*/ 482 h 482"/>
                <a:gd name="T54" fmla="*/ 188 w 264"/>
                <a:gd name="T55" fmla="*/ 482 h 482"/>
                <a:gd name="T56" fmla="*/ 198 w 264"/>
                <a:gd name="T57" fmla="*/ 480 h 482"/>
                <a:gd name="T58" fmla="*/ 218 w 264"/>
                <a:gd name="T59" fmla="*/ 472 h 482"/>
                <a:gd name="T60" fmla="*/ 218 w 264"/>
                <a:gd name="T61" fmla="*/ 472 h 482"/>
                <a:gd name="T62" fmla="*/ 230 w 264"/>
                <a:gd name="T63" fmla="*/ 466 h 482"/>
                <a:gd name="T64" fmla="*/ 242 w 264"/>
                <a:gd name="T65" fmla="*/ 456 h 482"/>
                <a:gd name="T66" fmla="*/ 250 w 264"/>
                <a:gd name="T67" fmla="*/ 446 h 482"/>
                <a:gd name="T68" fmla="*/ 256 w 264"/>
                <a:gd name="T69" fmla="*/ 434 h 482"/>
                <a:gd name="T70" fmla="*/ 260 w 264"/>
                <a:gd name="T71" fmla="*/ 422 h 482"/>
                <a:gd name="T72" fmla="*/ 264 w 264"/>
                <a:gd name="T73" fmla="*/ 408 h 482"/>
                <a:gd name="T74" fmla="*/ 264 w 264"/>
                <a:gd name="T75" fmla="*/ 396 h 482"/>
                <a:gd name="T76" fmla="*/ 262 w 264"/>
                <a:gd name="T77" fmla="*/ 382 h 482"/>
                <a:gd name="T78" fmla="*/ 262 w 264"/>
                <a:gd name="T79" fmla="*/ 382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4" h="482">
                  <a:moveTo>
                    <a:pt x="262" y="382"/>
                  </a:moveTo>
                  <a:lnTo>
                    <a:pt x="206" y="70"/>
                  </a:lnTo>
                  <a:lnTo>
                    <a:pt x="206" y="70"/>
                  </a:lnTo>
                  <a:lnTo>
                    <a:pt x="202" y="52"/>
                  </a:lnTo>
                  <a:lnTo>
                    <a:pt x="194" y="38"/>
                  </a:lnTo>
                  <a:lnTo>
                    <a:pt x="184" y="24"/>
                  </a:lnTo>
                  <a:lnTo>
                    <a:pt x="172" y="14"/>
                  </a:lnTo>
                  <a:lnTo>
                    <a:pt x="158" y="6"/>
                  </a:lnTo>
                  <a:lnTo>
                    <a:pt x="144" y="0"/>
                  </a:lnTo>
                  <a:lnTo>
                    <a:pt x="128" y="0"/>
                  </a:lnTo>
                  <a:lnTo>
                    <a:pt x="114" y="2"/>
                  </a:lnTo>
                  <a:lnTo>
                    <a:pt x="114" y="2"/>
                  </a:lnTo>
                  <a:lnTo>
                    <a:pt x="96" y="6"/>
                  </a:lnTo>
                  <a:lnTo>
                    <a:pt x="80" y="16"/>
                  </a:lnTo>
                  <a:lnTo>
                    <a:pt x="66" y="26"/>
                  </a:lnTo>
                  <a:lnTo>
                    <a:pt x="56" y="38"/>
                  </a:lnTo>
                  <a:lnTo>
                    <a:pt x="48" y="52"/>
                  </a:lnTo>
                  <a:lnTo>
                    <a:pt x="44" y="68"/>
                  </a:lnTo>
                  <a:lnTo>
                    <a:pt x="42" y="82"/>
                  </a:lnTo>
                  <a:lnTo>
                    <a:pt x="44" y="98"/>
                  </a:lnTo>
                  <a:lnTo>
                    <a:pt x="68" y="242"/>
                  </a:lnTo>
                  <a:lnTo>
                    <a:pt x="0" y="206"/>
                  </a:lnTo>
                  <a:lnTo>
                    <a:pt x="0" y="392"/>
                  </a:lnTo>
                  <a:lnTo>
                    <a:pt x="136" y="472"/>
                  </a:lnTo>
                  <a:lnTo>
                    <a:pt x="136" y="472"/>
                  </a:lnTo>
                  <a:lnTo>
                    <a:pt x="158" y="480"/>
                  </a:lnTo>
                  <a:lnTo>
                    <a:pt x="178" y="482"/>
                  </a:lnTo>
                  <a:lnTo>
                    <a:pt x="188" y="482"/>
                  </a:lnTo>
                  <a:lnTo>
                    <a:pt x="198" y="480"/>
                  </a:lnTo>
                  <a:lnTo>
                    <a:pt x="218" y="472"/>
                  </a:lnTo>
                  <a:lnTo>
                    <a:pt x="218" y="472"/>
                  </a:lnTo>
                  <a:lnTo>
                    <a:pt x="230" y="466"/>
                  </a:lnTo>
                  <a:lnTo>
                    <a:pt x="242" y="456"/>
                  </a:lnTo>
                  <a:lnTo>
                    <a:pt x="250" y="446"/>
                  </a:lnTo>
                  <a:lnTo>
                    <a:pt x="256" y="434"/>
                  </a:lnTo>
                  <a:lnTo>
                    <a:pt x="260" y="422"/>
                  </a:lnTo>
                  <a:lnTo>
                    <a:pt x="264" y="408"/>
                  </a:lnTo>
                  <a:lnTo>
                    <a:pt x="264" y="396"/>
                  </a:lnTo>
                  <a:lnTo>
                    <a:pt x="262" y="382"/>
                  </a:lnTo>
                  <a:lnTo>
                    <a:pt x="262"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7" name="Freeform 1574"/>
            <p:cNvSpPr>
              <a:spLocks/>
            </p:cNvSpPr>
            <p:nvPr/>
          </p:nvSpPr>
          <p:spPr bwMode="auto">
            <a:xfrm>
              <a:off x="4480079" y="5834405"/>
              <a:ext cx="229102" cy="824850"/>
            </a:xfrm>
            <a:custGeom>
              <a:avLst/>
              <a:gdLst>
                <a:gd name="T0" fmla="*/ 182 w 212"/>
                <a:gd name="T1" fmla="*/ 192 h 708"/>
                <a:gd name="T2" fmla="*/ 46 w 212"/>
                <a:gd name="T3" fmla="*/ 0 h 708"/>
                <a:gd name="T4" fmla="*/ 46 w 212"/>
                <a:gd name="T5" fmla="*/ 0 h 708"/>
                <a:gd name="T6" fmla="*/ 38 w 212"/>
                <a:gd name="T7" fmla="*/ 6 h 708"/>
                <a:gd name="T8" fmla="*/ 30 w 212"/>
                <a:gd name="T9" fmla="*/ 12 h 708"/>
                <a:gd name="T10" fmla="*/ 12 w 212"/>
                <a:gd name="T11" fmla="*/ 18 h 708"/>
                <a:gd name="T12" fmla="*/ 38 w 212"/>
                <a:gd name="T13" fmla="*/ 188 h 708"/>
                <a:gd name="T14" fmla="*/ 52 w 212"/>
                <a:gd name="T15" fmla="*/ 288 h 708"/>
                <a:gd name="T16" fmla="*/ 52 w 212"/>
                <a:gd name="T17" fmla="*/ 288 h 708"/>
                <a:gd name="T18" fmla="*/ 52 w 212"/>
                <a:gd name="T19" fmla="*/ 308 h 708"/>
                <a:gd name="T20" fmla="*/ 52 w 212"/>
                <a:gd name="T21" fmla="*/ 308 h 708"/>
                <a:gd name="T22" fmla="*/ 50 w 212"/>
                <a:gd name="T23" fmla="*/ 330 h 708"/>
                <a:gd name="T24" fmla="*/ 50 w 212"/>
                <a:gd name="T25" fmla="*/ 342 h 708"/>
                <a:gd name="T26" fmla="*/ 46 w 212"/>
                <a:gd name="T27" fmla="*/ 352 h 708"/>
                <a:gd name="T28" fmla="*/ 46 w 212"/>
                <a:gd name="T29" fmla="*/ 352 h 708"/>
                <a:gd name="T30" fmla="*/ 42 w 212"/>
                <a:gd name="T31" fmla="*/ 364 h 708"/>
                <a:gd name="T32" fmla="*/ 38 w 212"/>
                <a:gd name="T33" fmla="*/ 376 h 708"/>
                <a:gd name="T34" fmla="*/ 0 w 212"/>
                <a:gd name="T35" fmla="*/ 438 h 708"/>
                <a:gd name="T36" fmla="*/ 0 w 212"/>
                <a:gd name="T37" fmla="*/ 620 h 708"/>
                <a:gd name="T38" fmla="*/ 0 w 212"/>
                <a:gd name="T39" fmla="*/ 620 h 708"/>
                <a:gd name="T40" fmla="*/ 2 w 212"/>
                <a:gd name="T41" fmla="*/ 638 h 708"/>
                <a:gd name="T42" fmla="*/ 8 w 212"/>
                <a:gd name="T43" fmla="*/ 654 h 708"/>
                <a:gd name="T44" fmla="*/ 18 w 212"/>
                <a:gd name="T45" fmla="*/ 670 h 708"/>
                <a:gd name="T46" fmla="*/ 30 w 212"/>
                <a:gd name="T47" fmla="*/ 682 h 708"/>
                <a:gd name="T48" fmla="*/ 44 w 212"/>
                <a:gd name="T49" fmla="*/ 694 h 708"/>
                <a:gd name="T50" fmla="*/ 60 w 212"/>
                <a:gd name="T51" fmla="*/ 700 h 708"/>
                <a:gd name="T52" fmla="*/ 78 w 212"/>
                <a:gd name="T53" fmla="*/ 706 h 708"/>
                <a:gd name="T54" fmla="*/ 98 w 212"/>
                <a:gd name="T55" fmla="*/ 708 h 708"/>
                <a:gd name="T56" fmla="*/ 118 w 212"/>
                <a:gd name="T57" fmla="*/ 708 h 708"/>
                <a:gd name="T58" fmla="*/ 118 w 212"/>
                <a:gd name="T59" fmla="*/ 708 h 708"/>
                <a:gd name="T60" fmla="*/ 136 w 212"/>
                <a:gd name="T61" fmla="*/ 706 h 708"/>
                <a:gd name="T62" fmla="*/ 156 w 212"/>
                <a:gd name="T63" fmla="*/ 700 h 708"/>
                <a:gd name="T64" fmla="*/ 172 w 212"/>
                <a:gd name="T65" fmla="*/ 694 h 708"/>
                <a:gd name="T66" fmla="*/ 184 w 212"/>
                <a:gd name="T67" fmla="*/ 682 h 708"/>
                <a:gd name="T68" fmla="*/ 196 w 212"/>
                <a:gd name="T69" fmla="*/ 670 h 708"/>
                <a:gd name="T70" fmla="*/ 204 w 212"/>
                <a:gd name="T71" fmla="*/ 654 h 708"/>
                <a:gd name="T72" fmla="*/ 210 w 212"/>
                <a:gd name="T73" fmla="*/ 638 h 708"/>
                <a:gd name="T74" fmla="*/ 212 w 212"/>
                <a:gd name="T75" fmla="*/ 620 h 708"/>
                <a:gd name="T76" fmla="*/ 212 w 212"/>
                <a:gd name="T77" fmla="*/ 262 h 708"/>
                <a:gd name="T78" fmla="*/ 212 w 212"/>
                <a:gd name="T79" fmla="*/ 262 h 708"/>
                <a:gd name="T80" fmla="*/ 210 w 212"/>
                <a:gd name="T81" fmla="*/ 240 h 708"/>
                <a:gd name="T82" fmla="*/ 204 w 212"/>
                <a:gd name="T83" fmla="*/ 220 h 708"/>
                <a:gd name="T84" fmla="*/ 194 w 212"/>
                <a:gd name="T85" fmla="*/ 204 h 708"/>
                <a:gd name="T86" fmla="*/ 188 w 212"/>
                <a:gd name="T87" fmla="*/ 198 h 708"/>
                <a:gd name="T88" fmla="*/ 182 w 212"/>
                <a:gd name="T89" fmla="*/ 192 h 708"/>
                <a:gd name="T90" fmla="*/ 182 w 212"/>
                <a:gd name="T91" fmla="*/ 192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2" h="708">
                  <a:moveTo>
                    <a:pt x="182" y="192"/>
                  </a:moveTo>
                  <a:lnTo>
                    <a:pt x="46" y="0"/>
                  </a:lnTo>
                  <a:lnTo>
                    <a:pt x="46" y="0"/>
                  </a:lnTo>
                  <a:lnTo>
                    <a:pt x="38" y="6"/>
                  </a:lnTo>
                  <a:lnTo>
                    <a:pt x="30" y="12"/>
                  </a:lnTo>
                  <a:lnTo>
                    <a:pt x="12" y="18"/>
                  </a:lnTo>
                  <a:lnTo>
                    <a:pt x="38" y="188"/>
                  </a:lnTo>
                  <a:lnTo>
                    <a:pt x="52" y="288"/>
                  </a:lnTo>
                  <a:lnTo>
                    <a:pt x="52" y="288"/>
                  </a:lnTo>
                  <a:lnTo>
                    <a:pt x="52" y="308"/>
                  </a:lnTo>
                  <a:lnTo>
                    <a:pt x="52" y="308"/>
                  </a:lnTo>
                  <a:lnTo>
                    <a:pt x="50" y="330"/>
                  </a:lnTo>
                  <a:lnTo>
                    <a:pt x="50" y="342"/>
                  </a:lnTo>
                  <a:lnTo>
                    <a:pt x="46" y="352"/>
                  </a:lnTo>
                  <a:lnTo>
                    <a:pt x="46" y="352"/>
                  </a:lnTo>
                  <a:lnTo>
                    <a:pt x="42" y="364"/>
                  </a:lnTo>
                  <a:lnTo>
                    <a:pt x="38" y="376"/>
                  </a:lnTo>
                  <a:lnTo>
                    <a:pt x="0" y="438"/>
                  </a:lnTo>
                  <a:lnTo>
                    <a:pt x="0" y="620"/>
                  </a:lnTo>
                  <a:lnTo>
                    <a:pt x="0" y="620"/>
                  </a:lnTo>
                  <a:lnTo>
                    <a:pt x="2" y="638"/>
                  </a:lnTo>
                  <a:lnTo>
                    <a:pt x="8" y="654"/>
                  </a:lnTo>
                  <a:lnTo>
                    <a:pt x="18" y="670"/>
                  </a:lnTo>
                  <a:lnTo>
                    <a:pt x="30" y="682"/>
                  </a:lnTo>
                  <a:lnTo>
                    <a:pt x="44" y="694"/>
                  </a:lnTo>
                  <a:lnTo>
                    <a:pt x="60" y="700"/>
                  </a:lnTo>
                  <a:lnTo>
                    <a:pt x="78" y="706"/>
                  </a:lnTo>
                  <a:lnTo>
                    <a:pt x="98" y="708"/>
                  </a:lnTo>
                  <a:lnTo>
                    <a:pt x="118" y="708"/>
                  </a:lnTo>
                  <a:lnTo>
                    <a:pt x="118" y="708"/>
                  </a:lnTo>
                  <a:lnTo>
                    <a:pt x="136" y="706"/>
                  </a:lnTo>
                  <a:lnTo>
                    <a:pt x="156" y="700"/>
                  </a:lnTo>
                  <a:lnTo>
                    <a:pt x="172" y="694"/>
                  </a:lnTo>
                  <a:lnTo>
                    <a:pt x="184" y="682"/>
                  </a:lnTo>
                  <a:lnTo>
                    <a:pt x="196" y="670"/>
                  </a:lnTo>
                  <a:lnTo>
                    <a:pt x="204" y="654"/>
                  </a:lnTo>
                  <a:lnTo>
                    <a:pt x="210" y="638"/>
                  </a:lnTo>
                  <a:lnTo>
                    <a:pt x="212" y="620"/>
                  </a:lnTo>
                  <a:lnTo>
                    <a:pt x="212" y="262"/>
                  </a:lnTo>
                  <a:lnTo>
                    <a:pt x="212" y="262"/>
                  </a:lnTo>
                  <a:lnTo>
                    <a:pt x="210" y="240"/>
                  </a:lnTo>
                  <a:lnTo>
                    <a:pt x="204" y="220"/>
                  </a:lnTo>
                  <a:lnTo>
                    <a:pt x="194" y="204"/>
                  </a:lnTo>
                  <a:lnTo>
                    <a:pt x="188" y="198"/>
                  </a:lnTo>
                  <a:lnTo>
                    <a:pt x="182" y="192"/>
                  </a:lnTo>
                  <a:lnTo>
                    <a:pt x="182"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18" name="圆角矩形 17"/>
          <p:cNvSpPr/>
          <p:nvPr/>
        </p:nvSpPr>
        <p:spPr>
          <a:xfrm>
            <a:off x="1304925" y="1061820"/>
            <a:ext cx="3305175" cy="941281"/>
          </a:xfrm>
          <a:prstGeom prst="roundRect">
            <a:avLst>
              <a:gd name="adj" fmla="val 50000"/>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9" name="圆角矩形 18"/>
          <p:cNvSpPr/>
          <p:nvPr/>
        </p:nvSpPr>
        <p:spPr>
          <a:xfrm>
            <a:off x="2400991" y="1061820"/>
            <a:ext cx="3305175" cy="941281"/>
          </a:xfrm>
          <a:prstGeom prst="roundRect">
            <a:avLst>
              <a:gd name="adj" fmla="val 50000"/>
            </a:avLst>
          </a:prstGeom>
          <a:solidFill>
            <a:schemeClr val="bg1"/>
          </a:solidFill>
          <a:ln w="19050">
            <a:solidFill>
              <a:srgbClr val="555E78"/>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20" name="组合 19"/>
          <p:cNvGrpSpPr/>
          <p:nvPr/>
        </p:nvGrpSpPr>
        <p:grpSpPr>
          <a:xfrm>
            <a:off x="1304444" y="1262042"/>
            <a:ext cx="1005107" cy="600164"/>
            <a:chOff x="1739258" y="1682721"/>
            <a:chExt cx="1340143" cy="800218"/>
          </a:xfrm>
        </p:grpSpPr>
        <p:sp>
          <p:nvSpPr>
            <p:cNvPr id="21" name="文本框 20"/>
            <p:cNvSpPr txBox="1"/>
            <p:nvPr/>
          </p:nvSpPr>
          <p:spPr>
            <a:xfrm>
              <a:off x="1739258" y="1682721"/>
              <a:ext cx="926130" cy="800218"/>
            </a:xfrm>
            <a:prstGeom prst="rect">
              <a:avLst/>
            </a:prstGeom>
            <a:noFill/>
          </p:spPr>
          <p:txBody>
            <a:bodyPr wrap="square" rtlCol="0">
              <a:spAutoFit/>
            </a:bodyPr>
            <a:lstStyle/>
            <a:p>
              <a:pPr algn="ctr"/>
              <a:r>
                <a:rPr lang="en-US" altLang="zh-CN" sz="330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01</a:t>
              </a:r>
              <a:endParaRPr lang="zh-CN" altLang="en-US" sz="330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pic>
          <p:nvPicPr>
            <p:cNvPr id="22" name="图片 21"/>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2609216" y="1800394"/>
              <a:ext cx="470185" cy="531492"/>
            </a:xfrm>
            <a:prstGeom prst="rect">
              <a:avLst/>
            </a:prstGeom>
          </p:spPr>
        </p:pic>
      </p:grpSp>
      <p:sp>
        <p:nvSpPr>
          <p:cNvPr id="23" name="圆角矩形 22"/>
          <p:cNvSpPr/>
          <p:nvPr/>
        </p:nvSpPr>
        <p:spPr>
          <a:xfrm>
            <a:off x="2363372" y="2350293"/>
            <a:ext cx="3305175" cy="941281"/>
          </a:xfrm>
          <a:prstGeom prst="roundRect">
            <a:avLst>
              <a:gd name="adj" fmla="val 50000"/>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4" name="圆角矩形 23"/>
          <p:cNvSpPr/>
          <p:nvPr/>
        </p:nvSpPr>
        <p:spPr>
          <a:xfrm>
            <a:off x="3459438" y="2350293"/>
            <a:ext cx="3305175" cy="941281"/>
          </a:xfrm>
          <a:prstGeom prst="roundRect">
            <a:avLst>
              <a:gd name="adj" fmla="val 50000"/>
            </a:avLst>
          </a:prstGeom>
          <a:solidFill>
            <a:schemeClr val="bg1"/>
          </a:solidFill>
          <a:ln w="19050">
            <a:solidFill>
              <a:srgbClr val="555E78"/>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5" name="圆角矩形 24"/>
          <p:cNvSpPr/>
          <p:nvPr/>
        </p:nvSpPr>
        <p:spPr>
          <a:xfrm>
            <a:off x="3346791" y="3580796"/>
            <a:ext cx="3305175" cy="941281"/>
          </a:xfrm>
          <a:prstGeom prst="roundRect">
            <a:avLst>
              <a:gd name="adj" fmla="val 50000"/>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圆角矩形 25"/>
          <p:cNvSpPr/>
          <p:nvPr/>
        </p:nvSpPr>
        <p:spPr>
          <a:xfrm>
            <a:off x="4442857" y="3580796"/>
            <a:ext cx="3305175" cy="941281"/>
          </a:xfrm>
          <a:prstGeom prst="roundRect">
            <a:avLst>
              <a:gd name="adj" fmla="val 50000"/>
            </a:avLst>
          </a:prstGeom>
          <a:solidFill>
            <a:schemeClr val="bg1"/>
          </a:solidFill>
          <a:ln w="19050">
            <a:solidFill>
              <a:srgbClr val="555E78"/>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27" name="组合 26"/>
          <p:cNvGrpSpPr/>
          <p:nvPr/>
        </p:nvGrpSpPr>
        <p:grpSpPr>
          <a:xfrm>
            <a:off x="6143070" y="927651"/>
            <a:ext cx="2683034" cy="1015450"/>
            <a:chOff x="571472" y="928670"/>
            <a:chExt cx="3726033" cy="1353933"/>
          </a:xfrm>
        </p:grpSpPr>
        <p:sp>
          <p:nvSpPr>
            <p:cNvPr id="28" name="矩形 27"/>
            <p:cNvSpPr/>
            <p:nvPr/>
          </p:nvSpPr>
          <p:spPr>
            <a:xfrm>
              <a:off x="571472" y="928670"/>
              <a:ext cx="3462112" cy="531172"/>
            </a:xfrm>
            <a:prstGeom prst="rect">
              <a:avLst/>
            </a:prstGeom>
          </p:spPr>
          <p:txBody>
            <a:bodyPr wrap="none">
              <a:spAutoFit/>
            </a:bodyPr>
            <a:lstStyle/>
            <a:p>
              <a:pPr>
                <a:lnSpc>
                  <a:spcPct val="120000"/>
                </a:lnSpc>
              </a:pPr>
              <a:r>
                <a:rPr lang="zh-CN" altLang="en-US" sz="1800" b="1" dirty="0">
                  <a:latin typeface="微软雅黑 Light" panose="020B0502040204020203" pitchFamily="34" charset="-122"/>
                  <a:ea typeface="微软雅黑 Light" panose="020B0502040204020203" pitchFamily="34" charset="-122"/>
                  <a:sym typeface="微软雅黑 Light" panose="020B0502040204020203" pitchFamily="34" charset="-122"/>
                </a:rPr>
                <a:t>添</a:t>
              </a:r>
              <a:r>
                <a:rPr lang="zh-CN" altLang="en-US" sz="1800" b="1">
                  <a:latin typeface="微软雅黑 Light" panose="020B0502040204020203" pitchFamily="34" charset="-122"/>
                  <a:ea typeface="微软雅黑 Light" panose="020B0502040204020203" pitchFamily="34" charset="-122"/>
                  <a:sym typeface="微软雅黑 Light" panose="020B0502040204020203" pitchFamily="34" charset="-122"/>
                </a:rPr>
                <a:t>入文的内容打在这里</a:t>
              </a:r>
              <a:endParaRPr lang="zh-CN" altLang="en-US" sz="1800" b="1"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9" name="矩形 28"/>
            <p:cNvSpPr/>
            <p:nvPr/>
          </p:nvSpPr>
          <p:spPr>
            <a:xfrm>
              <a:off x="571472" y="1480899"/>
              <a:ext cx="3726033" cy="8017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dirty="0">
                  <a:solidFill>
                    <a:schemeClr val="tx1"/>
                  </a:solidFill>
                  <a:latin typeface="微软雅黑 Light" panose="020B0502040204020203" pitchFamily="34" charset="-122"/>
                  <a:ea typeface="微软雅黑 Light" panose="020B0502040204020203" pitchFamily="34" charset="-122"/>
                  <a:sym typeface="微软雅黑 Light" panose="020B0502040204020203" pitchFamily="34" charset="-122"/>
                </a:rPr>
                <a:t>您的内容打在这里，或通过复制您的文本后在此框中</a:t>
              </a:r>
              <a:r>
                <a:rPr lang="zh-CN" altLang="en-US">
                  <a:solidFill>
                    <a:schemeClr val="tx1"/>
                  </a:solidFill>
                  <a:latin typeface="微软雅黑 Light" panose="020B0502040204020203" pitchFamily="34" charset="-122"/>
                  <a:ea typeface="微软雅黑 Light" panose="020B0502040204020203" pitchFamily="34" charset="-122"/>
                  <a:sym typeface="微软雅黑 Light" panose="020B0502040204020203" pitchFamily="34" charset="-122"/>
                </a:rPr>
                <a:t>选择</a:t>
              </a:r>
              <a:endParaRPr lang="zh-CN" altLang="en-US" dirty="0">
                <a:solidFill>
                  <a:schemeClr val="tx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30" name="组合 29"/>
          <p:cNvGrpSpPr/>
          <p:nvPr/>
        </p:nvGrpSpPr>
        <p:grpSpPr>
          <a:xfrm>
            <a:off x="1562989" y="2772257"/>
            <a:ext cx="559246" cy="1815717"/>
            <a:chOff x="5758085" y="3665098"/>
            <a:chExt cx="745661" cy="2420956"/>
          </a:xfrm>
          <a:solidFill>
            <a:schemeClr val="bg1">
              <a:lumMod val="75000"/>
            </a:schemeClr>
          </a:solidFill>
        </p:grpSpPr>
        <p:sp>
          <p:nvSpPr>
            <p:cNvPr id="31" name="Freeform 1575"/>
            <p:cNvSpPr>
              <a:spLocks/>
            </p:cNvSpPr>
            <p:nvPr/>
          </p:nvSpPr>
          <p:spPr bwMode="auto">
            <a:xfrm>
              <a:off x="5758085" y="3988979"/>
              <a:ext cx="618142" cy="675724"/>
            </a:xfrm>
            <a:custGeom>
              <a:avLst/>
              <a:gdLst>
                <a:gd name="T0" fmla="*/ 492 w 572"/>
                <a:gd name="T1" fmla="*/ 410 h 580"/>
                <a:gd name="T2" fmla="*/ 170 w 572"/>
                <a:gd name="T3" fmla="*/ 410 h 580"/>
                <a:gd name="T4" fmla="*/ 170 w 572"/>
                <a:gd name="T5" fmla="*/ 82 h 580"/>
                <a:gd name="T6" fmla="*/ 170 w 572"/>
                <a:gd name="T7" fmla="*/ 82 h 580"/>
                <a:gd name="T8" fmla="*/ 168 w 572"/>
                <a:gd name="T9" fmla="*/ 64 h 580"/>
                <a:gd name="T10" fmla="*/ 164 w 572"/>
                <a:gd name="T11" fmla="*/ 48 h 580"/>
                <a:gd name="T12" fmla="*/ 156 w 572"/>
                <a:gd name="T13" fmla="*/ 34 h 580"/>
                <a:gd name="T14" fmla="*/ 144 w 572"/>
                <a:gd name="T15" fmla="*/ 22 h 580"/>
                <a:gd name="T16" fmla="*/ 130 w 572"/>
                <a:gd name="T17" fmla="*/ 12 h 580"/>
                <a:gd name="T18" fmla="*/ 114 w 572"/>
                <a:gd name="T19" fmla="*/ 6 h 580"/>
                <a:gd name="T20" fmla="*/ 98 w 572"/>
                <a:gd name="T21" fmla="*/ 0 h 580"/>
                <a:gd name="T22" fmla="*/ 80 w 572"/>
                <a:gd name="T23" fmla="*/ 0 h 580"/>
                <a:gd name="T24" fmla="*/ 80 w 572"/>
                <a:gd name="T25" fmla="*/ 0 h 580"/>
                <a:gd name="T26" fmla="*/ 64 w 572"/>
                <a:gd name="T27" fmla="*/ 0 h 580"/>
                <a:gd name="T28" fmla="*/ 50 w 572"/>
                <a:gd name="T29" fmla="*/ 6 h 580"/>
                <a:gd name="T30" fmla="*/ 36 w 572"/>
                <a:gd name="T31" fmla="*/ 12 h 580"/>
                <a:gd name="T32" fmla="*/ 24 w 572"/>
                <a:gd name="T33" fmla="*/ 22 h 580"/>
                <a:gd name="T34" fmla="*/ 14 w 572"/>
                <a:gd name="T35" fmla="*/ 34 h 580"/>
                <a:gd name="T36" fmla="*/ 6 w 572"/>
                <a:gd name="T37" fmla="*/ 48 h 580"/>
                <a:gd name="T38" fmla="*/ 0 w 572"/>
                <a:gd name="T39" fmla="*/ 64 h 580"/>
                <a:gd name="T40" fmla="*/ 0 w 572"/>
                <a:gd name="T41" fmla="*/ 82 h 580"/>
                <a:gd name="T42" fmla="*/ 0 w 572"/>
                <a:gd name="T43" fmla="*/ 488 h 580"/>
                <a:gd name="T44" fmla="*/ 0 w 572"/>
                <a:gd name="T45" fmla="*/ 488 h 580"/>
                <a:gd name="T46" fmla="*/ 0 w 572"/>
                <a:gd name="T47" fmla="*/ 494 h 580"/>
                <a:gd name="T48" fmla="*/ 0 w 572"/>
                <a:gd name="T49" fmla="*/ 494 h 580"/>
                <a:gd name="T50" fmla="*/ 0 w 572"/>
                <a:gd name="T51" fmla="*/ 512 h 580"/>
                <a:gd name="T52" fmla="*/ 6 w 572"/>
                <a:gd name="T53" fmla="*/ 528 h 580"/>
                <a:gd name="T54" fmla="*/ 14 w 572"/>
                <a:gd name="T55" fmla="*/ 542 h 580"/>
                <a:gd name="T56" fmla="*/ 24 w 572"/>
                <a:gd name="T57" fmla="*/ 556 h 580"/>
                <a:gd name="T58" fmla="*/ 36 w 572"/>
                <a:gd name="T59" fmla="*/ 566 h 580"/>
                <a:gd name="T60" fmla="*/ 50 w 572"/>
                <a:gd name="T61" fmla="*/ 574 h 580"/>
                <a:gd name="T62" fmla="*/ 64 w 572"/>
                <a:gd name="T63" fmla="*/ 578 h 580"/>
                <a:gd name="T64" fmla="*/ 80 w 572"/>
                <a:gd name="T65" fmla="*/ 580 h 580"/>
                <a:gd name="T66" fmla="*/ 492 w 572"/>
                <a:gd name="T67" fmla="*/ 580 h 580"/>
                <a:gd name="T68" fmla="*/ 492 w 572"/>
                <a:gd name="T69" fmla="*/ 580 h 580"/>
                <a:gd name="T70" fmla="*/ 510 w 572"/>
                <a:gd name="T71" fmla="*/ 578 h 580"/>
                <a:gd name="T72" fmla="*/ 526 w 572"/>
                <a:gd name="T73" fmla="*/ 574 h 580"/>
                <a:gd name="T74" fmla="*/ 540 w 572"/>
                <a:gd name="T75" fmla="*/ 566 h 580"/>
                <a:gd name="T76" fmla="*/ 550 w 572"/>
                <a:gd name="T77" fmla="*/ 556 h 580"/>
                <a:gd name="T78" fmla="*/ 560 w 572"/>
                <a:gd name="T79" fmla="*/ 542 h 580"/>
                <a:gd name="T80" fmla="*/ 566 w 572"/>
                <a:gd name="T81" fmla="*/ 528 h 580"/>
                <a:gd name="T82" fmla="*/ 572 w 572"/>
                <a:gd name="T83" fmla="*/ 512 h 580"/>
                <a:gd name="T84" fmla="*/ 572 w 572"/>
                <a:gd name="T85" fmla="*/ 494 h 580"/>
                <a:gd name="T86" fmla="*/ 572 w 572"/>
                <a:gd name="T87" fmla="*/ 494 h 580"/>
                <a:gd name="T88" fmla="*/ 572 w 572"/>
                <a:gd name="T89" fmla="*/ 476 h 580"/>
                <a:gd name="T90" fmla="*/ 566 w 572"/>
                <a:gd name="T91" fmla="*/ 462 h 580"/>
                <a:gd name="T92" fmla="*/ 560 w 572"/>
                <a:gd name="T93" fmla="*/ 446 h 580"/>
                <a:gd name="T94" fmla="*/ 550 w 572"/>
                <a:gd name="T95" fmla="*/ 434 h 580"/>
                <a:gd name="T96" fmla="*/ 540 w 572"/>
                <a:gd name="T97" fmla="*/ 424 h 580"/>
                <a:gd name="T98" fmla="*/ 526 w 572"/>
                <a:gd name="T99" fmla="*/ 416 h 580"/>
                <a:gd name="T100" fmla="*/ 510 w 572"/>
                <a:gd name="T101" fmla="*/ 412 h 580"/>
                <a:gd name="T102" fmla="*/ 492 w 572"/>
                <a:gd name="T103" fmla="*/ 410 h 580"/>
                <a:gd name="T104" fmla="*/ 492 w 572"/>
                <a:gd name="T105" fmla="*/ 41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 h="580">
                  <a:moveTo>
                    <a:pt x="492" y="410"/>
                  </a:moveTo>
                  <a:lnTo>
                    <a:pt x="170" y="410"/>
                  </a:lnTo>
                  <a:lnTo>
                    <a:pt x="170" y="82"/>
                  </a:lnTo>
                  <a:lnTo>
                    <a:pt x="170" y="82"/>
                  </a:lnTo>
                  <a:lnTo>
                    <a:pt x="168" y="64"/>
                  </a:lnTo>
                  <a:lnTo>
                    <a:pt x="164" y="48"/>
                  </a:lnTo>
                  <a:lnTo>
                    <a:pt x="156" y="34"/>
                  </a:lnTo>
                  <a:lnTo>
                    <a:pt x="144" y="22"/>
                  </a:lnTo>
                  <a:lnTo>
                    <a:pt x="130" y="12"/>
                  </a:lnTo>
                  <a:lnTo>
                    <a:pt x="114" y="6"/>
                  </a:lnTo>
                  <a:lnTo>
                    <a:pt x="98" y="0"/>
                  </a:lnTo>
                  <a:lnTo>
                    <a:pt x="80" y="0"/>
                  </a:lnTo>
                  <a:lnTo>
                    <a:pt x="80" y="0"/>
                  </a:lnTo>
                  <a:lnTo>
                    <a:pt x="64" y="0"/>
                  </a:lnTo>
                  <a:lnTo>
                    <a:pt x="50" y="6"/>
                  </a:lnTo>
                  <a:lnTo>
                    <a:pt x="36" y="12"/>
                  </a:lnTo>
                  <a:lnTo>
                    <a:pt x="24" y="22"/>
                  </a:lnTo>
                  <a:lnTo>
                    <a:pt x="14" y="34"/>
                  </a:lnTo>
                  <a:lnTo>
                    <a:pt x="6" y="48"/>
                  </a:lnTo>
                  <a:lnTo>
                    <a:pt x="0" y="64"/>
                  </a:lnTo>
                  <a:lnTo>
                    <a:pt x="0" y="82"/>
                  </a:lnTo>
                  <a:lnTo>
                    <a:pt x="0" y="488"/>
                  </a:lnTo>
                  <a:lnTo>
                    <a:pt x="0" y="488"/>
                  </a:lnTo>
                  <a:lnTo>
                    <a:pt x="0" y="494"/>
                  </a:lnTo>
                  <a:lnTo>
                    <a:pt x="0" y="494"/>
                  </a:lnTo>
                  <a:lnTo>
                    <a:pt x="0" y="512"/>
                  </a:lnTo>
                  <a:lnTo>
                    <a:pt x="6" y="528"/>
                  </a:lnTo>
                  <a:lnTo>
                    <a:pt x="14" y="542"/>
                  </a:lnTo>
                  <a:lnTo>
                    <a:pt x="24" y="556"/>
                  </a:lnTo>
                  <a:lnTo>
                    <a:pt x="36" y="566"/>
                  </a:lnTo>
                  <a:lnTo>
                    <a:pt x="50" y="574"/>
                  </a:lnTo>
                  <a:lnTo>
                    <a:pt x="64" y="578"/>
                  </a:lnTo>
                  <a:lnTo>
                    <a:pt x="80" y="580"/>
                  </a:lnTo>
                  <a:lnTo>
                    <a:pt x="492" y="580"/>
                  </a:lnTo>
                  <a:lnTo>
                    <a:pt x="492" y="580"/>
                  </a:lnTo>
                  <a:lnTo>
                    <a:pt x="510" y="578"/>
                  </a:lnTo>
                  <a:lnTo>
                    <a:pt x="526" y="574"/>
                  </a:lnTo>
                  <a:lnTo>
                    <a:pt x="540" y="566"/>
                  </a:lnTo>
                  <a:lnTo>
                    <a:pt x="550" y="556"/>
                  </a:lnTo>
                  <a:lnTo>
                    <a:pt x="560" y="542"/>
                  </a:lnTo>
                  <a:lnTo>
                    <a:pt x="566" y="528"/>
                  </a:lnTo>
                  <a:lnTo>
                    <a:pt x="572" y="512"/>
                  </a:lnTo>
                  <a:lnTo>
                    <a:pt x="572" y="494"/>
                  </a:lnTo>
                  <a:lnTo>
                    <a:pt x="572" y="494"/>
                  </a:lnTo>
                  <a:lnTo>
                    <a:pt x="572" y="476"/>
                  </a:lnTo>
                  <a:lnTo>
                    <a:pt x="566" y="462"/>
                  </a:lnTo>
                  <a:lnTo>
                    <a:pt x="560" y="446"/>
                  </a:lnTo>
                  <a:lnTo>
                    <a:pt x="550" y="434"/>
                  </a:lnTo>
                  <a:lnTo>
                    <a:pt x="540" y="424"/>
                  </a:lnTo>
                  <a:lnTo>
                    <a:pt x="526" y="416"/>
                  </a:lnTo>
                  <a:lnTo>
                    <a:pt x="510" y="412"/>
                  </a:lnTo>
                  <a:lnTo>
                    <a:pt x="492" y="410"/>
                  </a:lnTo>
                  <a:lnTo>
                    <a:pt x="492" y="4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2" name="Freeform 1576"/>
            <p:cNvSpPr>
              <a:spLocks/>
            </p:cNvSpPr>
            <p:nvPr/>
          </p:nvSpPr>
          <p:spPr bwMode="auto">
            <a:xfrm>
              <a:off x="6274645" y="4084513"/>
              <a:ext cx="15129" cy="41942"/>
            </a:xfrm>
            <a:custGeom>
              <a:avLst/>
              <a:gdLst>
                <a:gd name="T0" fmla="*/ 14 w 14"/>
                <a:gd name="T1" fmla="*/ 36 h 36"/>
                <a:gd name="T2" fmla="*/ 14 w 14"/>
                <a:gd name="T3" fmla="*/ 0 h 36"/>
                <a:gd name="T4" fmla="*/ 14 w 14"/>
                <a:gd name="T5" fmla="*/ 0 h 36"/>
                <a:gd name="T6" fmla="*/ 8 w 14"/>
                <a:gd name="T7" fmla="*/ 8 h 36"/>
                <a:gd name="T8" fmla="*/ 0 w 14"/>
                <a:gd name="T9" fmla="*/ 16 h 36"/>
                <a:gd name="T10" fmla="*/ 14 w 14"/>
                <a:gd name="T11" fmla="*/ 36 h 36"/>
              </a:gdLst>
              <a:ahLst/>
              <a:cxnLst>
                <a:cxn ang="0">
                  <a:pos x="T0" y="T1"/>
                </a:cxn>
                <a:cxn ang="0">
                  <a:pos x="T2" y="T3"/>
                </a:cxn>
                <a:cxn ang="0">
                  <a:pos x="T4" y="T5"/>
                </a:cxn>
                <a:cxn ang="0">
                  <a:pos x="T6" y="T7"/>
                </a:cxn>
                <a:cxn ang="0">
                  <a:pos x="T8" y="T9"/>
                </a:cxn>
                <a:cxn ang="0">
                  <a:pos x="T10" y="T11"/>
                </a:cxn>
              </a:cxnLst>
              <a:rect l="0" t="0" r="r" b="b"/>
              <a:pathLst>
                <a:path w="14" h="36">
                  <a:moveTo>
                    <a:pt x="14" y="36"/>
                  </a:moveTo>
                  <a:lnTo>
                    <a:pt x="14" y="0"/>
                  </a:lnTo>
                  <a:lnTo>
                    <a:pt x="14" y="0"/>
                  </a:lnTo>
                  <a:lnTo>
                    <a:pt x="8" y="8"/>
                  </a:lnTo>
                  <a:lnTo>
                    <a:pt x="0" y="16"/>
                  </a:lnTo>
                  <a:lnTo>
                    <a:pt x="1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3" name="Freeform 1577"/>
            <p:cNvSpPr>
              <a:spLocks/>
            </p:cNvSpPr>
            <p:nvPr/>
          </p:nvSpPr>
          <p:spPr bwMode="auto">
            <a:xfrm>
              <a:off x="5969896" y="4084513"/>
              <a:ext cx="220457" cy="349513"/>
            </a:xfrm>
            <a:custGeom>
              <a:avLst/>
              <a:gdLst>
                <a:gd name="T0" fmla="*/ 0 w 204"/>
                <a:gd name="T1" fmla="*/ 300 h 300"/>
                <a:gd name="T2" fmla="*/ 204 w 204"/>
                <a:gd name="T3" fmla="*/ 300 h 300"/>
                <a:gd name="T4" fmla="*/ 88 w 204"/>
                <a:gd name="T5" fmla="*/ 132 h 300"/>
                <a:gd name="T6" fmla="*/ 88 w 204"/>
                <a:gd name="T7" fmla="*/ 132 h 300"/>
                <a:gd name="T8" fmla="*/ 78 w 204"/>
                <a:gd name="T9" fmla="*/ 110 h 300"/>
                <a:gd name="T10" fmla="*/ 70 w 204"/>
                <a:gd name="T11" fmla="*/ 88 h 300"/>
                <a:gd name="T12" fmla="*/ 70 w 204"/>
                <a:gd name="T13" fmla="*/ 78 h 300"/>
                <a:gd name="T14" fmla="*/ 68 w 204"/>
                <a:gd name="T15" fmla="*/ 66 h 300"/>
                <a:gd name="T16" fmla="*/ 70 w 204"/>
                <a:gd name="T17" fmla="*/ 56 h 300"/>
                <a:gd name="T18" fmla="*/ 74 w 204"/>
                <a:gd name="T19" fmla="*/ 46 h 300"/>
                <a:gd name="T20" fmla="*/ 74 w 204"/>
                <a:gd name="T21" fmla="*/ 46 h 300"/>
                <a:gd name="T22" fmla="*/ 54 w 204"/>
                <a:gd name="T23" fmla="*/ 36 h 300"/>
                <a:gd name="T24" fmla="*/ 34 w 204"/>
                <a:gd name="T25" fmla="*/ 26 h 300"/>
                <a:gd name="T26" fmla="*/ 18 w 204"/>
                <a:gd name="T27" fmla="*/ 14 h 300"/>
                <a:gd name="T28" fmla="*/ 0 w 204"/>
                <a:gd name="T29" fmla="*/ 0 h 300"/>
                <a:gd name="T30" fmla="*/ 0 w 204"/>
                <a:gd name="T31"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 h="300">
                  <a:moveTo>
                    <a:pt x="0" y="300"/>
                  </a:moveTo>
                  <a:lnTo>
                    <a:pt x="204" y="300"/>
                  </a:lnTo>
                  <a:lnTo>
                    <a:pt x="88" y="132"/>
                  </a:lnTo>
                  <a:lnTo>
                    <a:pt x="88" y="132"/>
                  </a:lnTo>
                  <a:lnTo>
                    <a:pt x="78" y="110"/>
                  </a:lnTo>
                  <a:lnTo>
                    <a:pt x="70" y="88"/>
                  </a:lnTo>
                  <a:lnTo>
                    <a:pt x="70" y="78"/>
                  </a:lnTo>
                  <a:lnTo>
                    <a:pt x="68" y="66"/>
                  </a:lnTo>
                  <a:lnTo>
                    <a:pt x="70" y="56"/>
                  </a:lnTo>
                  <a:lnTo>
                    <a:pt x="74" y="46"/>
                  </a:lnTo>
                  <a:lnTo>
                    <a:pt x="74" y="46"/>
                  </a:lnTo>
                  <a:lnTo>
                    <a:pt x="54" y="36"/>
                  </a:lnTo>
                  <a:lnTo>
                    <a:pt x="34" y="26"/>
                  </a:lnTo>
                  <a:lnTo>
                    <a:pt x="18" y="14"/>
                  </a:lnTo>
                  <a:lnTo>
                    <a:pt x="0" y="0"/>
                  </a:lnTo>
                  <a:lnTo>
                    <a:pt x="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4" name="Freeform 1578"/>
            <p:cNvSpPr>
              <a:spLocks/>
            </p:cNvSpPr>
            <p:nvPr/>
          </p:nvSpPr>
          <p:spPr bwMode="auto">
            <a:xfrm>
              <a:off x="5915863" y="3665098"/>
              <a:ext cx="432268" cy="442716"/>
            </a:xfrm>
            <a:custGeom>
              <a:avLst/>
              <a:gdLst>
                <a:gd name="T0" fmla="*/ 170 w 400"/>
                <a:gd name="T1" fmla="*/ 332 h 380"/>
                <a:gd name="T2" fmla="*/ 202 w 400"/>
                <a:gd name="T3" fmla="*/ 318 h 380"/>
                <a:gd name="T4" fmla="*/ 236 w 400"/>
                <a:gd name="T5" fmla="*/ 312 h 380"/>
                <a:gd name="T6" fmla="*/ 246 w 400"/>
                <a:gd name="T7" fmla="*/ 312 h 380"/>
                <a:gd name="T8" fmla="*/ 270 w 400"/>
                <a:gd name="T9" fmla="*/ 318 h 380"/>
                <a:gd name="T10" fmla="*/ 290 w 400"/>
                <a:gd name="T11" fmla="*/ 328 h 380"/>
                <a:gd name="T12" fmla="*/ 310 w 400"/>
                <a:gd name="T13" fmla="*/ 344 h 380"/>
                <a:gd name="T14" fmla="*/ 318 w 400"/>
                <a:gd name="T15" fmla="*/ 356 h 380"/>
                <a:gd name="T16" fmla="*/ 348 w 400"/>
                <a:gd name="T17" fmla="*/ 328 h 380"/>
                <a:gd name="T18" fmla="*/ 356 w 400"/>
                <a:gd name="T19" fmla="*/ 318 h 380"/>
                <a:gd name="T20" fmla="*/ 368 w 400"/>
                <a:gd name="T21" fmla="*/ 290 h 380"/>
                <a:gd name="T22" fmla="*/ 374 w 400"/>
                <a:gd name="T23" fmla="*/ 284 h 380"/>
                <a:gd name="T24" fmla="*/ 394 w 400"/>
                <a:gd name="T25" fmla="*/ 240 h 380"/>
                <a:gd name="T26" fmla="*/ 400 w 400"/>
                <a:gd name="T27" fmla="*/ 198 h 380"/>
                <a:gd name="T28" fmla="*/ 398 w 400"/>
                <a:gd name="T29" fmla="*/ 178 h 380"/>
                <a:gd name="T30" fmla="*/ 390 w 400"/>
                <a:gd name="T31" fmla="*/ 138 h 380"/>
                <a:gd name="T32" fmla="*/ 374 w 400"/>
                <a:gd name="T33" fmla="*/ 102 h 380"/>
                <a:gd name="T34" fmla="*/ 352 w 400"/>
                <a:gd name="T35" fmla="*/ 72 h 380"/>
                <a:gd name="T36" fmla="*/ 324 w 400"/>
                <a:gd name="T37" fmla="*/ 44 h 380"/>
                <a:gd name="T38" fmla="*/ 292 w 400"/>
                <a:gd name="T39" fmla="*/ 24 h 380"/>
                <a:gd name="T40" fmla="*/ 256 w 400"/>
                <a:gd name="T41" fmla="*/ 8 h 380"/>
                <a:gd name="T42" fmla="*/ 216 w 400"/>
                <a:gd name="T43" fmla="*/ 0 h 380"/>
                <a:gd name="T44" fmla="*/ 196 w 400"/>
                <a:gd name="T45" fmla="*/ 0 h 380"/>
                <a:gd name="T46" fmla="*/ 158 w 400"/>
                <a:gd name="T47" fmla="*/ 4 h 380"/>
                <a:gd name="T48" fmla="*/ 122 w 400"/>
                <a:gd name="T49" fmla="*/ 16 h 380"/>
                <a:gd name="T50" fmla="*/ 88 w 400"/>
                <a:gd name="T51" fmla="*/ 34 h 380"/>
                <a:gd name="T52" fmla="*/ 58 w 400"/>
                <a:gd name="T53" fmla="*/ 58 h 380"/>
                <a:gd name="T54" fmla="*/ 34 w 400"/>
                <a:gd name="T55" fmla="*/ 86 h 380"/>
                <a:gd name="T56" fmla="*/ 16 w 400"/>
                <a:gd name="T57" fmla="*/ 120 h 380"/>
                <a:gd name="T58" fmla="*/ 4 w 400"/>
                <a:gd name="T59" fmla="*/ 158 h 380"/>
                <a:gd name="T60" fmla="*/ 0 w 400"/>
                <a:gd name="T61" fmla="*/ 198 h 380"/>
                <a:gd name="T62" fmla="*/ 0 w 400"/>
                <a:gd name="T63" fmla="*/ 214 h 380"/>
                <a:gd name="T64" fmla="*/ 6 w 400"/>
                <a:gd name="T65" fmla="*/ 244 h 380"/>
                <a:gd name="T66" fmla="*/ 22 w 400"/>
                <a:gd name="T67" fmla="*/ 286 h 380"/>
                <a:gd name="T68" fmla="*/ 56 w 400"/>
                <a:gd name="T69" fmla="*/ 334 h 380"/>
                <a:gd name="T70" fmla="*/ 100 w 400"/>
                <a:gd name="T71" fmla="*/ 368 h 380"/>
                <a:gd name="T72" fmla="*/ 126 w 400"/>
                <a:gd name="T73" fmla="*/ 380 h 380"/>
                <a:gd name="T74" fmla="*/ 146 w 400"/>
                <a:gd name="T75" fmla="*/ 352 h 380"/>
                <a:gd name="T76" fmla="*/ 170 w 400"/>
                <a:gd name="T77" fmla="*/ 332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0" h="380">
                  <a:moveTo>
                    <a:pt x="170" y="332"/>
                  </a:moveTo>
                  <a:lnTo>
                    <a:pt x="170" y="332"/>
                  </a:lnTo>
                  <a:lnTo>
                    <a:pt x="186" y="324"/>
                  </a:lnTo>
                  <a:lnTo>
                    <a:pt x="202" y="318"/>
                  </a:lnTo>
                  <a:lnTo>
                    <a:pt x="218" y="314"/>
                  </a:lnTo>
                  <a:lnTo>
                    <a:pt x="236" y="312"/>
                  </a:lnTo>
                  <a:lnTo>
                    <a:pt x="236" y="312"/>
                  </a:lnTo>
                  <a:lnTo>
                    <a:pt x="246" y="312"/>
                  </a:lnTo>
                  <a:lnTo>
                    <a:pt x="258" y="314"/>
                  </a:lnTo>
                  <a:lnTo>
                    <a:pt x="270" y="318"/>
                  </a:lnTo>
                  <a:lnTo>
                    <a:pt x="280" y="322"/>
                  </a:lnTo>
                  <a:lnTo>
                    <a:pt x="290" y="328"/>
                  </a:lnTo>
                  <a:lnTo>
                    <a:pt x="300" y="336"/>
                  </a:lnTo>
                  <a:lnTo>
                    <a:pt x="310" y="344"/>
                  </a:lnTo>
                  <a:lnTo>
                    <a:pt x="318" y="356"/>
                  </a:lnTo>
                  <a:lnTo>
                    <a:pt x="318" y="356"/>
                  </a:lnTo>
                  <a:lnTo>
                    <a:pt x="338" y="336"/>
                  </a:lnTo>
                  <a:lnTo>
                    <a:pt x="348" y="328"/>
                  </a:lnTo>
                  <a:lnTo>
                    <a:pt x="356" y="318"/>
                  </a:lnTo>
                  <a:lnTo>
                    <a:pt x="356" y="318"/>
                  </a:lnTo>
                  <a:lnTo>
                    <a:pt x="364" y="298"/>
                  </a:lnTo>
                  <a:lnTo>
                    <a:pt x="368" y="290"/>
                  </a:lnTo>
                  <a:lnTo>
                    <a:pt x="374" y="284"/>
                  </a:lnTo>
                  <a:lnTo>
                    <a:pt x="374" y="284"/>
                  </a:lnTo>
                  <a:lnTo>
                    <a:pt x="386" y="262"/>
                  </a:lnTo>
                  <a:lnTo>
                    <a:pt x="394" y="240"/>
                  </a:lnTo>
                  <a:lnTo>
                    <a:pt x="398" y="220"/>
                  </a:lnTo>
                  <a:lnTo>
                    <a:pt x="400" y="198"/>
                  </a:lnTo>
                  <a:lnTo>
                    <a:pt x="400" y="198"/>
                  </a:lnTo>
                  <a:lnTo>
                    <a:pt x="398" y="178"/>
                  </a:lnTo>
                  <a:lnTo>
                    <a:pt x="396" y="158"/>
                  </a:lnTo>
                  <a:lnTo>
                    <a:pt x="390" y="138"/>
                  </a:lnTo>
                  <a:lnTo>
                    <a:pt x="384" y="120"/>
                  </a:lnTo>
                  <a:lnTo>
                    <a:pt x="374" y="102"/>
                  </a:lnTo>
                  <a:lnTo>
                    <a:pt x="364" y="86"/>
                  </a:lnTo>
                  <a:lnTo>
                    <a:pt x="352" y="72"/>
                  </a:lnTo>
                  <a:lnTo>
                    <a:pt x="340" y="58"/>
                  </a:lnTo>
                  <a:lnTo>
                    <a:pt x="324" y="44"/>
                  </a:lnTo>
                  <a:lnTo>
                    <a:pt x="308" y="34"/>
                  </a:lnTo>
                  <a:lnTo>
                    <a:pt x="292" y="24"/>
                  </a:lnTo>
                  <a:lnTo>
                    <a:pt x="274" y="16"/>
                  </a:lnTo>
                  <a:lnTo>
                    <a:pt x="256" y="8"/>
                  </a:lnTo>
                  <a:lnTo>
                    <a:pt x="236" y="4"/>
                  </a:lnTo>
                  <a:lnTo>
                    <a:pt x="216" y="0"/>
                  </a:lnTo>
                  <a:lnTo>
                    <a:pt x="196" y="0"/>
                  </a:lnTo>
                  <a:lnTo>
                    <a:pt x="196" y="0"/>
                  </a:lnTo>
                  <a:lnTo>
                    <a:pt x="178" y="0"/>
                  </a:lnTo>
                  <a:lnTo>
                    <a:pt x="158" y="4"/>
                  </a:lnTo>
                  <a:lnTo>
                    <a:pt x="140" y="8"/>
                  </a:lnTo>
                  <a:lnTo>
                    <a:pt x="122" y="16"/>
                  </a:lnTo>
                  <a:lnTo>
                    <a:pt x="104" y="24"/>
                  </a:lnTo>
                  <a:lnTo>
                    <a:pt x="88" y="34"/>
                  </a:lnTo>
                  <a:lnTo>
                    <a:pt x="72" y="44"/>
                  </a:lnTo>
                  <a:lnTo>
                    <a:pt x="58" y="58"/>
                  </a:lnTo>
                  <a:lnTo>
                    <a:pt x="46" y="72"/>
                  </a:lnTo>
                  <a:lnTo>
                    <a:pt x="34" y="86"/>
                  </a:lnTo>
                  <a:lnTo>
                    <a:pt x="24" y="102"/>
                  </a:lnTo>
                  <a:lnTo>
                    <a:pt x="16" y="120"/>
                  </a:lnTo>
                  <a:lnTo>
                    <a:pt x="8" y="138"/>
                  </a:lnTo>
                  <a:lnTo>
                    <a:pt x="4" y="158"/>
                  </a:lnTo>
                  <a:lnTo>
                    <a:pt x="0" y="178"/>
                  </a:lnTo>
                  <a:lnTo>
                    <a:pt x="0" y="198"/>
                  </a:lnTo>
                  <a:lnTo>
                    <a:pt x="0" y="198"/>
                  </a:lnTo>
                  <a:lnTo>
                    <a:pt x="0" y="214"/>
                  </a:lnTo>
                  <a:lnTo>
                    <a:pt x="2" y="230"/>
                  </a:lnTo>
                  <a:lnTo>
                    <a:pt x="6" y="244"/>
                  </a:lnTo>
                  <a:lnTo>
                    <a:pt x="10" y="258"/>
                  </a:lnTo>
                  <a:lnTo>
                    <a:pt x="22" y="286"/>
                  </a:lnTo>
                  <a:lnTo>
                    <a:pt x="36" y="312"/>
                  </a:lnTo>
                  <a:lnTo>
                    <a:pt x="56" y="334"/>
                  </a:lnTo>
                  <a:lnTo>
                    <a:pt x="78" y="352"/>
                  </a:lnTo>
                  <a:lnTo>
                    <a:pt x="100" y="368"/>
                  </a:lnTo>
                  <a:lnTo>
                    <a:pt x="126" y="380"/>
                  </a:lnTo>
                  <a:lnTo>
                    <a:pt x="126" y="380"/>
                  </a:lnTo>
                  <a:lnTo>
                    <a:pt x="136" y="366"/>
                  </a:lnTo>
                  <a:lnTo>
                    <a:pt x="146" y="352"/>
                  </a:lnTo>
                  <a:lnTo>
                    <a:pt x="158" y="342"/>
                  </a:lnTo>
                  <a:lnTo>
                    <a:pt x="170" y="332"/>
                  </a:lnTo>
                  <a:lnTo>
                    <a:pt x="170"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5" name="Freeform 1579"/>
            <p:cNvSpPr>
              <a:spLocks/>
            </p:cNvSpPr>
            <p:nvPr/>
          </p:nvSpPr>
          <p:spPr bwMode="auto">
            <a:xfrm>
              <a:off x="6410809" y="4552860"/>
              <a:ext cx="4323" cy="25631"/>
            </a:xfrm>
            <a:custGeom>
              <a:avLst/>
              <a:gdLst>
                <a:gd name="T0" fmla="*/ 4 w 4"/>
                <a:gd name="T1" fmla="*/ 10 h 22"/>
                <a:gd name="T2" fmla="*/ 4 w 4"/>
                <a:gd name="T3" fmla="*/ 10 h 22"/>
                <a:gd name="T4" fmla="*/ 2 w 4"/>
                <a:gd name="T5" fmla="*/ 6 h 22"/>
                <a:gd name="T6" fmla="*/ 0 w 4"/>
                <a:gd name="T7" fmla="*/ 0 h 22"/>
                <a:gd name="T8" fmla="*/ 0 w 4"/>
                <a:gd name="T9" fmla="*/ 22 h 22"/>
                <a:gd name="T10" fmla="*/ 0 w 4"/>
                <a:gd name="T11" fmla="*/ 22 h 22"/>
                <a:gd name="T12" fmla="*/ 4 w 4"/>
                <a:gd name="T13" fmla="*/ 10 h 22"/>
                <a:gd name="T14" fmla="*/ 4 w 4"/>
                <a:gd name="T15" fmla="*/ 1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2">
                  <a:moveTo>
                    <a:pt x="4" y="10"/>
                  </a:moveTo>
                  <a:lnTo>
                    <a:pt x="4" y="10"/>
                  </a:lnTo>
                  <a:lnTo>
                    <a:pt x="2" y="6"/>
                  </a:lnTo>
                  <a:lnTo>
                    <a:pt x="0" y="0"/>
                  </a:lnTo>
                  <a:lnTo>
                    <a:pt x="0" y="22"/>
                  </a:lnTo>
                  <a:lnTo>
                    <a:pt x="0" y="22"/>
                  </a:lnTo>
                  <a:lnTo>
                    <a:pt x="4" y="10"/>
                  </a:lnTo>
                  <a:lnTo>
                    <a:pt x="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6" name="Freeform 1580"/>
            <p:cNvSpPr>
              <a:spLocks/>
            </p:cNvSpPr>
            <p:nvPr/>
          </p:nvSpPr>
          <p:spPr bwMode="auto">
            <a:xfrm>
              <a:off x="6075801" y="3988979"/>
              <a:ext cx="427945" cy="671064"/>
            </a:xfrm>
            <a:custGeom>
              <a:avLst/>
              <a:gdLst>
                <a:gd name="T0" fmla="*/ 310 w 396"/>
                <a:gd name="T1" fmla="*/ 0 h 576"/>
                <a:gd name="T2" fmla="*/ 278 w 396"/>
                <a:gd name="T3" fmla="*/ 6 h 576"/>
                <a:gd name="T4" fmla="*/ 252 w 396"/>
                <a:gd name="T5" fmla="*/ 22 h 576"/>
                <a:gd name="T6" fmla="*/ 234 w 396"/>
                <a:gd name="T7" fmla="*/ 48 h 576"/>
                <a:gd name="T8" fmla="*/ 226 w 396"/>
                <a:gd name="T9" fmla="*/ 82 h 576"/>
                <a:gd name="T10" fmla="*/ 156 w 396"/>
                <a:gd name="T11" fmla="*/ 108 h 576"/>
                <a:gd name="T12" fmla="*/ 146 w 396"/>
                <a:gd name="T13" fmla="*/ 94 h 576"/>
                <a:gd name="T14" fmla="*/ 118 w 396"/>
                <a:gd name="T15" fmla="*/ 76 h 576"/>
                <a:gd name="T16" fmla="*/ 86 w 396"/>
                <a:gd name="T17" fmla="*/ 68 h 576"/>
                <a:gd name="T18" fmla="*/ 54 w 396"/>
                <a:gd name="T19" fmla="*/ 74 h 576"/>
                <a:gd name="T20" fmla="*/ 40 w 396"/>
                <a:gd name="T21" fmla="*/ 82 h 576"/>
                <a:gd name="T22" fmla="*/ 16 w 396"/>
                <a:gd name="T23" fmla="*/ 106 h 576"/>
                <a:gd name="T24" fmla="*/ 2 w 396"/>
                <a:gd name="T25" fmla="*/ 138 h 576"/>
                <a:gd name="T26" fmla="*/ 2 w 396"/>
                <a:gd name="T27" fmla="*/ 168 h 576"/>
                <a:gd name="T28" fmla="*/ 14 w 396"/>
                <a:gd name="T29" fmla="*/ 198 h 576"/>
                <a:gd name="T30" fmla="*/ 198 w 396"/>
                <a:gd name="T31" fmla="*/ 382 h 576"/>
                <a:gd name="T32" fmla="*/ 220 w 396"/>
                <a:gd name="T33" fmla="*/ 384 h 576"/>
                <a:gd name="T34" fmla="*/ 258 w 396"/>
                <a:gd name="T35" fmla="*/ 400 h 576"/>
                <a:gd name="T36" fmla="*/ 288 w 396"/>
                <a:gd name="T37" fmla="*/ 426 h 576"/>
                <a:gd name="T38" fmla="*/ 306 w 396"/>
                <a:gd name="T39" fmla="*/ 464 h 576"/>
                <a:gd name="T40" fmla="*/ 310 w 396"/>
                <a:gd name="T41" fmla="*/ 506 h 576"/>
                <a:gd name="T42" fmla="*/ 308 w 396"/>
                <a:gd name="T43" fmla="*/ 524 h 576"/>
                <a:gd name="T44" fmla="*/ 292 w 396"/>
                <a:gd name="T45" fmla="*/ 558 h 576"/>
                <a:gd name="T46" fmla="*/ 278 w 396"/>
                <a:gd name="T47" fmla="*/ 570 h 576"/>
                <a:gd name="T48" fmla="*/ 320 w 396"/>
                <a:gd name="T49" fmla="*/ 576 h 576"/>
                <a:gd name="T50" fmla="*/ 338 w 396"/>
                <a:gd name="T51" fmla="*/ 572 h 576"/>
                <a:gd name="T52" fmla="*/ 354 w 396"/>
                <a:gd name="T53" fmla="*/ 564 h 576"/>
                <a:gd name="T54" fmla="*/ 372 w 396"/>
                <a:gd name="T55" fmla="*/ 548 h 576"/>
                <a:gd name="T56" fmla="*/ 386 w 396"/>
                <a:gd name="T57" fmla="*/ 532 h 576"/>
                <a:gd name="T58" fmla="*/ 392 w 396"/>
                <a:gd name="T59" fmla="*/ 514 h 576"/>
                <a:gd name="T60" fmla="*/ 396 w 396"/>
                <a:gd name="T61" fmla="*/ 494 h 576"/>
                <a:gd name="T62" fmla="*/ 396 w 396"/>
                <a:gd name="T63" fmla="*/ 488 h 576"/>
                <a:gd name="T64" fmla="*/ 396 w 396"/>
                <a:gd name="T65" fmla="*/ 82 h 576"/>
                <a:gd name="T66" fmla="*/ 388 w 396"/>
                <a:gd name="T67" fmla="*/ 48 h 576"/>
                <a:gd name="T68" fmla="*/ 370 w 396"/>
                <a:gd name="T69" fmla="*/ 22 h 576"/>
                <a:gd name="T70" fmla="*/ 342 w 396"/>
                <a:gd name="T71" fmla="*/ 6 h 576"/>
                <a:gd name="T72" fmla="*/ 310 w 396"/>
                <a:gd name="T73"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6" h="576">
                  <a:moveTo>
                    <a:pt x="310" y="0"/>
                  </a:moveTo>
                  <a:lnTo>
                    <a:pt x="310" y="0"/>
                  </a:lnTo>
                  <a:lnTo>
                    <a:pt x="294" y="0"/>
                  </a:lnTo>
                  <a:lnTo>
                    <a:pt x="278" y="6"/>
                  </a:lnTo>
                  <a:lnTo>
                    <a:pt x="264" y="12"/>
                  </a:lnTo>
                  <a:lnTo>
                    <a:pt x="252" y="22"/>
                  </a:lnTo>
                  <a:lnTo>
                    <a:pt x="242" y="34"/>
                  </a:lnTo>
                  <a:lnTo>
                    <a:pt x="234" y="48"/>
                  </a:lnTo>
                  <a:lnTo>
                    <a:pt x="228" y="64"/>
                  </a:lnTo>
                  <a:lnTo>
                    <a:pt x="226" y="82"/>
                  </a:lnTo>
                  <a:lnTo>
                    <a:pt x="226" y="216"/>
                  </a:lnTo>
                  <a:lnTo>
                    <a:pt x="156" y="108"/>
                  </a:lnTo>
                  <a:lnTo>
                    <a:pt x="156" y="108"/>
                  </a:lnTo>
                  <a:lnTo>
                    <a:pt x="146" y="94"/>
                  </a:lnTo>
                  <a:lnTo>
                    <a:pt x="132" y="84"/>
                  </a:lnTo>
                  <a:lnTo>
                    <a:pt x="118" y="76"/>
                  </a:lnTo>
                  <a:lnTo>
                    <a:pt x="102" y="70"/>
                  </a:lnTo>
                  <a:lnTo>
                    <a:pt x="86" y="68"/>
                  </a:lnTo>
                  <a:lnTo>
                    <a:pt x="70" y="70"/>
                  </a:lnTo>
                  <a:lnTo>
                    <a:pt x="54" y="74"/>
                  </a:lnTo>
                  <a:lnTo>
                    <a:pt x="40" y="82"/>
                  </a:lnTo>
                  <a:lnTo>
                    <a:pt x="40" y="82"/>
                  </a:lnTo>
                  <a:lnTo>
                    <a:pt x="26" y="94"/>
                  </a:lnTo>
                  <a:lnTo>
                    <a:pt x="16" y="106"/>
                  </a:lnTo>
                  <a:lnTo>
                    <a:pt x="8" y="122"/>
                  </a:lnTo>
                  <a:lnTo>
                    <a:pt x="2" y="138"/>
                  </a:lnTo>
                  <a:lnTo>
                    <a:pt x="0" y="154"/>
                  </a:lnTo>
                  <a:lnTo>
                    <a:pt x="2" y="168"/>
                  </a:lnTo>
                  <a:lnTo>
                    <a:pt x="6" y="184"/>
                  </a:lnTo>
                  <a:lnTo>
                    <a:pt x="14" y="198"/>
                  </a:lnTo>
                  <a:lnTo>
                    <a:pt x="136" y="382"/>
                  </a:lnTo>
                  <a:lnTo>
                    <a:pt x="198" y="382"/>
                  </a:lnTo>
                  <a:lnTo>
                    <a:pt x="198" y="382"/>
                  </a:lnTo>
                  <a:lnTo>
                    <a:pt x="220" y="384"/>
                  </a:lnTo>
                  <a:lnTo>
                    <a:pt x="240" y="390"/>
                  </a:lnTo>
                  <a:lnTo>
                    <a:pt x="258" y="400"/>
                  </a:lnTo>
                  <a:lnTo>
                    <a:pt x="274" y="412"/>
                  </a:lnTo>
                  <a:lnTo>
                    <a:pt x="288" y="426"/>
                  </a:lnTo>
                  <a:lnTo>
                    <a:pt x="300" y="444"/>
                  </a:lnTo>
                  <a:lnTo>
                    <a:pt x="306" y="464"/>
                  </a:lnTo>
                  <a:lnTo>
                    <a:pt x="310" y="484"/>
                  </a:lnTo>
                  <a:lnTo>
                    <a:pt x="310" y="506"/>
                  </a:lnTo>
                  <a:lnTo>
                    <a:pt x="310" y="506"/>
                  </a:lnTo>
                  <a:lnTo>
                    <a:pt x="308" y="524"/>
                  </a:lnTo>
                  <a:lnTo>
                    <a:pt x="300" y="542"/>
                  </a:lnTo>
                  <a:lnTo>
                    <a:pt x="292" y="558"/>
                  </a:lnTo>
                  <a:lnTo>
                    <a:pt x="278" y="570"/>
                  </a:lnTo>
                  <a:lnTo>
                    <a:pt x="278" y="570"/>
                  </a:lnTo>
                  <a:lnTo>
                    <a:pt x="300" y="576"/>
                  </a:lnTo>
                  <a:lnTo>
                    <a:pt x="320" y="576"/>
                  </a:lnTo>
                  <a:lnTo>
                    <a:pt x="328" y="576"/>
                  </a:lnTo>
                  <a:lnTo>
                    <a:pt x="338" y="572"/>
                  </a:lnTo>
                  <a:lnTo>
                    <a:pt x="346" y="568"/>
                  </a:lnTo>
                  <a:lnTo>
                    <a:pt x="354" y="564"/>
                  </a:lnTo>
                  <a:lnTo>
                    <a:pt x="354" y="564"/>
                  </a:lnTo>
                  <a:lnTo>
                    <a:pt x="372" y="548"/>
                  </a:lnTo>
                  <a:lnTo>
                    <a:pt x="380" y="540"/>
                  </a:lnTo>
                  <a:lnTo>
                    <a:pt x="386" y="532"/>
                  </a:lnTo>
                  <a:lnTo>
                    <a:pt x="390" y="524"/>
                  </a:lnTo>
                  <a:lnTo>
                    <a:pt x="392" y="514"/>
                  </a:lnTo>
                  <a:lnTo>
                    <a:pt x="394" y="504"/>
                  </a:lnTo>
                  <a:lnTo>
                    <a:pt x="396" y="494"/>
                  </a:lnTo>
                  <a:lnTo>
                    <a:pt x="396" y="494"/>
                  </a:lnTo>
                  <a:lnTo>
                    <a:pt x="396" y="488"/>
                  </a:lnTo>
                  <a:lnTo>
                    <a:pt x="396" y="82"/>
                  </a:lnTo>
                  <a:lnTo>
                    <a:pt x="396" y="82"/>
                  </a:lnTo>
                  <a:lnTo>
                    <a:pt x="394" y="64"/>
                  </a:lnTo>
                  <a:lnTo>
                    <a:pt x="388" y="48"/>
                  </a:lnTo>
                  <a:lnTo>
                    <a:pt x="380" y="34"/>
                  </a:lnTo>
                  <a:lnTo>
                    <a:pt x="370" y="22"/>
                  </a:lnTo>
                  <a:lnTo>
                    <a:pt x="356" y="12"/>
                  </a:lnTo>
                  <a:lnTo>
                    <a:pt x="342" y="6"/>
                  </a:lnTo>
                  <a:lnTo>
                    <a:pt x="326" y="0"/>
                  </a:lnTo>
                  <a:lnTo>
                    <a:pt x="310" y="0"/>
                  </a:lnTo>
                  <a:lnTo>
                    <a:pt x="3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7" name="Freeform 1581"/>
            <p:cNvSpPr>
              <a:spLocks/>
            </p:cNvSpPr>
            <p:nvPr/>
          </p:nvSpPr>
          <p:spPr bwMode="auto">
            <a:xfrm>
              <a:off x="5844538" y="4578490"/>
              <a:ext cx="566271" cy="1507564"/>
            </a:xfrm>
            <a:custGeom>
              <a:avLst/>
              <a:gdLst>
                <a:gd name="T0" fmla="*/ 524 w 524"/>
                <a:gd name="T1" fmla="*/ 838 h 1294"/>
                <a:gd name="T2" fmla="*/ 524 w 524"/>
                <a:gd name="T3" fmla="*/ 472 h 1294"/>
                <a:gd name="T4" fmla="*/ 524 w 524"/>
                <a:gd name="T5" fmla="*/ 466 h 1294"/>
                <a:gd name="T6" fmla="*/ 524 w 524"/>
                <a:gd name="T7" fmla="*/ 0 h 1294"/>
                <a:gd name="T8" fmla="*/ 514 w 524"/>
                <a:gd name="T9" fmla="*/ 40 h 1294"/>
                <a:gd name="T10" fmla="*/ 488 w 524"/>
                <a:gd name="T11" fmla="*/ 72 h 1294"/>
                <a:gd name="T12" fmla="*/ 454 w 524"/>
                <a:gd name="T13" fmla="*/ 94 h 1294"/>
                <a:gd name="T14" fmla="*/ 412 w 524"/>
                <a:gd name="T15" fmla="*/ 102 h 1294"/>
                <a:gd name="T16" fmla="*/ 0 w 524"/>
                <a:gd name="T17" fmla="*/ 482 h 1294"/>
                <a:gd name="T18" fmla="*/ 0 w 524"/>
                <a:gd name="T19" fmla="*/ 1202 h 1294"/>
                <a:gd name="T20" fmla="*/ 2 w 524"/>
                <a:gd name="T21" fmla="*/ 1220 h 1294"/>
                <a:gd name="T22" fmla="*/ 16 w 524"/>
                <a:gd name="T23" fmla="*/ 1252 h 1294"/>
                <a:gd name="T24" fmla="*/ 42 w 524"/>
                <a:gd name="T25" fmla="*/ 1274 h 1294"/>
                <a:gd name="T26" fmla="*/ 74 w 524"/>
                <a:gd name="T27" fmla="*/ 1288 h 1294"/>
                <a:gd name="T28" fmla="*/ 122 w 524"/>
                <a:gd name="T29" fmla="*/ 1288 h 1294"/>
                <a:gd name="T30" fmla="*/ 140 w 524"/>
                <a:gd name="T31" fmla="*/ 1288 h 1294"/>
                <a:gd name="T32" fmla="*/ 172 w 524"/>
                <a:gd name="T33" fmla="*/ 1274 h 1294"/>
                <a:gd name="T34" fmla="*/ 198 w 524"/>
                <a:gd name="T35" fmla="*/ 1252 h 1294"/>
                <a:gd name="T36" fmla="*/ 212 w 524"/>
                <a:gd name="T37" fmla="*/ 1220 h 1294"/>
                <a:gd name="T38" fmla="*/ 214 w 524"/>
                <a:gd name="T39" fmla="*/ 846 h 1294"/>
                <a:gd name="T40" fmla="*/ 214 w 524"/>
                <a:gd name="T41" fmla="*/ 482 h 1294"/>
                <a:gd name="T42" fmla="*/ 214 w 524"/>
                <a:gd name="T43" fmla="*/ 476 h 1294"/>
                <a:gd name="T44" fmla="*/ 226 w 524"/>
                <a:gd name="T45" fmla="*/ 450 h 1294"/>
                <a:gd name="T46" fmla="*/ 238 w 524"/>
                <a:gd name="T47" fmla="*/ 438 h 1294"/>
                <a:gd name="T48" fmla="*/ 254 w 524"/>
                <a:gd name="T49" fmla="*/ 430 h 1294"/>
                <a:gd name="T50" fmla="*/ 262 w 524"/>
                <a:gd name="T51" fmla="*/ 430 h 1294"/>
                <a:gd name="T52" fmla="*/ 282 w 524"/>
                <a:gd name="T53" fmla="*/ 434 h 1294"/>
                <a:gd name="T54" fmla="*/ 298 w 524"/>
                <a:gd name="T55" fmla="*/ 444 h 1294"/>
                <a:gd name="T56" fmla="*/ 308 w 524"/>
                <a:gd name="T57" fmla="*/ 458 h 1294"/>
                <a:gd name="T58" fmla="*/ 314 w 524"/>
                <a:gd name="T59" fmla="*/ 476 h 1294"/>
                <a:gd name="T60" fmla="*/ 314 w 524"/>
                <a:gd name="T61" fmla="*/ 828 h 1294"/>
                <a:gd name="T62" fmla="*/ 314 w 524"/>
                <a:gd name="T63" fmla="*/ 838 h 1294"/>
                <a:gd name="T64" fmla="*/ 314 w 524"/>
                <a:gd name="T65" fmla="*/ 1202 h 1294"/>
                <a:gd name="T66" fmla="*/ 316 w 524"/>
                <a:gd name="T67" fmla="*/ 1220 h 1294"/>
                <a:gd name="T68" fmla="*/ 332 w 524"/>
                <a:gd name="T69" fmla="*/ 1252 h 1294"/>
                <a:gd name="T70" fmla="*/ 358 w 524"/>
                <a:gd name="T71" fmla="*/ 1278 h 1294"/>
                <a:gd name="T72" fmla="*/ 390 w 524"/>
                <a:gd name="T73" fmla="*/ 1292 h 1294"/>
                <a:gd name="T74" fmla="*/ 436 w 524"/>
                <a:gd name="T75" fmla="*/ 1294 h 1294"/>
                <a:gd name="T76" fmla="*/ 454 w 524"/>
                <a:gd name="T77" fmla="*/ 1292 h 1294"/>
                <a:gd name="T78" fmla="*/ 484 w 524"/>
                <a:gd name="T79" fmla="*/ 1278 h 1294"/>
                <a:gd name="T80" fmla="*/ 508 w 524"/>
                <a:gd name="T81" fmla="*/ 1252 h 1294"/>
                <a:gd name="T82" fmla="*/ 522 w 524"/>
                <a:gd name="T83" fmla="*/ 1220 h 1294"/>
                <a:gd name="T84" fmla="*/ 524 w 524"/>
                <a:gd name="T85" fmla="*/ 846 h 1294"/>
                <a:gd name="T86" fmla="*/ 524 w 524"/>
                <a:gd name="T87" fmla="*/ 838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4" h="1294">
                  <a:moveTo>
                    <a:pt x="524" y="838"/>
                  </a:moveTo>
                  <a:lnTo>
                    <a:pt x="524" y="838"/>
                  </a:lnTo>
                  <a:lnTo>
                    <a:pt x="524" y="828"/>
                  </a:lnTo>
                  <a:lnTo>
                    <a:pt x="524" y="472"/>
                  </a:lnTo>
                  <a:lnTo>
                    <a:pt x="524" y="472"/>
                  </a:lnTo>
                  <a:lnTo>
                    <a:pt x="524" y="466"/>
                  </a:lnTo>
                  <a:lnTo>
                    <a:pt x="524" y="0"/>
                  </a:lnTo>
                  <a:lnTo>
                    <a:pt x="524" y="0"/>
                  </a:lnTo>
                  <a:lnTo>
                    <a:pt x="520" y="20"/>
                  </a:lnTo>
                  <a:lnTo>
                    <a:pt x="514" y="40"/>
                  </a:lnTo>
                  <a:lnTo>
                    <a:pt x="502" y="58"/>
                  </a:lnTo>
                  <a:lnTo>
                    <a:pt x="488" y="72"/>
                  </a:lnTo>
                  <a:lnTo>
                    <a:pt x="472" y="84"/>
                  </a:lnTo>
                  <a:lnTo>
                    <a:pt x="454" y="94"/>
                  </a:lnTo>
                  <a:lnTo>
                    <a:pt x="434" y="100"/>
                  </a:lnTo>
                  <a:lnTo>
                    <a:pt x="412" y="102"/>
                  </a:lnTo>
                  <a:lnTo>
                    <a:pt x="0" y="102"/>
                  </a:lnTo>
                  <a:lnTo>
                    <a:pt x="0" y="482"/>
                  </a:lnTo>
                  <a:lnTo>
                    <a:pt x="0" y="846"/>
                  </a:lnTo>
                  <a:lnTo>
                    <a:pt x="0" y="1202"/>
                  </a:lnTo>
                  <a:lnTo>
                    <a:pt x="0" y="1202"/>
                  </a:lnTo>
                  <a:lnTo>
                    <a:pt x="2" y="1220"/>
                  </a:lnTo>
                  <a:lnTo>
                    <a:pt x="8" y="1236"/>
                  </a:lnTo>
                  <a:lnTo>
                    <a:pt x="16" y="1252"/>
                  </a:lnTo>
                  <a:lnTo>
                    <a:pt x="28" y="1264"/>
                  </a:lnTo>
                  <a:lnTo>
                    <a:pt x="42" y="1274"/>
                  </a:lnTo>
                  <a:lnTo>
                    <a:pt x="58" y="1282"/>
                  </a:lnTo>
                  <a:lnTo>
                    <a:pt x="74" y="1288"/>
                  </a:lnTo>
                  <a:lnTo>
                    <a:pt x="94" y="1288"/>
                  </a:lnTo>
                  <a:lnTo>
                    <a:pt x="122" y="1288"/>
                  </a:lnTo>
                  <a:lnTo>
                    <a:pt x="122" y="1288"/>
                  </a:lnTo>
                  <a:lnTo>
                    <a:pt x="140" y="1288"/>
                  </a:lnTo>
                  <a:lnTo>
                    <a:pt x="158" y="1282"/>
                  </a:lnTo>
                  <a:lnTo>
                    <a:pt x="172" y="1274"/>
                  </a:lnTo>
                  <a:lnTo>
                    <a:pt x="186" y="1264"/>
                  </a:lnTo>
                  <a:lnTo>
                    <a:pt x="198" y="1252"/>
                  </a:lnTo>
                  <a:lnTo>
                    <a:pt x="206" y="1236"/>
                  </a:lnTo>
                  <a:lnTo>
                    <a:pt x="212" y="1220"/>
                  </a:lnTo>
                  <a:lnTo>
                    <a:pt x="214" y="1202"/>
                  </a:lnTo>
                  <a:lnTo>
                    <a:pt x="214" y="846"/>
                  </a:lnTo>
                  <a:lnTo>
                    <a:pt x="214" y="482"/>
                  </a:lnTo>
                  <a:lnTo>
                    <a:pt x="214" y="482"/>
                  </a:lnTo>
                  <a:lnTo>
                    <a:pt x="214" y="476"/>
                  </a:lnTo>
                  <a:lnTo>
                    <a:pt x="214" y="476"/>
                  </a:lnTo>
                  <a:lnTo>
                    <a:pt x="220" y="458"/>
                  </a:lnTo>
                  <a:lnTo>
                    <a:pt x="226" y="450"/>
                  </a:lnTo>
                  <a:lnTo>
                    <a:pt x="230" y="444"/>
                  </a:lnTo>
                  <a:lnTo>
                    <a:pt x="238" y="438"/>
                  </a:lnTo>
                  <a:lnTo>
                    <a:pt x="246" y="434"/>
                  </a:lnTo>
                  <a:lnTo>
                    <a:pt x="254" y="430"/>
                  </a:lnTo>
                  <a:lnTo>
                    <a:pt x="262" y="430"/>
                  </a:lnTo>
                  <a:lnTo>
                    <a:pt x="262" y="430"/>
                  </a:lnTo>
                  <a:lnTo>
                    <a:pt x="272" y="430"/>
                  </a:lnTo>
                  <a:lnTo>
                    <a:pt x="282" y="434"/>
                  </a:lnTo>
                  <a:lnTo>
                    <a:pt x="290" y="438"/>
                  </a:lnTo>
                  <a:lnTo>
                    <a:pt x="298" y="444"/>
                  </a:lnTo>
                  <a:lnTo>
                    <a:pt x="304" y="450"/>
                  </a:lnTo>
                  <a:lnTo>
                    <a:pt x="308" y="458"/>
                  </a:lnTo>
                  <a:lnTo>
                    <a:pt x="312" y="466"/>
                  </a:lnTo>
                  <a:lnTo>
                    <a:pt x="314" y="476"/>
                  </a:lnTo>
                  <a:lnTo>
                    <a:pt x="314" y="828"/>
                  </a:lnTo>
                  <a:lnTo>
                    <a:pt x="314" y="828"/>
                  </a:lnTo>
                  <a:lnTo>
                    <a:pt x="314" y="838"/>
                  </a:lnTo>
                  <a:lnTo>
                    <a:pt x="314" y="838"/>
                  </a:lnTo>
                  <a:lnTo>
                    <a:pt x="314" y="846"/>
                  </a:lnTo>
                  <a:lnTo>
                    <a:pt x="314" y="1202"/>
                  </a:lnTo>
                  <a:lnTo>
                    <a:pt x="314" y="1202"/>
                  </a:lnTo>
                  <a:lnTo>
                    <a:pt x="316" y="1220"/>
                  </a:lnTo>
                  <a:lnTo>
                    <a:pt x="322" y="1238"/>
                  </a:lnTo>
                  <a:lnTo>
                    <a:pt x="332" y="1252"/>
                  </a:lnTo>
                  <a:lnTo>
                    <a:pt x="344" y="1266"/>
                  </a:lnTo>
                  <a:lnTo>
                    <a:pt x="358" y="1278"/>
                  </a:lnTo>
                  <a:lnTo>
                    <a:pt x="374" y="1286"/>
                  </a:lnTo>
                  <a:lnTo>
                    <a:pt x="390" y="1292"/>
                  </a:lnTo>
                  <a:lnTo>
                    <a:pt x="408" y="1294"/>
                  </a:lnTo>
                  <a:lnTo>
                    <a:pt x="436" y="1294"/>
                  </a:lnTo>
                  <a:lnTo>
                    <a:pt x="436" y="1294"/>
                  </a:lnTo>
                  <a:lnTo>
                    <a:pt x="454" y="1292"/>
                  </a:lnTo>
                  <a:lnTo>
                    <a:pt x="470" y="1286"/>
                  </a:lnTo>
                  <a:lnTo>
                    <a:pt x="484" y="1278"/>
                  </a:lnTo>
                  <a:lnTo>
                    <a:pt x="498" y="1266"/>
                  </a:lnTo>
                  <a:lnTo>
                    <a:pt x="508" y="1252"/>
                  </a:lnTo>
                  <a:lnTo>
                    <a:pt x="516" y="1238"/>
                  </a:lnTo>
                  <a:lnTo>
                    <a:pt x="522" y="1220"/>
                  </a:lnTo>
                  <a:lnTo>
                    <a:pt x="524" y="1202"/>
                  </a:lnTo>
                  <a:lnTo>
                    <a:pt x="524" y="846"/>
                  </a:lnTo>
                  <a:lnTo>
                    <a:pt x="524" y="846"/>
                  </a:lnTo>
                  <a:lnTo>
                    <a:pt x="524" y="838"/>
                  </a:lnTo>
                  <a:lnTo>
                    <a:pt x="524" y="8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38" name="组合 37"/>
          <p:cNvGrpSpPr/>
          <p:nvPr/>
        </p:nvGrpSpPr>
        <p:grpSpPr>
          <a:xfrm>
            <a:off x="2381773" y="2548056"/>
            <a:ext cx="1040820" cy="600164"/>
            <a:chOff x="3175697" y="3397406"/>
            <a:chExt cx="1387760" cy="800218"/>
          </a:xfrm>
        </p:grpSpPr>
        <p:sp>
          <p:nvSpPr>
            <p:cNvPr id="39" name="文本框 38"/>
            <p:cNvSpPr txBox="1"/>
            <p:nvPr/>
          </p:nvSpPr>
          <p:spPr>
            <a:xfrm>
              <a:off x="3175697" y="3397406"/>
              <a:ext cx="926129" cy="800218"/>
            </a:xfrm>
            <a:prstGeom prst="rect">
              <a:avLst/>
            </a:prstGeom>
            <a:noFill/>
          </p:spPr>
          <p:txBody>
            <a:bodyPr wrap="square" rtlCol="0">
              <a:spAutoFit/>
            </a:bodyPr>
            <a:lstStyle/>
            <a:p>
              <a:pPr algn="ctr"/>
              <a:r>
                <a:rPr lang="en-US" altLang="zh-CN" sz="330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02</a:t>
              </a:r>
              <a:endParaRPr lang="zh-CN" altLang="en-US" sz="330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pic>
          <p:nvPicPr>
            <p:cNvPr id="40" name="图片 3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102830" y="3528802"/>
              <a:ext cx="460627" cy="481248"/>
            </a:xfrm>
            <a:prstGeom prst="rect">
              <a:avLst/>
            </a:prstGeom>
          </p:spPr>
        </p:pic>
      </p:grpSp>
      <p:grpSp>
        <p:nvGrpSpPr>
          <p:cNvPr id="41" name="组合 40"/>
          <p:cNvGrpSpPr/>
          <p:nvPr/>
        </p:nvGrpSpPr>
        <p:grpSpPr>
          <a:xfrm>
            <a:off x="3321364" y="3769741"/>
            <a:ext cx="1043063" cy="600164"/>
            <a:chOff x="4428484" y="5026318"/>
            <a:chExt cx="1390751" cy="800218"/>
          </a:xfrm>
        </p:grpSpPr>
        <p:sp>
          <p:nvSpPr>
            <p:cNvPr id="42" name="文本框 41"/>
            <p:cNvSpPr txBox="1"/>
            <p:nvPr/>
          </p:nvSpPr>
          <p:spPr>
            <a:xfrm>
              <a:off x="4428484" y="5026318"/>
              <a:ext cx="926130" cy="800218"/>
            </a:xfrm>
            <a:prstGeom prst="rect">
              <a:avLst/>
            </a:prstGeom>
            <a:noFill/>
          </p:spPr>
          <p:txBody>
            <a:bodyPr wrap="square" rtlCol="0">
              <a:spAutoFit/>
            </a:bodyPr>
            <a:lstStyle/>
            <a:p>
              <a:pPr algn="ctr"/>
              <a:r>
                <a:rPr lang="en-US" altLang="zh-CN" sz="330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03</a:t>
              </a:r>
              <a:endParaRPr lang="zh-CN" altLang="en-US" sz="3300"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pic>
          <p:nvPicPr>
            <p:cNvPr id="43" name="图片 42"/>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5271830" y="5134985"/>
              <a:ext cx="547405" cy="498786"/>
            </a:xfrm>
            <a:prstGeom prst="rect">
              <a:avLst/>
            </a:prstGeom>
          </p:spPr>
        </p:pic>
      </p:grpSp>
      <p:sp>
        <p:nvSpPr>
          <p:cNvPr id="44" name="文本框 43"/>
          <p:cNvSpPr txBox="1"/>
          <p:nvPr/>
        </p:nvSpPr>
        <p:spPr>
          <a:xfrm>
            <a:off x="2575207" y="1262041"/>
            <a:ext cx="2911193" cy="556563"/>
          </a:xfrm>
          <a:prstGeom prst="rect">
            <a:avLst/>
          </a:prstGeom>
          <a:noFill/>
        </p:spPr>
        <p:txBody>
          <a:bodyPr wrap="square" lIns="68580" tIns="34290" rIns="68580" bIns="34290" rtlCol="0">
            <a:spAutoFit/>
          </a:bodyPr>
          <a:lstStyle/>
          <a:p>
            <a:pPr algn="just">
              <a:lnSpc>
                <a:spcPts val="1875"/>
              </a:lnSpc>
            </a:pPr>
            <a:r>
              <a:rPr lang="zh-CN" altLang="en-US" dirty="0">
                <a:latin typeface="微软雅黑 Light" panose="020B0502040204020203" pitchFamily="34" charset="-122"/>
                <a:ea typeface="微软雅黑 Light" panose="020B0502040204020203" pitchFamily="34" charset="-122"/>
                <a:sym typeface="微软雅黑 Light" panose="020B0502040204020203" pitchFamily="34" charset="-122"/>
              </a:rPr>
              <a:t>内容说明内容</a:t>
            </a:r>
            <a:r>
              <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rPr>
              <a:t>说明内</a:t>
            </a:r>
            <a:r>
              <a:rPr lang="zh-CN" altLang="en-US" dirty="0">
                <a:latin typeface="微软雅黑 Light" panose="020B0502040204020203" pitchFamily="34" charset="-122"/>
                <a:ea typeface="微软雅黑 Light" panose="020B0502040204020203" pitchFamily="34" charset="-122"/>
                <a:sym typeface="微软雅黑 Light" panose="020B0502040204020203" pitchFamily="34" charset="-122"/>
              </a:rPr>
              <a:t>容说明内容</a:t>
            </a:r>
            <a:r>
              <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rPr>
              <a:t>说明说明内容说明</a:t>
            </a:r>
          </a:p>
        </p:txBody>
      </p:sp>
      <p:sp>
        <p:nvSpPr>
          <p:cNvPr id="45" name="文本框 1592"/>
          <p:cNvSpPr txBox="1"/>
          <p:nvPr/>
        </p:nvSpPr>
        <p:spPr>
          <a:xfrm>
            <a:off x="3668661" y="2561519"/>
            <a:ext cx="2911193" cy="556563"/>
          </a:xfrm>
          <a:prstGeom prst="rect">
            <a:avLst/>
          </a:prstGeom>
          <a:noFill/>
        </p:spPr>
        <p:txBody>
          <a:bodyPr wrap="square" lIns="68580" tIns="34290" rIns="68580" bIns="34290" rtlCol="0">
            <a:spAutoFit/>
          </a:bodyPr>
          <a:lstStyle/>
          <a:p>
            <a:pPr algn="just">
              <a:lnSpc>
                <a:spcPts val="1875"/>
              </a:lnSpc>
            </a:pPr>
            <a:r>
              <a:rPr lang="zh-CN" altLang="en-US" dirty="0">
                <a:latin typeface="微软雅黑 Light" panose="020B0502040204020203" pitchFamily="34" charset="-122"/>
                <a:ea typeface="微软雅黑 Light" panose="020B0502040204020203" pitchFamily="34" charset="-122"/>
                <a:sym typeface="微软雅黑 Light" panose="020B0502040204020203" pitchFamily="34" charset="-122"/>
              </a:rPr>
              <a:t>内容说明内容</a:t>
            </a:r>
            <a:r>
              <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rPr>
              <a:t>说明内</a:t>
            </a:r>
            <a:r>
              <a:rPr lang="zh-CN" altLang="en-US" dirty="0">
                <a:latin typeface="微软雅黑 Light" panose="020B0502040204020203" pitchFamily="34" charset="-122"/>
                <a:ea typeface="微软雅黑 Light" panose="020B0502040204020203" pitchFamily="34" charset="-122"/>
                <a:sym typeface="微软雅黑 Light" panose="020B0502040204020203" pitchFamily="34" charset="-122"/>
              </a:rPr>
              <a:t>容说明内容</a:t>
            </a:r>
            <a:r>
              <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rPr>
              <a:t>说明说明内容说明</a:t>
            </a:r>
          </a:p>
        </p:txBody>
      </p:sp>
      <p:sp>
        <p:nvSpPr>
          <p:cNvPr id="46" name="文本框 1592"/>
          <p:cNvSpPr txBox="1"/>
          <p:nvPr/>
        </p:nvSpPr>
        <p:spPr>
          <a:xfrm>
            <a:off x="4687473" y="3793024"/>
            <a:ext cx="2911193" cy="556563"/>
          </a:xfrm>
          <a:prstGeom prst="rect">
            <a:avLst/>
          </a:prstGeom>
          <a:noFill/>
        </p:spPr>
        <p:txBody>
          <a:bodyPr wrap="square" lIns="68580" tIns="34290" rIns="68580" bIns="34290" rtlCol="0">
            <a:spAutoFit/>
          </a:bodyPr>
          <a:lstStyle/>
          <a:p>
            <a:pPr algn="just">
              <a:lnSpc>
                <a:spcPts val="1875"/>
              </a:lnSpc>
            </a:pPr>
            <a:r>
              <a:rPr lang="zh-CN" altLang="en-US" dirty="0">
                <a:latin typeface="微软雅黑 Light" panose="020B0502040204020203" pitchFamily="34" charset="-122"/>
                <a:ea typeface="微软雅黑 Light" panose="020B0502040204020203" pitchFamily="34" charset="-122"/>
                <a:sym typeface="微软雅黑 Light" panose="020B0502040204020203" pitchFamily="34" charset="-122"/>
              </a:rPr>
              <a:t>内容说明内容</a:t>
            </a:r>
            <a:r>
              <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rPr>
              <a:t>说明内</a:t>
            </a:r>
            <a:r>
              <a:rPr lang="zh-CN" altLang="en-US" dirty="0">
                <a:latin typeface="微软雅黑 Light" panose="020B0502040204020203" pitchFamily="34" charset="-122"/>
                <a:ea typeface="微软雅黑 Light" panose="020B0502040204020203" pitchFamily="34" charset="-122"/>
                <a:sym typeface="微软雅黑 Light" panose="020B0502040204020203" pitchFamily="34" charset="-122"/>
              </a:rPr>
              <a:t>容说明内容</a:t>
            </a:r>
            <a:r>
              <a:rPr lang="zh-CN" altLang="en-US">
                <a:latin typeface="微软雅黑 Light" panose="020B0502040204020203" pitchFamily="34" charset="-122"/>
                <a:ea typeface="微软雅黑 Light" panose="020B0502040204020203" pitchFamily="34" charset="-122"/>
                <a:sym typeface="微软雅黑 Light" panose="020B0502040204020203" pitchFamily="34" charset="-122"/>
              </a:rPr>
              <a:t>说明说明内容说明</a:t>
            </a:r>
          </a:p>
        </p:txBody>
      </p:sp>
      <p:sp>
        <p:nvSpPr>
          <p:cNvPr id="47" name="圆角矩形 128">
            <a:extLst>
              <a:ext uri="{FF2B5EF4-FFF2-40B4-BE49-F238E27FC236}">
                <a16:creationId xmlns:a16="http://schemas.microsoft.com/office/drawing/2014/main" id="{F1D269AB-7289-463C-BAD5-CBC0D9D0C915}"/>
              </a:ext>
            </a:extLst>
          </p:cNvPr>
          <p:cNvSpPr/>
          <p:nvPr/>
        </p:nvSpPr>
        <p:spPr>
          <a:xfrm>
            <a:off x="195346" y="119540"/>
            <a:ext cx="1671553" cy="375759"/>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8" name="文本框 3">
            <a:extLst>
              <a:ext uri="{FF2B5EF4-FFF2-40B4-BE49-F238E27FC236}">
                <a16:creationId xmlns:a16="http://schemas.microsoft.com/office/drawing/2014/main" id="{E841AF4C-EC43-4EA3-AB53-D768F285E819}"/>
              </a:ext>
            </a:extLst>
          </p:cNvPr>
          <p:cNvSpPr txBox="1">
            <a:spLocks noChangeArrowheads="1"/>
          </p:cNvSpPr>
          <p:nvPr/>
        </p:nvSpPr>
        <p:spPr bwMode="auto">
          <a:xfrm>
            <a:off x="410886" y="156745"/>
            <a:ext cx="1240472" cy="338554"/>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教学分析</a:t>
            </a:r>
            <a:endParaRPr lang="zh-CN" altLang="zh-CN" sz="160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3452873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ppt_x"/>
                                          </p:val>
                                        </p:tav>
                                        <p:tav tm="100000">
                                          <p:val>
                                            <p:strVal val="#ppt_x"/>
                                          </p:val>
                                        </p:tav>
                                      </p:tavLst>
                                    </p:anim>
                                    <p:anim calcmode="lin" valueType="num">
                                      <p:cBhvr additive="base">
                                        <p:cTn id="13" dur="500" fill="hold"/>
                                        <p:tgtEl>
                                          <p:spTgt spid="4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0-#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12" presetClass="entr" presetSubtype="8"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ppt_x</p:attrName>
                                        </p:attrNameLst>
                                      </p:cBhvr>
                                      <p:tavLst>
                                        <p:tav tm="0">
                                          <p:val>
                                            <p:strVal val="#ppt_x-#ppt_w*1.125000"/>
                                          </p:val>
                                        </p:tav>
                                        <p:tav tm="100000">
                                          <p:val>
                                            <p:strVal val="#ppt_x"/>
                                          </p:val>
                                        </p:tav>
                                      </p:tavLst>
                                    </p:anim>
                                    <p:animEffect transition="in" filter="wipe(right)">
                                      <p:cBhvr>
                                        <p:cTn id="27" dur="500"/>
                                        <p:tgtEl>
                                          <p:spTgt spid="18"/>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p:tgtEl>
                                          <p:spTgt spid="19"/>
                                        </p:tgtEl>
                                        <p:attrNameLst>
                                          <p:attrName>ppt_x</p:attrName>
                                        </p:attrNameLst>
                                      </p:cBhvr>
                                      <p:tavLst>
                                        <p:tav tm="0">
                                          <p:val>
                                            <p:strVal val="#ppt_x+#ppt_w*1.125000"/>
                                          </p:val>
                                        </p:tav>
                                        <p:tav tm="100000">
                                          <p:val>
                                            <p:strVal val="#ppt_x"/>
                                          </p:val>
                                        </p:tav>
                                      </p:tavLst>
                                    </p:anim>
                                    <p:animEffect transition="in" filter="wipe(left)">
                                      <p:cBhvr>
                                        <p:cTn id="31" dur="500"/>
                                        <p:tgtEl>
                                          <p:spTgt spid="19"/>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left)">
                                      <p:cBhvr>
                                        <p:cTn id="41" dur="500"/>
                                        <p:tgtEl>
                                          <p:spTgt spid="44"/>
                                        </p:tgtEl>
                                      </p:cBhvr>
                                    </p:animEffect>
                                  </p:childTnLst>
                                </p:cTn>
                              </p:par>
                            </p:childTnLst>
                          </p:cTn>
                        </p:par>
                        <p:par>
                          <p:cTn id="42" fill="hold">
                            <p:stCondLst>
                              <p:cond delay="3500"/>
                            </p:stCondLst>
                            <p:childTnLst>
                              <p:par>
                                <p:cTn id="43" presetID="2" presetClass="entr" presetSubtype="1"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childTnLst>
                          </p:cTn>
                        </p:par>
                        <p:par>
                          <p:cTn id="47" fill="hold">
                            <p:stCondLst>
                              <p:cond delay="4000"/>
                            </p:stCondLst>
                            <p:childTnLst>
                              <p:par>
                                <p:cTn id="48" presetID="12" presetClass="entr" presetSubtype="8"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p:tgtEl>
                                          <p:spTgt spid="23"/>
                                        </p:tgtEl>
                                        <p:attrNameLst>
                                          <p:attrName>ppt_x</p:attrName>
                                        </p:attrNameLst>
                                      </p:cBhvr>
                                      <p:tavLst>
                                        <p:tav tm="0">
                                          <p:val>
                                            <p:strVal val="#ppt_x-#ppt_w*1.125000"/>
                                          </p:val>
                                        </p:tav>
                                        <p:tav tm="100000">
                                          <p:val>
                                            <p:strVal val="#ppt_x"/>
                                          </p:val>
                                        </p:tav>
                                      </p:tavLst>
                                    </p:anim>
                                    <p:animEffect transition="in" filter="wipe(right)">
                                      <p:cBhvr>
                                        <p:cTn id="51" dur="500"/>
                                        <p:tgtEl>
                                          <p:spTgt spid="23"/>
                                        </p:tgtEl>
                                      </p:cBhvr>
                                    </p:animEffect>
                                  </p:childTnLst>
                                </p:cTn>
                              </p:par>
                              <p:par>
                                <p:cTn id="52" presetID="12" presetClass="entr" presetSubtype="2"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p:tgtEl>
                                          <p:spTgt spid="24"/>
                                        </p:tgtEl>
                                        <p:attrNameLst>
                                          <p:attrName>ppt_x</p:attrName>
                                        </p:attrNameLst>
                                      </p:cBhvr>
                                      <p:tavLst>
                                        <p:tav tm="0">
                                          <p:val>
                                            <p:strVal val="#ppt_x+#ppt_w*1.125000"/>
                                          </p:val>
                                        </p:tav>
                                        <p:tav tm="100000">
                                          <p:val>
                                            <p:strVal val="#ppt_x"/>
                                          </p:val>
                                        </p:tav>
                                      </p:tavLst>
                                    </p:anim>
                                    <p:animEffect transition="in" filter="wipe(left)">
                                      <p:cBhvr>
                                        <p:cTn id="55" dur="500"/>
                                        <p:tgtEl>
                                          <p:spTgt spid="24"/>
                                        </p:tgtEl>
                                      </p:cBhvr>
                                    </p:animEffect>
                                  </p:childTnLst>
                                </p:cTn>
                              </p:par>
                            </p:childTnLst>
                          </p:cTn>
                        </p:par>
                        <p:par>
                          <p:cTn id="56" fill="hold">
                            <p:stCondLst>
                              <p:cond delay="4500"/>
                            </p:stCondLst>
                            <p:childTnLst>
                              <p:par>
                                <p:cTn id="57" presetID="53" presetClass="entr" presetSubtype="16"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Effect transition="in" filter="fade">
                                      <p:cBhvr>
                                        <p:cTn id="61" dur="500"/>
                                        <p:tgtEl>
                                          <p:spTgt spid="38"/>
                                        </p:tgtEl>
                                      </p:cBhvr>
                                    </p:animEffect>
                                  </p:childTnLst>
                                </p:cTn>
                              </p:par>
                            </p:childTnLst>
                          </p:cTn>
                        </p:par>
                        <p:par>
                          <p:cTn id="62" fill="hold">
                            <p:stCondLst>
                              <p:cond delay="5000"/>
                            </p:stCondLst>
                            <p:childTnLst>
                              <p:par>
                                <p:cTn id="63" presetID="22" presetClass="entr" presetSubtype="8"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500"/>
                                        <p:tgtEl>
                                          <p:spTgt spid="45"/>
                                        </p:tgtEl>
                                      </p:cBhvr>
                                    </p:animEffect>
                                  </p:childTnLst>
                                </p:cTn>
                              </p:par>
                            </p:childTnLst>
                          </p:cTn>
                        </p:par>
                        <p:par>
                          <p:cTn id="66" fill="hold">
                            <p:stCondLst>
                              <p:cond delay="5500"/>
                            </p:stCondLst>
                            <p:childTnLst>
                              <p:par>
                                <p:cTn id="67" presetID="2" presetClass="entr" presetSubtype="2" fill="hold" nodeType="after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additive="base">
                                        <p:cTn id="69" dur="500" fill="hold"/>
                                        <p:tgtEl>
                                          <p:spTgt spid="6"/>
                                        </p:tgtEl>
                                        <p:attrNameLst>
                                          <p:attrName>ppt_x</p:attrName>
                                        </p:attrNameLst>
                                      </p:cBhvr>
                                      <p:tavLst>
                                        <p:tav tm="0">
                                          <p:val>
                                            <p:strVal val="1+#ppt_w/2"/>
                                          </p:val>
                                        </p:tav>
                                        <p:tav tm="100000">
                                          <p:val>
                                            <p:strVal val="#ppt_x"/>
                                          </p:val>
                                        </p:tav>
                                      </p:tavLst>
                                    </p:anim>
                                    <p:anim calcmode="lin" valueType="num">
                                      <p:cBhvr additive="base">
                                        <p:cTn id="70" dur="500" fill="hold"/>
                                        <p:tgtEl>
                                          <p:spTgt spid="6"/>
                                        </p:tgtEl>
                                        <p:attrNameLst>
                                          <p:attrName>ppt_y</p:attrName>
                                        </p:attrNameLst>
                                      </p:cBhvr>
                                      <p:tavLst>
                                        <p:tav tm="0">
                                          <p:val>
                                            <p:strVal val="#ppt_y"/>
                                          </p:val>
                                        </p:tav>
                                        <p:tav tm="100000">
                                          <p:val>
                                            <p:strVal val="#ppt_y"/>
                                          </p:val>
                                        </p:tav>
                                      </p:tavLst>
                                    </p:anim>
                                  </p:childTnLst>
                                </p:cTn>
                              </p:par>
                            </p:childTnLst>
                          </p:cTn>
                        </p:par>
                        <p:par>
                          <p:cTn id="71" fill="hold">
                            <p:stCondLst>
                              <p:cond delay="6000"/>
                            </p:stCondLst>
                            <p:childTnLst>
                              <p:par>
                                <p:cTn id="72" presetID="12" presetClass="entr" presetSubtype="8"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additive="base">
                                        <p:cTn id="74" dur="500"/>
                                        <p:tgtEl>
                                          <p:spTgt spid="25"/>
                                        </p:tgtEl>
                                        <p:attrNameLst>
                                          <p:attrName>ppt_x</p:attrName>
                                        </p:attrNameLst>
                                      </p:cBhvr>
                                      <p:tavLst>
                                        <p:tav tm="0">
                                          <p:val>
                                            <p:strVal val="#ppt_x-#ppt_w*1.125000"/>
                                          </p:val>
                                        </p:tav>
                                        <p:tav tm="100000">
                                          <p:val>
                                            <p:strVal val="#ppt_x"/>
                                          </p:val>
                                        </p:tav>
                                      </p:tavLst>
                                    </p:anim>
                                    <p:animEffect transition="in" filter="wipe(right)">
                                      <p:cBhvr>
                                        <p:cTn id="75" dur="500"/>
                                        <p:tgtEl>
                                          <p:spTgt spid="25"/>
                                        </p:tgtEl>
                                      </p:cBhvr>
                                    </p:animEffect>
                                  </p:childTnLst>
                                </p:cTn>
                              </p:par>
                              <p:par>
                                <p:cTn id="76" presetID="12" presetClass="entr" presetSubtype="2"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additive="base">
                                        <p:cTn id="78" dur="500"/>
                                        <p:tgtEl>
                                          <p:spTgt spid="26"/>
                                        </p:tgtEl>
                                        <p:attrNameLst>
                                          <p:attrName>ppt_x</p:attrName>
                                        </p:attrNameLst>
                                      </p:cBhvr>
                                      <p:tavLst>
                                        <p:tav tm="0">
                                          <p:val>
                                            <p:strVal val="#ppt_x+#ppt_w*1.125000"/>
                                          </p:val>
                                        </p:tav>
                                        <p:tav tm="100000">
                                          <p:val>
                                            <p:strVal val="#ppt_x"/>
                                          </p:val>
                                        </p:tav>
                                      </p:tavLst>
                                    </p:anim>
                                    <p:animEffect transition="in" filter="wipe(left)">
                                      <p:cBhvr>
                                        <p:cTn id="79" dur="500"/>
                                        <p:tgtEl>
                                          <p:spTgt spid="26"/>
                                        </p:tgtEl>
                                      </p:cBhvr>
                                    </p:animEffect>
                                  </p:childTnLst>
                                </p:cTn>
                              </p:par>
                            </p:childTnLst>
                          </p:cTn>
                        </p:par>
                        <p:par>
                          <p:cTn id="80" fill="hold">
                            <p:stCondLst>
                              <p:cond delay="6500"/>
                            </p:stCondLst>
                            <p:childTnLst>
                              <p:par>
                                <p:cTn id="81" presetID="53" presetClass="entr" presetSubtype="16" fill="hold" nodeType="afterEffect">
                                  <p:stCondLst>
                                    <p:cond delay="0"/>
                                  </p:stCondLst>
                                  <p:childTnLst>
                                    <p:set>
                                      <p:cBhvr>
                                        <p:cTn id="82" dur="1" fill="hold">
                                          <p:stCondLst>
                                            <p:cond delay="0"/>
                                          </p:stCondLst>
                                        </p:cTn>
                                        <p:tgtEl>
                                          <p:spTgt spid="41"/>
                                        </p:tgtEl>
                                        <p:attrNameLst>
                                          <p:attrName>style.visibility</p:attrName>
                                        </p:attrNameLst>
                                      </p:cBhvr>
                                      <p:to>
                                        <p:strVal val="visible"/>
                                      </p:to>
                                    </p:set>
                                    <p:anim calcmode="lin" valueType="num">
                                      <p:cBhvr>
                                        <p:cTn id="83" dur="500" fill="hold"/>
                                        <p:tgtEl>
                                          <p:spTgt spid="41"/>
                                        </p:tgtEl>
                                        <p:attrNameLst>
                                          <p:attrName>ppt_w</p:attrName>
                                        </p:attrNameLst>
                                      </p:cBhvr>
                                      <p:tavLst>
                                        <p:tav tm="0">
                                          <p:val>
                                            <p:fltVal val="0"/>
                                          </p:val>
                                        </p:tav>
                                        <p:tav tm="100000">
                                          <p:val>
                                            <p:strVal val="#ppt_w"/>
                                          </p:val>
                                        </p:tav>
                                      </p:tavLst>
                                    </p:anim>
                                    <p:anim calcmode="lin" valueType="num">
                                      <p:cBhvr>
                                        <p:cTn id="84" dur="500" fill="hold"/>
                                        <p:tgtEl>
                                          <p:spTgt spid="41"/>
                                        </p:tgtEl>
                                        <p:attrNameLst>
                                          <p:attrName>ppt_h</p:attrName>
                                        </p:attrNameLst>
                                      </p:cBhvr>
                                      <p:tavLst>
                                        <p:tav tm="0">
                                          <p:val>
                                            <p:fltVal val="0"/>
                                          </p:val>
                                        </p:tav>
                                        <p:tav tm="100000">
                                          <p:val>
                                            <p:strVal val="#ppt_h"/>
                                          </p:val>
                                        </p:tav>
                                      </p:tavLst>
                                    </p:anim>
                                    <p:animEffect transition="in" filter="fade">
                                      <p:cBhvr>
                                        <p:cTn id="85" dur="500"/>
                                        <p:tgtEl>
                                          <p:spTgt spid="41"/>
                                        </p:tgtEl>
                                      </p:cBhvr>
                                    </p:animEffect>
                                  </p:childTnLst>
                                </p:cTn>
                              </p:par>
                            </p:childTnLst>
                          </p:cTn>
                        </p:par>
                        <p:par>
                          <p:cTn id="86" fill="hold">
                            <p:stCondLst>
                              <p:cond delay="7000"/>
                            </p:stCondLst>
                            <p:childTnLst>
                              <p:par>
                                <p:cTn id="87" presetID="22" presetClass="entr" presetSubtype="8"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wipe(left)">
                                      <p:cBhvr>
                                        <p:cTn id="8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3" grpId="0" animBg="1"/>
      <p:bldP spid="24" grpId="0" animBg="1"/>
      <p:bldP spid="25" grpId="0" animBg="1"/>
      <p:bldP spid="26" grpId="0" animBg="1"/>
      <p:bldP spid="44" grpId="0"/>
      <p:bldP spid="45" grpId="0"/>
      <p:bldP spid="46" grpId="0"/>
      <p:bldP spid="47" grpId="0" animBg="1"/>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extBox 50">
            <a:extLst>
              <a:ext uri="{FF2B5EF4-FFF2-40B4-BE49-F238E27FC236}">
                <a16:creationId xmlns:a16="http://schemas.microsoft.com/office/drawing/2014/main" id="{98538EC4-9C82-4B16-B0DE-93CCC92EF7ED}"/>
              </a:ext>
            </a:extLst>
          </p:cNvPr>
          <p:cNvSpPr txBox="1"/>
          <p:nvPr/>
        </p:nvSpPr>
        <p:spPr>
          <a:xfrm>
            <a:off x="2166163" y="1930855"/>
            <a:ext cx="1755019" cy="1015663"/>
          </a:xfrm>
          <a:prstGeom prst="rect">
            <a:avLst/>
          </a:prstGeom>
          <a:noFill/>
        </p:spPr>
        <p:txBody>
          <a:bodyPr wrap="square" rtlCol="0">
            <a:spAutoFit/>
          </a:bodyPr>
          <a:lstStyle/>
          <a:p>
            <a:pPr defTabSz="685434" fontAlgn="base">
              <a:spcBef>
                <a:spcPct val="0"/>
              </a:spcBef>
              <a:spcAft>
                <a:spcPct val="0"/>
              </a:spcAft>
              <a:defRPr/>
            </a:pPr>
            <a:r>
              <a:rPr lang="en-US" altLang="zh-CN" sz="60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02</a:t>
            </a:r>
            <a:endParaRPr lang="zh-CN" altLang="en-US" sz="60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 name="TextBox 50">
            <a:extLst>
              <a:ext uri="{FF2B5EF4-FFF2-40B4-BE49-F238E27FC236}">
                <a16:creationId xmlns:a16="http://schemas.microsoft.com/office/drawing/2014/main" id="{4FE8C146-518D-44EF-A85F-2AEC04097137}"/>
              </a:ext>
            </a:extLst>
          </p:cNvPr>
          <p:cNvSpPr txBox="1"/>
          <p:nvPr/>
        </p:nvSpPr>
        <p:spPr>
          <a:xfrm>
            <a:off x="2166163" y="2785507"/>
            <a:ext cx="1373697" cy="307777"/>
          </a:xfrm>
          <a:prstGeom prst="rect">
            <a:avLst/>
          </a:prstGeom>
          <a:noFill/>
        </p:spPr>
        <p:txBody>
          <a:bodyPr wrap="square" rtlCol="0">
            <a:spAutoFit/>
          </a:bodyPr>
          <a:lstStyle/>
          <a:p>
            <a:pPr defTabSz="685434" fontAlgn="base">
              <a:spcBef>
                <a:spcPct val="0"/>
              </a:spcBef>
              <a:spcAft>
                <a:spcPct val="0"/>
              </a:spcAft>
              <a:defRPr/>
            </a:pPr>
            <a:r>
              <a:rPr lang="en-US" altLang="zh-CN" sz="14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CONTENTS</a:t>
            </a:r>
            <a:endParaRPr lang="zh-CN" altLang="en-US" sz="1400" b="1"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7" name="任意多边形 46">
            <a:extLst>
              <a:ext uri="{FF2B5EF4-FFF2-40B4-BE49-F238E27FC236}">
                <a16:creationId xmlns:a16="http://schemas.microsoft.com/office/drawing/2014/main" id="{E33B114C-8D48-4F72-8CAF-05B42897E0AE}"/>
              </a:ext>
            </a:extLst>
          </p:cNvPr>
          <p:cNvSpPr/>
          <p:nvPr/>
        </p:nvSpPr>
        <p:spPr>
          <a:xfrm>
            <a:off x="1316273" y="1314986"/>
            <a:ext cx="1628824" cy="2600402"/>
          </a:xfrm>
          <a:custGeom>
            <a:avLst/>
            <a:gdLst>
              <a:gd name="connsiteX0" fmla="*/ 1689100 w 1727200"/>
              <a:gd name="connsiteY0" fmla="*/ 381000 h 2349500"/>
              <a:gd name="connsiteX1" fmla="*/ 1689100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 fmla="*/ 1689100 w 1727200"/>
              <a:gd name="connsiteY0" fmla="*/ 381000 h 2349500"/>
              <a:gd name="connsiteX1" fmla="*/ 1717675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 fmla="*/ 1720850 w 1727200"/>
              <a:gd name="connsiteY0" fmla="*/ 381000 h 2349500"/>
              <a:gd name="connsiteX1" fmla="*/ 1717675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7200" h="2349500">
                <a:moveTo>
                  <a:pt x="1720850" y="381000"/>
                </a:moveTo>
                <a:cubicBezTo>
                  <a:pt x="1719792" y="254000"/>
                  <a:pt x="1718733" y="127000"/>
                  <a:pt x="1717675" y="0"/>
                </a:cubicBezTo>
                <a:lnTo>
                  <a:pt x="0" y="0"/>
                </a:lnTo>
                <a:lnTo>
                  <a:pt x="0" y="2349500"/>
                </a:lnTo>
                <a:lnTo>
                  <a:pt x="1727200" y="2349500"/>
                </a:lnTo>
                <a:lnTo>
                  <a:pt x="1727200" y="1816100"/>
                </a:lnTo>
              </a:path>
            </a:pathLst>
          </a:custGeom>
          <a:noFill/>
          <a:ln w="152400" cap="flat" cmpd="sng" algn="ctr">
            <a:solidFill>
              <a:srgbClr val="439A9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 name="圆角矩形 128">
            <a:extLst>
              <a:ext uri="{FF2B5EF4-FFF2-40B4-BE49-F238E27FC236}">
                <a16:creationId xmlns:a16="http://schemas.microsoft.com/office/drawing/2014/main" id="{9A974014-9708-4C4D-B857-4D5891773A3A}"/>
              </a:ext>
            </a:extLst>
          </p:cNvPr>
          <p:cNvSpPr/>
          <p:nvPr/>
        </p:nvSpPr>
        <p:spPr>
          <a:xfrm>
            <a:off x="3386221" y="1995966"/>
            <a:ext cx="3921395" cy="791208"/>
          </a:xfrm>
          <a:prstGeom prst="roundRect">
            <a:avLst/>
          </a:prstGeom>
          <a:noFill/>
          <a:ln w="28575">
            <a:solidFill>
              <a:srgbClr val="439A9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8BEE4"/>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9" name="文本框 3">
            <a:extLst>
              <a:ext uri="{FF2B5EF4-FFF2-40B4-BE49-F238E27FC236}">
                <a16:creationId xmlns:a16="http://schemas.microsoft.com/office/drawing/2014/main" id="{531A8DC6-7873-439B-A958-063B5DA60CE5}"/>
              </a:ext>
            </a:extLst>
          </p:cNvPr>
          <p:cNvSpPr txBox="1">
            <a:spLocks noChangeArrowheads="1"/>
          </p:cNvSpPr>
          <p:nvPr/>
        </p:nvSpPr>
        <p:spPr bwMode="auto">
          <a:xfrm>
            <a:off x="4426903" y="2129959"/>
            <a:ext cx="1840030" cy="523219"/>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 </a:t>
            </a:r>
            <a:r>
              <a:rPr lang="zh-CN" altLang="en-US"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rPr>
              <a:t>教学设计</a:t>
            </a:r>
            <a:endParaRPr lang="zh-CN" altLang="zh-CN" sz="2800" b="0" dirty="0">
              <a:solidFill>
                <a:srgbClr val="439A9B"/>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7482158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P spid="19"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404</TotalTime>
  <Words>2693</Words>
  <Application>Microsoft Office PowerPoint</Application>
  <PresentationFormat>自定义</PresentationFormat>
  <Paragraphs>320</Paragraphs>
  <Slides>31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31</vt:i4>
      </vt:variant>
    </vt:vector>
  </HeadingPairs>
  <TitlesOfParts>
    <vt:vector size="39" baseType="lpstr">
      <vt:lpstr>Aller Light</vt:lpstr>
      <vt:lpstr>Helvetica Light</vt:lpstr>
      <vt:lpstr>宋体</vt:lpstr>
      <vt:lpstr>微软雅黑 Light</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PGOS</dc:creator>
  <cp:lastModifiedBy>Administrator</cp:lastModifiedBy>
  <cp:revision>53</cp:revision>
  <dcterms:created xsi:type="dcterms:W3CDTF">2017-01-14T09:35:14Z</dcterms:created>
  <dcterms:modified xsi:type="dcterms:W3CDTF">2017-08-23T10:51:18Z</dcterms:modified>
</cp:coreProperties>
</file>