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60" r:id="rId4"/>
    <p:sldId id="264" r:id="rId5"/>
    <p:sldId id="274" r:id="rId6"/>
    <p:sldId id="265" r:id="rId7"/>
    <p:sldId id="272" r:id="rId8"/>
    <p:sldId id="269" r:id="rId9"/>
    <p:sldId id="261" r:id="rId10"/>
    <p:sldId id="275" r:id="rId11"/>
    <p:sldId id="281" r:id="rId12"/>
    <p:sldId id="270" r:id="rId13"/>
    <p:sldId id="266" r:id="rId14"/>
    <p:sldId id="262" r:id="rId15"/>
    <p:sldId id="267" r:id="rId16"/>
    <p:sldId id="278" r:id="rId17"/>
    <p:sldId id="280" r:id="rId18"/>
    <p:sldId id="268" r:id="rId19"/>
    <p:sldId id="271" r:id="rId20"/>
    <p:sldId id="263" r:id="rId21"/>
    <p:sldId id="277" r:id="rId22"/>
    <p:sldId id="282" r:id="rId23"/>
    <p:sldId id="276" r:id="rId24"/>
    <p:sldId id="279" r:id="rId25"/>
    <p:sldId id="259" r:id="rId26"/>
    <p:sldId id="283" r:id="rId27"/>
    <p:sldId id="284" r:id="rId28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522"/>
    <a:srgbClr val="F16146"/>
    <a:srgbClr val="92D050"/>
    <a:srgbClr val="EAAD00"/>
    <a:srgbClr val="EE3D1A"/>
    <a:srgbClr val="FEC422"/>
    <a:srgbClr val="7F7F7F"/>
    <a:srgbClr val="EE4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-1698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337750A-0AD6-4618-A87F-3327C03C8C9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B0FABE7-A456-4495-BB5E-A4CFFAC08C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5753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DF601-16C8-4AE1-84D6-D072F11B67B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0D68E-3366-415C-A02F-6C8FA8BCC5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50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A7D2F-C6FD-4594-B679-548C6D4C35B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AA736-4255-4B8B-9D52-A3BE6088C7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09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8E28D-2A20-473E-AE86-588F9131CB3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A1F84-E1B5-4BBD-BDD6-3EBBBBB5E3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97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2BB4C-9F9F-4BFB-89A7-840655F180A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20032-F67C-492E-912A-688F1C62E3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199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996C1-CC40-4466-B24F-6BE56A95E54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2486B-4410-4096-A7E5-67B7D980F6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367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B84A5-D603-446B-8EFD-762D418E46F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4B8D9-658A-4B7B-B5D2-A902F5630E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072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ED7A8-8C31-46FB-9E85-4C81F3C994D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C3841-9F58-42E7-87BA-944C0AFDAD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0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5BB2B-DB6B-46B0-997E-71CBA61BD4B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F1212-E5C8-4AD2-AAAD-4641AD7DDB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161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5D451-F64E-4CE5-A731-C54DC7EF03B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D97F2-0DDA-4104-AEB0-493501CBE2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10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2B18A-012D-4365-97DC-F185192AD39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2567D-98EA-48F1-B2E7-22F6C4E2AD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171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124FB-096C-429B-9B94-C6E3CCF0292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7C3F4-AF9A-45BB-B7B3-6DBFDEDE24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55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CFB6F4E-6854-4D1A-8BDA-4E60A0147BF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ACF1744-3671-40B3-9BDF-7A6D49BF67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161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任意多边形 8"/>
          <p:cNvSpPr>
            <a:spLocks/>
          </p:cNvSpPr>
          <p:nvPr/>
        </p:nvSpPr>
        <p:spPr bwMode="auto">
          <a:xfrm>
            <a:off x="0" y="2354263"/>
            <a:ext cx="9144000" cy="4503737"/>
          </a:xfrm>
          <a:custGeom>
            <a:avLst/>
            <a:gdLst>
              <a:gd name="T0" fmla="*/ 7903170 w 9144000"/>
              <a:gd name="T1" fmla="*/ 0 h 4503549"/>
              <a:gd name="T2" fmla="*/ 9144000 w 9144000"/>
              <a:gd name="T3" fmla="*/ 3935 h 4503549"/>
              <a:gd name="T4" fmla="*/ 9144000 w 9144000"/>
              <a:gd name="T5" fmla="*/ 4504865 h 4503549"/>
              <a:gd name="T6" fmla="*/ 0 w 9144000"/>
              <a:gd name="T7" fmla="*/ 4504865 h 4503549"/>
              <a:gd name="T8" fmla="*/ 0 w 9144000"/>
              <a:gd name="T9" fmla="*/ 3645967 h 4503549"/>
              <a:gd name="T10" fmla="*/ 5130822 w 9144000"/>
              <a:gd name="T11" fmla="*/ 3645967 h 4503549"/>
              <a:gd name="T12" fmla="*/ 7903170 w 9144000"/>
              <a:gd name="T13" fmla="*/ 0 h 450354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144000" h="4503549">
                <a:moveTo>
                  <a:pt x="7903170" y="0"/>
                </a:moveTo>
                <a:lnTo>
                  <a:pt x="9144000" y="3935"/>
                </a:lnTo>
                <a:lnTo>
                  <a:pt x="9144000" y="4503549"/>
                </a:lnTo>
                <a:lnTo>
                  <a:pt x="0" y="4503549"/>
                </a:lnTo>
                <a:lnTo>
                  <a:pt x="0" y="3644903"/>
                </a:lnTo>
                <a:lnTo>
                  <a:pt x="5130822" y="3644903"/>
                </a:lnTo>
                <a:lnTo>
                  <a:pt x="790317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5363" name="图片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6"/>
          <a:stretch>
            <a:fillRect/>
          </a:stretch>
        </p:blipFill>
        <p:spPr bwMode="auto">
          <a:xfrm>
            <a:off x="4572000" y="2809875"/>
            <a:ext cx="37338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组合 1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25" y="3090863"/>
            <a:ext cx="79216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5" name="组合 39"/>
          <p:cNvGrpSpPr>
            <a:grpSpLocks/>
          </p:cNvGrpSpPr>
          <p:nvPr/>
        </p:nvGrpSpPr>
        <p:grpSpPr bwMode="auto">
          <a:xfrm>
            <a:off x="6640513" y="2003425"/>
            <a:ext cx="1130300" cy="1117600"/>
            <a:chOff x="0" y="0"/>
            <a:chExt cx="1130301" cy="1117601"/>
          </a:xfrm>
        </p:grpSpPr>
        <p:sp>
          <p:nvSpPr>
            <p:cNvPr id="15373" name="Freeform 10"/>
            <p:cNvSpPr>
              <a:spLocks/>
            </p:cNvSpPr>
            <p:nvPr/>
          </p:nvSpPr>
          <p:spPr bwMode="auto">
            <a:xfrm>
              <a:off x="282575" y="188913"/>
              <a:ext cx="295275" cy="698500"/>
            </a:xfrm>
            <a:custGeom>
              <a:avLst/>
              <a:gdLst>
                <a:gd name="T0" fmla="*/ 2147483647 w 78"/>
                <a:gd name="T1" fmla="*/ 0 h 184"/>
                <a:gd name="T2" fmla="*/ 0 w 78"/>
                <a:gd name="T3" fmla="*/ 2147483647 h 184"/>
                <a:gd name="T4" fmla="*/ 2147483647 w 78"/>
                <a:gd name="T5" fmla="*/ 2147483647 h 184"/>
                <a:gd name="T6" fmla="*/ 2147483647 w 78"/>
                <a:gd name="T7" fmla="*/ 2147483647 h 184"/>
                <a:gd name="T8" fmla="*/ 2147483647 w 78"/>
                <a:gd name="T9" fmla="*/ 2147483647 h 184"/>
                <a:gd name="T10" fmla="*/ 2147483647 w 78"/>
                <a:gd name="T11" fmla="*/ 2147483647 h 184"/>
                <a:gd name="T12" fmla="*/ 2147483647 w 78"/>
                <a:gd name="T13" fmla="*/ 2147483647 h 184"/>
                <a:gd name="T14" fmla="*/ 2147483647 w 78"/>
                <a:gd name="T15" fmla="*/ 2147483647 h 184"/>
                <a:gd name="T16" fmla="*/ 2147483647 w 78"/>
                <a:gd name="T17" fmla="*/ 2147483647 h 184"/>
                <a:gd name="T18" fmla="*/ 2147483647 w 78"/>
                <a:gd name="T19" fmla="*/ 0 h 1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8" h="184">
                  <a:moveTo>
                    <a:pt x="78" y="0"/>
                  </a:moveTo>
                  <a:cubicBezTo>
                    <a:pt x="34" y="0"/>
                    <a:pt x="0" y="32"/>
                    <a:pt x="0" y="71"/>
                  </a:cubicBezTo>
                  <a:cubicBezTo>
                    <a:pt x="0" y="81"/>
                    <a:pt x="2" y="90"/>
                    <a:pt x="6" y="99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9" y="104"/>
                    <a:pt x="27" y="132"/>
                    <a:pt x="31" y="140"/>
                  </a:cubicBezTo>
                  <a:cubicBezTo>
                    <a:pt x="37" y="152"/>
                    <a:pt x="35" y="166"/>
                    <a:pt x="38" y="174"/>
                  </a:cubicBezTo>
                  <a:cubicBezTo>
                    <a:pt x="42" y="182"/>
                    <a:pt x="47" y="184"/>
                    <a:pt x="47" y="184"/>
                  </a:cubicBezTo>
                  <a:cubicBezTo>
                    <a:pt x="78" y="184"/>
                    <a:pt x="78" y="184"/>
                    <a:pt x="78" y="184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FD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4" name="Freeform 11"/>
            <p:cNvSpPr>
              <a:spLocks/>
            </p:cNvSpPr>
            <p:nvPr/>
          </p:nvSpPr>
          <p:spPr bwMode="auto">
            <a:xfrm>
              <a:off x="577850" y="188913"/>
              <a:ext cx="295275" cy="698500"/>
            </a:xfrm>
            <a:custGeom>
              <a:avLst/>
              <a:gdLst>
                <a:gd name="T0" fmla="*/ 0 w 78"/>
                <a:gd name="T1" fmla="*/ 0 h 184"/>
                <a:gd name="T2" fmla="*/ 2147483647 w 78"/>
                <a:gd name="T3" fmla="*/ 2147483647 h 184"/>
                <a:gd name="T4" fmla="*/ 2147483647 w 78"/>
                <a:gd name="T5" fmla="*/ 2147483647 h 184"/>
                <a:gd name="T6" fmla="*/ 2147483647 w 78"/>
                <a:gd name="T7" fmla="*/ 2147483647 h 184"/>
                <a:gd name="T8" fmla="*/ 2147483647 w 78"/>
                <a:gd name="T9" fmla="*/ 2147483647 h 184"/>
                <a:gd name="T10" fmla="*/ 2147483647 w 78"/>
                <a:gd name="T11" fmla="*/ 2147483647 h 184"/>
                <a:gd name="T12" fmla="*/ 2147483647 w 78"/>
                <a:gd name="T13" fmla="*/ 2147483647 h 184"/>
                <a:gd name="T14" fmla="*/ 2147483647 w 78"/>
                <a:gd name="T15" fmla="*/ 2147483647 h 184"/>
                <a:gd name="T16" fmla="*/ 0 w 78"/>
                <a:gd name="T17" fmla="*/ 2147483647 h 184"/>
                <a:gd name="T18" fmla="*/ 0 w 78"/>
                <a:gd name="T19" fmla="*/ 0 h 1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8" h="184">
                  <a:moveTo>
                    <a:pt x="0" y="0"/>
                  </a:moveTo>
                  <a:cubicBezTo>
                    <a:pt x="43" y="0"/>
                    <a:pt x="78" y="32"/>
                    <a:pt x="78" y="71"/>
                  </a:cubicBezTo>
                  <a:cubicBezTo>
                    <a:pt x="78" y="81"/>
                    <a:pt x="75" y="90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9" y="104"/>
                    <a:pt x="50" y="132"/>
                    <a:pt x="46" y="140"/>
                  </a:cubicBezTo>
                  <a:cubicBezTo>
                    <a:pt x="40" y="152"/>
                    <a:pt x="42" y="166"/>
                    <a:pt x="39" y="174"/>
                  </a:cubicBezTo>
                  <a:cubicBezTo>
                    <a:pt x="35" y="182"/>
                    <a:pt x="30" y="184"/>
                    <a:pt x="30" y="184"/>
                  </a:cubicBezTo>
                  <a:cubicBezTo>
                    <a:pt x="0" y="184"/>
                    <a:pt x="0" y="184"/>
                    <a:pt x="0" y="1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5" name="Freeform 12"/>
            <p:cNvSpPr>
              <a:spLocks/>
            </p:cNvSpPr>
            <p:nvPr/>
          </p:nvSpPr>
          <p:spPr bwMode="auto">
            <a:xfrm>
              <a:off x="449263" y="481013"/>
              <a:ext cx="92075" cy="406400"/>
            </a:xfrm>
            <a:custGeom>
              <a:avLst/>
              <a:gdLst>
                <a:gd name="T0" fmla="*/ 2147483647 w 58"/>
                <a:gd name="T1" fmla="*/ 2147483647 h 256"/>
                <a:gd name="T2" fmla="*/ 0 w 58"/>
                <a:gd name="T3" fmla="*/ 2147483647 h 256"/>
                <a:gd name="T4" fmla="*/ 2147483647 w 58"/>
                <a:gd name="T5" fmla="*/ 0 h 256"/>
                <a:gd name="T6" fmla="*/ 2147483647 w 58"/>
                <a:gd name="T7" fmla="*/ 2147483647 h 256"/>
                <a:gd name="T8" fmla="*/ 2147483647 w 58"/>
                <a:gd name="T9" fmla="*/ 2147483647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256">
                  <a:moveTo>
                    <a:pt x="50" y="256"/>
                  </a:moveTo>
                  <a:lnTo>
                    <a:pt x="0" y="3"/>
                  </a:lnTo>
                  <a:lnTo>
                    <a:pt x="10" y="0"/>
                  </a:lnTo>
                  <a:lnTo>
                    <a:pt x="58" y="256"/>
                  </a:lnTo>
                  <a:lnTo>
                    <a:pt x="50" y="256"/>
                  </a:lnTo>
                  <a:close/>
                </a:path>
              </a:pathLst>
            </a:custGeom>
            <a:solidFill>
              <a:srgbClr val="1018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6" name="Freeform 13"/>
            <p:cNvSpPr>
              <a:spLocks/>
            </p:cNvSpPr>
            <p:nvPr/>
          </p:nvSpPr>
          <p:spPr bwMode="auto">
            <a:xfrm>
              <a:off x="612775" y="481013"/>
              <a:ext cx="93663" cy="406400"/>
            </a:xfrm>
            <a:custGeom>
              <a:avLst/>
              <a:gdLst>
                <a:gd name="T0" fmla="*/ 2147483647 w 59"/>
                <a:gd name="T1" fmla="*/ 2147483647 h 256"/>
                <a:gd name="T2" fmla="*/ 0 w 59"/>
                <a:gd name="T3" fmla="*/ 2147483647 h 256"/>
                <a:gd name="T4" fmla="*/ 2147483647 w 59"/>
                <a:gd name="T5" fmla="*/ 0 h 256"/>
                <a:gd name="T6" fmla="*/ 2147483647 w 59"/>
                <a:gd name="T7" fmla="*/ 2147483647 h 256"/>
                <a:gd name="T8" fmla="*/ 2147483647 w 59"/>
                <a:gd name="T9" fmla="*/ 2147483647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256">
                  <a:moveTo>
                    <a:pt x="9" y="256"/>
                  </a:moveTo>
                  <a:lnTo>
                    <a:pt x="0" y="256"/>
                  </a:lnTo>
                  <a:lnTo>
                    <a:pt x="50" y="0"/>
                  </a:lnTo>
                  <a:lnTo>
                    <a:pt x="59" y="3"/>
                  </a:lnTo>
                  <a:lnTo>
                    <a:pt x="9" y="256"/>
                  </a:lnTo>
                  <a:close/>
                </a:path>
              </a:pathLst>
            </a:custGeom>
            <a:solidFill>
              <a:srgbClr val="1018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7" name="Freeform 14"/>
            <p:cNvSpPr>
              <a:spLocks/>
            </p:cNvSpPr>
            <p:nvPr/>
          </p:nvSpPr>
          <p:spPr bwMode="auto">
            <a:xfrm>
              <a:off x="460375" y="461963"/>
              <a:ext cx="231775" cy="46038"/>
            </a:xfrm>
            <a:custGeom>
              <a:avLst/>
              <a:gdLst>
                <a:gd name="T0" fmla="*/ 2147483647 w 61"/>
                <a:gd name="T1" fmla="*/ 2147483647 h 12"/>
                <a:gd name="T2" fmla="*/ 2147483647 w 61"/>
                <a:gd name="T3" fmla="*/ 2147483647 h 12"/>
                <a:gd name="T4" fmla="*/ 2147483647 w 61"/>
                <a:gd name="T5" fmla="*/ 0 h 12"/>
                <a:gd name="T6" fmla="*/ 2147483647 w 61"/>
                <a:gd name="T7" fmla="*/ 2147483647 h 12"/>
                <a:gd name="T8" fmla="*/ 2147483647 w 61"/>
                <a:gd name="T9" fmla="*/ 2147483647 h 12"/>
                <a:gd name="T10" fmla="*/ 2147483647 w 61"/>
                <a:gd name="T11" fmla="*/ 2147483647 h 12"/>
                <a:gd name="T12" fmla="*/ 2147483647 w 61"/>
                <a:gd name="T13" fmla="*/ 2147483647 h 12"/>
                <a:gd name="T14" fmla="*/ 2147483647 w 61"/>
                <a:gd name="T15" fmla="*/ 2147483647 h 12"/>
                <a:gd name="T16" fmla="*/ 2147483647 w 61"/>
                <a:gd name="T17" fmla="*/ 2147483647 h 12"/>
                <a:gd name="T18" fmla="*/ 2147483647 w 61"/>
                <a:gd name="T19" fmla="*/ 2147483647 h 12"/>
                <a:gd name="T20" fmla="*/ 2147483647 w 61"/>
                <a:gd name="T21" fmla="*/ 0 h 12"/>
                <a:gd name="T22" fmla="*/ 2147483647 w 61"/>
                <a:gd name="T23" fmla="*/ 2147483647 h 12"/>
                <a:gd name="T24" fmla="*/ 2147483647 w 61"/>
                <a:gd name="T25" fmla="*/ 2147483647 h 12"/>
                <a:gd name="T26" fmla="*/ 2147483647 w 61"/>
                <a:gd name="T27" fmla="*/ 2147483647 h 12"/>
                <a:gd name="T28" fmla="*/ 2147483647 w 61"/>
                <a:gd name="T29" fmla="*/ 2147483647 h 12"/>
                <a:gd name="T30" fmla="*/ 2147483647 w 61"/>
                <a:gd name="T31" fmla="*/ 2147483647 h 12"/>
                <a:gd name="T32" fmla="*/ 0 w 61"/>
                <a:gd name="T33" fmla="*/ 2147483647 h 12"/>
                <a:gd name="T34" fmla="*/ 2147483647 w 61"/>
                <a:gd name="T35" fmla="*/ 2147483647 h 12"/>
                <a:gd name="T36" fmla="*/ 2147483647 w 61"/>
                <a:gd name="T37" fmla="*/ 2147483647 h 12"/>
                <a:gd name="T38" fmla="*/ 2147483647 w 61"/>
                <a:gd name="T39" fmla="*/ 2147483647 h 12"/>
                <a:gd name="T40" fmla="*/ 2147483647 w 61"/>
                <a:gd name="T41" fmla="*/ 2147483647 h 12"/>
                <a:gd name="T42" fmla="*/ 2147483647 w 61"/>
                <a:gd name="T43" fmla="*/ 2147483647 h 12"/>
                <a:gd name="T44" fmla="*/ 2147483647 w 61"/>
                <a:gd name="T45" fmla="*/ 2147483647 h 12"/>
                <a:gd name="T46" fmla="*/ 2147483647 w 61"/>
                <a:gd name="T47" fmla="*/ 2147483647 h 12"/>
                <a:gd name="T48" fmla="*/ 2147483647 w 61"/>
                <a:gd name="T49" fmla="*/ 2147483647 h 12"/>
                <a:gd name="T50" fmla="*/ 2147483647 w 61"/>
                <a:gd name="T51" fmla="*/ 2147483647 h 12"/>
                <a:gd name="T52" fmla="*/ 2147483647 w 61"/>
                <a:gd name="T53" fmla="*/ 2147483647 h 12"/>
                <a:gd name="T54" fmla="*/ 2147483647 w 61"/>
                <a:gd name="T55" fmla="*/ 2147483647 h 12"/>
                <a:gd name="T56" fmla="*/ 2147483647 w 61"/>
                <a:gd name="T57" fmla="*/ 2147483647 h 12"/>
                <a:gd name="T58" fmla="*/ 2147483647 w 61"/>
                <a:gd name="T59" fmla="*/ 2147483647 h 12"/>
                <a:gd name="T60" fmla="*/ 2147483647 w 61"/>
                <a:gd name="T61" fmla="*/ 2147483647 h 12"/>
                <a:gd name="T62" fmla="*/ 2147483647 w 61"/>
                <a:gd name="T63" fmla="*/ 2147483647 h 12"/>
                <a:gd name="T64" fmla="*/ 2147483647 w 61"/>
                <a:gd name="T65" fmla="*/ 2147483647 h 12"/>
                <a:gd name="T66" fmla="*/ 2147483647 w 61"/>
                <a:gd name="T67" fmla="*/ 2147483647 h 12"/>
                <a:gd name="T68" fmla="*/ 2147483647 w 61"/>
                <a:gd name="T69" fmla="*/ 2147483647 h 1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1" h="12">
                  <a:moveTo>
                    <a:pt x="53" y="4"/>
                  </a:moveTo>
                  <a:cubicBezTo>
                    <a:pt x="50" y="3"/>
                    <a:pt x="47" y="2"/>
                    <a:pt x="44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4" y="4"/>
                    <a:pt x="45" y="5"/>
                    <a:pt x="45" y="7"/>
                  </a:cubicBezTo>
                  <a:cubicBezTo>
                    <a:pt x="45" y="7"/>
                    <a:pt x="46" y="8"/>
                    <a:pt x="46" y="9"/>
                  </a:cubicBezTo>
                  <a:cubicBezTo>
                    <a:pt x="44" y="8"/>
                    <a:pt x="42" y="8"/>
                    <a:pt x="39" y="8"/>
                  </a:cubicBezTo>
                  <a:cubicBezTo>
                    <a:pt x="37" y="7"/>
                    <a:pt x="34" y="7"/>
                    <a:pt x="31" y="6"/>
                  </a:cubicBezTo>
                  <a:cubicBezTo>
                    <a:pt x="31" y="6"/>
                    <a:pt x="25" y="4"/>
                    <a:pt x="22" y="4"/>
                  </a:cubicBezTo>
                  <a:cubicBezTo>
                    <a:pt x="20" y="3"/>
                    <a:pt x="17" y="2"/>
                    <a:pt x="14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5"/>
                    <a:pt x="15" y="7"/>
                  </a:cubicBezTo>
                  <a:cubicBezTo>
                    <a:pt x="15" y="7"/>
                    <a:pt x="15" y="8"/>
                    <a:pt x="16" y="9"/>
                  </a:cubicBezTo>
                  <a:cubicBezTo>
                    <a:pt x="13" y="8"/>
                    <a:pt x="11" y="8"/>
                    <a:pt x="9" y="8"/>
                  </a:cubicBezTo>
                  <a:cubicBezTo>
                    <a:pt x="7" y="7"/>
                    <a:pt x="4" y="7"/>
                    <a:pt x="1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8"/>
                    <a:pt x="6" y="9"/>
                    <a:pt x="9" y="9"/>
                  </a:cubicBezTo>
                  <a:cubicBezTo>
                    <a:pt x="12" y="10"/>
                    <a:pt x="14" y="10"/>
                    <a:pt x="18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9"/>
                    <a:pt x="17" y="8"/>
                    <a:pt x="16" y="6"/>
                  </a:cubicBezTo>
                  <a:cubicBezTo>
                    <a:pt x="16" y="5"/>
                    <a:pt x="16" y="4"/>
                    <a:pt x="15" y="4"/>
                  </a:cubicBezTo>
                  <a:cubicBezTo>
                    <a:pt x="18" y="4"/>
                    <a:pt x="20" y="5"/>
                    <a:pt x="22" y="5"/>
                  </a:cubicBezTo>
                  <a:cubicBezTo>
                    <a:pt x="25" y="6"/>
                    <a:pt x="27" y="6"/>
                    <a:pt x="30" y="7"/>
                  </a:cubicBezTo>
                  <a:cubicBezTo>
                    <a:pt x="30" y="7"/>
                    <a:pt x="36" y="9"/>
                    <a:pt x="39" y="9"/>
                  </a:cubicBezTo>
                  <a:cubicBezTo>
                    <a:pt x="42" y="10"/>
                    <a:pt x="45" y="10"/>
                    <a:pt x="48" y="11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8" y="9"/>
                    <a:pt x="47" y="8"/>
                    <a:pt x="47" y="6"/>
                  </a:cubicBezTo>
                  <a:cubicBezTo>
                    <a:pt x="46" y="5"/>
                    <a:pt x="46" y="4"/>
                    <a:pt x="46" y="4"/>
                  </a:cubicBezTo>
                  <a:cubicBezTo>
                    <a:pt x="48" y="4"/>
                    <a:pt x="50" y="5"/>
                    <a:pt x="52" y="5"/>
                  </a:cubicBezTo>
                  <a:cubicBezTo>
                    <a:pt x="55" y="6"/>
                    <a:pt x="58" y="6"/>
                    <a:pt x="61" y="7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8" y="5"/>
                    <a:pt x="55" y="4"/>
                    <a:pt x="53" y="4"/>
                  </a:cubicBezTo>
                  <a:close/>
                </a:path>
              </a:pathLst>
            </a:custGeom>
            <a:solidFill>
              <a:srgbClr val="6B7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8" name="Freeform 15"/>
            <p:cNvSpPr>
              <a:spLocks/>
            </p:cNvSpPr>
            <p:nvPr/>
          </p:nvSpPr>
          <p:spPr bwMode="auto">
            <a:xfrm>
              <a:off x="457200" y="887413"/>
              <a:ext cx="242888" cy="230188"/>
            </a:xfrm>
            <a:custGeom>
              <a:avLst/>
              <a:gdLst>
                <a:gd name="T0" fmla="*/ 2147483647 w 64"/>
                <a:gd name="T1" fmla="*/ 2147483647 h 61"/>
                <a:gd name="T2" fmla="*/ 2147483647 w 64"/>
                <a:gd name="T3" fmla="*/ 2147483647 h 61"/>
                <a:gd name="T4" fmla="*/ 2147483647 w 64"/>
                <a:gd name="T5" fmla="*/ 2147483647 h 61"/>
                <a:gd name="T6" fmla="*/ 0 w 64"/>
                <a:gd name="T7" fmla="*/ 2147483647 h 61"/>
                <a:gd name="T8" fmla="*/ 0 w 64"/>
                <a:gd name="T9" fmla="*/ 2147483647 h 61"/>
                <a:gd name="T10" fmla="*/ 2147483647 w 64"/>
                <a:gd name="T11" fmla="*/ 0 h 61"/>
                <a:gd name="T12" fmla="*/ 2147483647 w 64"/>
                <a:gd name="T13" fmla="*/ 0 h 61"/>
                <a:gd name="T14" fmla="*/ 2147483647 w 64"/>
                <a:gd name="T15" fmla="*/ 2147483647 h 61"/>
                <a:gd name="T16" fmla="*/ 2147483647 w 64"/>
                <a:gd name="T17" fmla="*/ 2147483647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4" h="61">
                  <a:moveTo>
                    <a:pt x="64" y="50"/>
                  </a:moveTo>
                  <a:cubicBezTo>
                    <a:pt x="61" y="57"/>
                    <a:pt x="44" y="61"/>
                    <a:pt x="44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3" y="56"/>
                    <a:pt x="0" y="5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2" y="0"/>
                    <a:pt x="64" y="1"/>
                    <a:pt x="64" y="3"/>
                  </a:cubicBezTo>
                  <a:lnTo>
                    <a:pt x="64" y="50"/>
                  </a:lnTo>
                  <a:close/>
                </a:path>
              </a:pathLst>
            </a:custGeom>
            <a:solidFill>
              <a:srgbClr val="192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9" name="Freeform 16"/>
            <p:cNvSpPr>
              <a:spLocks/>
            </p:cNvSpPr>
            <p:nvPr/>
          </p:nvSpPr>
          <p:spPr bwMode="auto">
            <a:xfrm>
              <a:off x="457200" y="887413"/>
              <a:ext cx="242888" cy="63500"/>
            </a:xfrm>
            <a:custGeom>
              <a:avLst/>
              <a:gdLst>
                <a:gd name="T0" fmla="*/ 2147483647 w 64"/>
                <a:gd name="T1" fmla="*/ 2147483647 h 17"/>
                <a:gd name="T2" fmla="*/ 2147483647 w 64"/>
                <a:gd name="T3" fmla="*/ 2147483647 h 17"/>
                <a:gd name="T4" fmla="*/ 2147483647 w 64"/>
                <a:gd name="T5" fmla="*/ 0 h 17"/>
                <a:gd name="T6" fmla="*/ 2147483647 w 64"/>
                <a:gd name="T7" fmla="*/ 0 h 17"/>
                <a:gd name="T8" fmla="*/ 0 w 64"/>
                <a:gd name="T9" fmla="*/ 2147483647 h 17"/>
                <a:gd name="T10" fmla="*/ 0 w 64"/>
                <a:gd name="T11" fmla="*/ 2147483647 h 17"/>
                <a:gd name="T12" fmla="*/ 2147483647 w 64"/>
                <a:gd name="T13" fmla="*/ 2147483647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17">
                  <a:moveTo>
                    <a:pt x="64" y="8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2" y="0"/>
                    <a:pt x="6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64" y="8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0" name="Freeform 17"/>
            <p:cNvSpPr>
              <a:spLocks/>
            </p:cNvSpPr>
            <p:nvPr/>
          </p:nvSpPr>
          <p:spPr bwMode="auto">
            <a:xfrm>
              <a:off x="446088" y="928688"/>
              <a:ext cx="265113" cy="60325"/>
            </a:xfrm>
            <a:custGeom>
              <a:avLst/>
              <a:gdLst>
                <a:gd name="T0" fmla="*/ 2147483647 w 70"/>
                <a:gd name="T1" fmla="*/ 2147483647 h 16"/>
                <a:gd name="T2" fmla="*/ 2147483647 w 70"/>
                <a:gd name="T3" fmla="*/ 2147483647 h 16"/>
                <a:gd name="T4" fmla="*/ 2147483647 w 70"/>
                <a:gd name="T5" fmla="*/ 2147483647 h 16"/>
                <a:gd name="T6" fmla="*/ 0 w 70"/>
                <a:gd name="T7" fmla="*/ 2147483647 h 16"/>
                <a:gd name="T8" fmla="*/ 0 w 70"/>
                <a:gd name="T9" fmla="*/ 2147483647 h 16"/>
                <a:gd name="T10" fmla="*/ 2147483647 w 70"/>
                <a:gd name="T11" fmla="*/ 2147483647 h 16"/>
                <a:gd name="T12" fmla="*/ 2147483647 w 70"/>
                <a:gd name="T13" fmla="*/ 0 h 16"/>
                <a:gd name="T14" fmla="*/ 2147483647 w 70"/>
                <a:gd name="T15" fmla="*/ 2147483647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" h="16">
                  <a:moveTo>
                    <a:pt x="70" y="3"/>
                  </a:moveTo>
                  <a:cubicBezTo>
                    <a:pt x="70" y="5"/>
                    <a:pt x="69" y="6"/>
                    <a:pt x="68" y="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9"/>
                    <a:pt x="2" y="9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69" y="1"/>
                    <a:pt x="70" y="3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1" name="Freeform 18"/>
            <p:cNvSpPr>
              <a:spLocks/>
            </p:cNvSpPr>
            <p:nvPr/>
          </p:nvSpPr>
          <p:spPr bwMode="auto">
            <a:xfrm>
              <a:off x="442913" y="962025"/>
              <a:ext cx="268288" cy="65088"/>
            </a:xfrm>
            <a:custGeom>
              <a:avLst/>
              <a:gdLst>
                <a:gd name="T0" fmla="*/ 2147483647 w 71"/>
                <a:gd name="T1" fmla="*/ 2147483647 h 17"/>
                <a:gd name="T2" fmla="*/ 2147483647 w 71"/>
                <a:gd name="T3" fmla="*/ 2147483647 h 17"/>
                <a:gd name="T4" fmla="*/ 2147483647 w 71"/>
                <a:gd name="T5" fmla="*/ 2147483647 h 17"/>
                <a:gd name="T6" fmla="*/ 2147483647 w 71"/>
                <a:gd name="T7" fmla="*/ 2147483647 h 17"/>
                <a:gd name="T8" fmla="*/ 2147483647 w 71"/>
                <a:gd name="T9" fmla="*/ 2147483647 h 17"/>
                <a:gd name="T10" fmla="*/ 2147483647 w 71"/>
                <a:gd name="T11" fmla="*/ 2147483647 h 17"/>
                <a:gd name="T12" fmla="*/ 2147483647 w 71"/>
                <a:gd name="T13" fmla="*/ 0 h 17"/>
                <a:gd name="T14" fmla="*/ 2147483647 w 71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1" h="17">
                  <a:moveTo>
                    <a:pt x="70" y="3"/>
                  </a:moveTo>
                  <a:cubicBezTo>
                    <a:pt x="71" y="5"/>
                    <a:pt x="70" y="7"/>
                    <a:pt x="69" y="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7"/>
                    <a:pt x="1" y="15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1" y="10"/>
                    <a:pt x="3" y="1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9" y="0"/>
                    <a:pt x="70" y="1"/>
                    <a:pt x="70" y="3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2" name="Freeform 19"/>
            <p:cNvSpPr>
              <a:spLocks/>
            </p:cNvSpPr>
            <p:nvPr/>
          </p:nvSpPr>
          <p:spPr bwMode="auto">
            <a:xfrm>
              <a:off x="442913" y="1000125"/>
              <a:ext cx="268288" cy="61913"/>
            </a:xfrm>
            <a:custGeom>
              <a:avLst/>
              <a:gdLst>
                <a:gd name="T0" fmla="*/ 2147483647 w 71"/>
                <a:gd name="T1" fmla="*/ 2147483647 h 16"/>
                <a:gd name="T2" fmla="*/ 2147483647 w 71"/>
                <a:gd name="T3" fmla="*/ 2147483647 h 16"/>
                <a:gd name="T4" fmla="*/ 2147483647 w 71"/>
                <a:gd name="T5" fmla="*/ 2147483647 h 16"/>
                <a:gd name="T6" fmla="*/ 0 w 71"/>
                <a:gd name="T7" fmla="*/ 2147483647 h 16"/>
                <a:gd name="T8" fmla="*/ 0 w 71"/>
                <a:gd name="T9" fmla="*/ 2147483647 h 16"/>
                <a:gd name="T10" fmla="*/ 2147483647 w 71"/>
                <a:gd name="T11" fmla="*/ 2147483647 h 16"/>
                <a:gd name="T12" fmla="*/ 2147483647 w 71"/>
                <a:gd name="T13" fmla="*/ 0 h 16"/>
                <a:gd name="T14" fmla="*/ 2147483647 w 71"/>
                <a:gd name="T15" fmla="*/ 2147483647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1" h="16">
                  <a:moveTo>
                    <a:pt x="70" y="3"/>
                  </a:moveTo>
                  <a:cubicBezTo>
                    <a:pt x="71" y="5"/>
                    <a:pt x="70" y="6"/>
                    <a:pt x="68" y="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1" y="15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9" y="0"/>
                    <a:pt x="70" y="1"/>
                    <a:pt x="70" y="3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3" name="Freeform 20"/>
            <p:cNvSpPr>
              <a:spLocks/>
            </p:cNvSpPr>
            <p:nvPr/>
          </p:nvSpPr>
          <p:spPr bwMode="auto">
            <a:xfrm>
              <a:off x="457200" y="1038225"/>
              <a:ext cx="242888" cy="79375"/>
            </a:xfrm>
            <a:custGeom>
              <a:avLst/>
              <a:gdLst>
                <a:gd name="T0" fmla="*/ 0 w 64"/>
                <a:gd name="T1" fmla="*/ 2147483647 h 21"/>
                <a:gd name="T2" fmla="*/ 0 w 64"/>
                <a:gd name="T3" fmla="*/ 2147483647 h 21"/>
                <a:gd name="T4" fmla="*/ 2147483647 w 64"/>
                <a:gd name="T5" fmla="*/ 2147483647 h 21"/>
                <a:gd name="T6" fmla="*/ 2147483647 w 64"/>
                <a:gd name="T7" fmla="*/ 2147483647 h 21"/>
                <a:gd name="T8" fmla="*/ 2147483647 w 64"/>
                <a:gd name="T9" fmla="*/ 2147483647 h 21"/>
                <a:gd name="T10" fmla="*/ 2147483647 w 64"/>
                <a:gd name="T11" fmla="*/ 0 h 21"/>
                <a:gd name="T12" fmla="*/ 0 w 64"/>
                <a:gd name="T13" fmla="*/ 2147483647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21">
                  <a:moveTo>
                    <a:pt x="0" y="9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3" y="16"/>
                    <a:pt x="17" y="21"/>
                    <a:pt x="17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61" y="17"/>
                    <a:pt x="64" y="10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4" name="Rectangle 21"/>
            <p:cNvSpPr>
              <a:spLocks noChangeArrowheads="1"/>
            </p:cNvSpPr>
            <p:nvPr/>
          </p:nvSpPr>
          <p:spPr bwMode="auto">
            <a:xfrm>
              <a:off x="555625" y="0"/>
              <a:ext cx="19050" cy="128588"/>
            </a:xfrm>
            <a:prstGeom prst="rect">
              <a:avLst/>
            </a:pr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15385" name="Freeform 22"/>
            <p:cNvSpPr>
              <a:spLocks/>
            </p:cNvSpPr>
            <p:nvPr/>
          </p:nvSpPr>
          <p:spPr bwMode="auto">
            <a:xfrm>
              <a:off x="271463" y="71438"/>
              <a:ext cx="84138" cy="122238"/>
            </a:xfrm>
            <a:custGeom>
              <a:avLst/>
              <a:gdLst>
                <a:gd name="T0" fmla="*/ 2147483647 w 53"/>
                <a:gd name="T1" fmla="*/ 2147483647 h 77"/>
                <a:gd name="T2" fmla="*/ 0 w 53"/>
                <a:gd name="T3" fmla="*/ 2147483647 h 77"/>
                <a:gd name="T4" fmla="*/ 2147483647 w 53"/>
                <a:gd name="T5" fmla="*/ 0 h 77"/>
                <a:gd name="T6" fmla="*/ 2147483647 w 53"/>
                <a:gd name="T7" fmla="*/ 2147483647 h 77"/>
                <a:gd name="T8" fmla="*/ 2147483647 w 53"/>
                <a:gd name="T9" fmla="*/ 2147483647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77">
                  <a:moveTo>
                    <a:pt x="43" y="77"/>
                  </a:moveTo>
                  <a:lnTo>
                    <a:pt x="0" y="8"/>
                  </a:lnTo>
                  <a:lnTo>
                    <a:pt x="12" y="0"/>
                  </a:lnTo>
                  <a:lnTo>
                    <a:pt x="53" y="70"/>
                  </a:lnTo>
                  <a:lnTo>
                    <a:pt x="43" y="77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6" name="Freeform 23"/>
            <p:cNvSpPr>
              <a:spLocks/>
            </p:cNvSpPr>
            <p:nvPr/>
          </p:nvSpPr>
          <p:spPr bwMode="auto">
            <a:xfrm>
              <a:off x="71438" y="276225"/>
              <a:ext cx="120650" cy="79375"/>
            </a:xfrm>
            <a:custGeom>
              <a:avLst/>
              <a:gdLst>
                <a:gd name="T0" fmla="*/ 2147483647 w 76"/>
                <a:gd name="T1" fmla="*/ 2147483647 h 50"/>
                <a:gd name="T2" fmla="*/ 0 w 76"/>
                <a:gd name="T3" fmla="*/ 2147483647 h 50"/>
                <a:gd name="T4" fmla="*/ 2147483647 w 76"/>
                <a:gd name="T5" fmla="*/ 0 h 50"/>
                <a:gd name="T6" fmla="*/ 2147483647 w 76"/>
                <a:gd name="T7" fmla="*/ 2147483647 h 50"/>
                <a:gd name="T8" fmla="*/ 2147483647 w 76"/>
                <a:gd name="T9" fmla="*/ 2147483647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50">
                  <a:moveTo>
                    <a:pt x="69" y="50"/>
                  </a:moveTo>
                  <a:lnTo>
                    <a:pt x="0" y="12"/>
                  </a:lnTo>
                  <a:lnTo>
                    <a:pt x="5" y="0"/>
                  </a:lnTo>
                  <a:lnTo>
                    <a:pt x="76" y="41"/>
                  </a:lnTo>
                  <a:lnTo>
                    <a:pt x="69" y="50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7" name="Freeform 24"/>
            <p:cNvSpPr>
              <a:spLocks/>
            </p:cNvSpPr>
            <p:nvPr/>
          </p:nvSpPr>
          <p:spPr bwMode="auto">
            <a:xfrm>
              <a:off x="938213" y="781050"/>
              <a:ext cx="123825" cy="79375"/>
            </a:xfrm>
            <a:custGeom>
              <a:avLst/>
              <a:gdLst>
                <a:gd name="T0" fmla="*/ 2147483647 w 78"/>
                <a:gd name="T1" fmla="*/ 2147483647 h 50"/>
                <a:gd name="T2" fmla="*/ 0 w 78"/>
                <a:gd name="T3" fmla="*/ 2147483647 h 50"/>
                <a:gd name="T4" fmla="*/ 2147483647 w 78"/>
                <a:gd name="T5" fmla="*/ 0 h 50"/>
                <a:gd name="T6" fmla="*/ 2147483647 w 78"/>
                <a:gd name="T7" fmla="*/ 2147483647 h 50"/>
                <a:gd name="T8" fmla="*/ 2147483647 w 78"/>
                <a:gd name="T9" fmla="*/ 2147483647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50">
                  <a:moveTo>
                    <a:pt x="71" y="50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78" y="38"/>
                  </a:lnTo>
                  <a:lnTo>
                    <a:pt x="71" y="50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8" name="Freeform 25"/>
            <p:cNvSpPr>
              <a:spLocks/>
            </p:cNvSpPr>
            <p:nvPr/>
          </p:nvSpPr>
          <p:spPr bwMode="auto">
            <a:xfrm>
              <a:off x="0" y="557213"/>
              <a:ext cx="128588" cy="22225"/>
            </a:xfrm>
            <a:custGeom>
              <a:avLst/>
              <a:gdLst>
                <a:gd name="T0" fmla="*/ 2147483647 w 81"/>
                <a:gd name="T1" fmla="*/ 2147483647 h 14"/>
                <a:gd name="T2" fmla="*/ 0 w 81"/>
                <a:gd name="T3" fmla="*/ 2147483647 h 14"/>
                <a:gd name="T4" fmla="*/ 0 w 81"/>
                <a:gd name="T5" fmla="*/ 2147483647 h 14"/>
                <a:gd name="T6" fmla="*/ 2147483647 w 81"/>
                <a:gd name="T7" fmla="*/ 0 h 14"/>
                <a:gd name="T8" fmla="*/ 2147483647 w 81"/>
                <a:gd name="T9" fmla="*/ 2147483647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" h="14">
                  <a:moveTo>
                    <a:pt x="81" y="12"/>
                  </a:moveTo>
                  <a:lnTo>
                    <a:pt x="0" y="14"/>
                  </a:lnTo>
                  <a:lnTo>
                    <a:pt x="0" y="2"/>
                  </a:lnTo>
                  <a:lnTo>
                    <a:pt x="81" y="0"/>
                  </a:lnTo>
                  <a:lnTo>
                    <a:pt x="81" y="12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9" name="Freeform 26"/>
            <p:cNvSpPr>
              <a:spLocks/>
            </p:cNvSpPr>
            <p:nvPr/>
          </p:nvSpPr>
          <p:spPr bwMode="auto">
            <a:xfrm>
              <a:off x="1001713" y="557213"/>
              <a:ext cx="128588" cy="22225"/>
            </a:xfrm>
            <a:custGeom>
              <a:avLst/>
              <a:gdLst>
                <a:gd name="T0" fmla="*/ 2147483647 w 81"/>
                <a:gd name="T1" fmla="*/ 2147483647 h 14"/>
                <a:gd name="T2" fmla="*/ 0 w 81"/>
                <a:gd name="T3" fmla="*/ 2147483647 h 14"/>
                <a:gd name="T4" fmla="*/ 0 w 81"/>
                <a:gd name="T5" fmla="*/ 2147483647 h 14"/>
                <a:gd name="T6" fmla="*/ 2147483647 w 81"/>
                <a:gd name="T7" fmla="*/ 0 h 14"/>
                <a:gd name="T8" fmla="*/ 2147483647 w 81"/>
                <a:gd name="T9" fmla="*/ 2147483647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" h="14">
                  <a:moveTo>
                    <a:pt x="81" y="12"/>
                  </a:moveTo>
                  <a:lnTo>
                    <a:pt x="0" y="14"/>
                  </a:lnTo>
                  <a:lnTo>
                    <a:pt x="0" y="2"/>
                  </a:lnTo>
                  <a:lnTo>
                    <a:pt x="81" y="0"/>
                  </a:lnTo>
                  <a:lnTo>
                    <a:pt x="81" y="12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0" name="Freeform 27"/>
            <p:cNvSpPr>
              <a:spLocks/>
            </p:cNvSpPr>
            <p:nvPr/>
          </p:nvSpPr>
          <p:spPr bwMode="auto">
            <a:xfrm>
              <a:off x="71438" y="781050"/>
              <a:ext cx="117475" cy="79375"/>
            </a:xfrm>
            <a:custGeom>
              <a:avLst/>
              <a:gdLst>
                <a:gd name="T0" fmla="*/ 2147483647 w 74"/>
                <a:gd name="T1" fmla="*/ 2147483647 h 50"/>
                <a:gd name="T2" fmla="*/ 2147483647 w 74"/>
                <a:gd name="T3" fmla="*/ 2147483647 h 50"/>
                <a:gd name="T4" fmla="*/ 0 w 74"/>
                <a:gd name="T5" fmla="*/ 2147483647 h 50"/>
                <a:gd name="T6" fmla="*/ 2147483647 w 74"/>
                <a:gd name="T7" fmla="*/ 0 h 50"/>
                <a:gd name="T8" fmla="*/ 2147483647 w 74"/>
                <a:gd name="T9" fmla="*/ 2147483647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50">
                  <a:moveTo>
                    <a:pt x="74" y="9"/>
                  </a:moveTo>
                  <a:lnTo>
                    <a:pt x="5" y="50"/>
                  </a:lnTo>
                  <a:lnTo>
                    <a:pt x="0" y="40"/>
                  </a:lnTo>
                  <a:lnTo>
                    <a:pt x="69" y="0"/>
                  </a:lnTo>
                  <a:lnTo>
                    <a:pt x="74" y="9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1" name="Freeform 28"/>
            <p:cNvSpPr>
              <a:spLocks/>
            </p:cNvSpPr>
            <p:nvPr/>
          </p:nvSpPr>
          <p:spPr bwMode="auto">
            <a:xfrm>
              <a:off x="941388" y="276225"/>
              <a:ext cx="117475" cy="84138"/>
            </a:xfrm>
            <a:custGeom>
              <a:avLst/>
              <a:gdLst>
                <a:gd name="T0" fmla="*/ 2147483647 w 74"/>
                <a:gd name="T1" fmla="*/ 2147483647 h 53"/>
                <a:gd name="T2" fmla="*/ 2147483647 w 74"/>
                <a:gd name="T3" fmla="*/ 2147483647 h 53"/>
                <a:gd name="T4" fmla="*/ 0 w 74"/>
                <a:gd name="T5" fmla="*/ 2147483647 h 53"/>
                <a:gd name="T6" fmla="*/ 2147483647 w 74"/>
                <a:gd name="T7" fmla="*/ 0 h 53"/>
                <a:gd name="T8" fmla="*/ 2147483647 w 74"/>
                <a:gd name="T9" fmla="*/ 2147483647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53">
                  <a:moveTo>
                    <a:pt x="74" y="10"/>
                  </a:moveTo>
                  <a:lnTo>
                    <a:pt x="5" y="53"/>
                  </a:lnTo>
                  <a:lnTo>
                    <a:pt x="0" y="41"/>
                  </a:lnTo>
                  <a:lnTo>
                    <a:pt x="69" y="0"/>
                  </a:lnTo>
                  <a:lnTo>
                    <a:pt x="74" y="10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2" name="Freeform 29"/>
            <p:cNvSpPr>
              <a:spLocks/>
            </p:cNvSpPr>
            <p:nvPr/>
          </p:nvSpPr>
          <p:spPr bwMode="auto">
            <a:xfrm>
              <a:off x="774700" y="71438"/>
              <a:ext cx="79375" cy="122238"/>
            </a:xfrm>
            <a:custGeom>
              <a:avLst/>
              <a:gdLst>
                <a:gd name="T0" fmla="*/ 2147483647 w 50"/>
                <a:gd name="T1" fmla="*/ 2147483647 h 77"/>
                <a:gd name="T2" fmla="*/ 2147483647 w 50"/>
                <a:gd name="T3" fmla="*/ 2147483647 h 77"/>
                <a:gd name="T4" fmla="*/ 0 w 50"/>
                <a:gd name="T5" fmla="*/ 2147483647 h 77"/>
                <a:gd name="T6" fmla="*/ 2147483647 w 50"/>
                <a:gd name="T7" fmla="*/ 0 h 77"/>
                <a:gd name="T8" fmla="*/ 2147483647 w 50"/>
                <a:gd name="T9" fmla="*/ 2147483647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77">
                  <a:moveTo>
                    <a:pt x="50" y="8"/>
                  </a:moveTo>
                  <a:lnTo>
                    <a:pt x="12" y="77"/>
                  </a:lnTo>
                  <a:lnTo>
                    <a:pt x="0" y="72"/>
                  </a:lnTo>
                  <a:lnTo>
                    <a:pt x="41" y="0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66" name="Freeform 5"/>
          <p:cNvSpPr>
            <a:spLocks/>
          </p:cNvSpPr>
          <p:nvPr/>
        </p:nvSpPr>
        <p:spPr bwMode="auto">
          <a:xfrm>
            <a:off x="7262813" y="849313"/>
            <a:ext cx="1081087" cy="461962"/>
          </a:xfrm>
          <a:custGeom>
            <a:avLst/>
            <a:gdLst>
              <a:gd name="T0" fmla="*/ 2147483647 w 285"/>
              <a:gd name="T1" fmla="*/ 2147483647 h 120"/>
              <a:gd name="T2" fmla="*/ 2147483647 w 285"/>
              <a:gd name="T3" fmla="*/ 2147483647 h 120"/>
              <a:gd name="T4" fmla="*/ 2147483647 w 285"/>
              <a:gd name="T5" fmla="*/ 2147483647 h 120"/>
              <a:gd name="T6" fmla="*/ 2147483647 w 285"/>
              <a:gd name="T7" fmla="*/ 2147483647 h 120"/>
              <a:gd name="T8" fmla="*/ 2147483647 w 285"/>
              <a:gd name="T9" fmla="*/ 2147483647 h 120"/>
              <a:gd name="T10" fmla="*/ 2147483647 w 285"/>
              <a:gd name="T11" fmla="*/ 2147483647 h 120"/>
              <a:gd name="T12" fmla="*/ 2147483647 w 285"/>
              <a:gd name="T13" fmla="*/ 2147483647 h 120"/>
              <a:gd name="T14" fmla="*/ 2147483647 w 285"/>
              <a:gd name="T15" fmla="*/ 2147483647 h 120"/>
              <a:gd name="T16" fmla="*/ 2147483647 w 285"/>
              <a:gd name="T17" fmla="*/ 2147483647 h 120"/>
              <a:gd name="T18" fmla="*/ 0 w 285"/>
              <a:gd name="T19" fmla="*/ 2147483647 h 120"/>
              <a:gd name="T20" fmla="*/ 2147483647 w 285"/>
              <a:gd name="T21" fmla="*/ 2147483647 h 120"/>
              <a:gd name="T22" fmla="*/ 2147483647 w 285"/>
              <a:gd name="T23" fmla="*/ 2147483647 h 1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5" h="120">
                <a:moveTo>
                  <a:pt x="233" y="65"/>
                </a:moveTo>
                <a:cubicBezTo>
                  <a:pt x="226" y="65"/>
                  <a:pt x="226" y="65"/>
                  <a:pt x="226" y="65"/>
                </a:cubicBezTo>
                <a:cubicBezTo>
                  <a:pt x="232" y="45"/>
                  <a:pt x="224" y="23"/>
                  <a:pt x="205" y="12"/>
                </a:cubicBezTo>
                <a:cubicBezTo>
                  <a:pt x="183" y="0"/>
                  <a:pt x="156" y="7"/>
                  <a:pt x="143" y="29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30" y="7"/>
                  <a:pt x="102" y="0"/>
                  <a:pt x="80" y="12"/>
                </a:cubicBezTo>
                <a:cubicBezTo>
                  <a:pt x="62" y="23"/>
                  <a:pt x="54" y="45"/>
                  <a:pt x="6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24" y="65"/>
                  <a:pt x="0" y="90"/>
                  <a:pt x="0" y="120"/>
                </a:cubicBezTo>
                <a:cubicBezTo>
                  <a:pt x="285" y="120"/>
                  <a:pt x="285" y="120"/>
                  <a:pt x="285" y="120"/>
                </a:cubicBezTo>
                <a:cubicBezTo>
                  <a:pt x="285" y="90"/>
                  <a:pt x="262" y="65"/>
                  <a:pt x="233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7" name="Freeform 5"/>
          <p:cNvSpPr>
            <a:spLocks/>
          </p:cNvSpPr>
          <p:nvPr/>
        </p:nvSpPr>
        <p:spPr bwMode="auto">
          <a:xfrm>
            <a:off x="5830888" y="428625"/>
            <a:ext cx="1081087" cy="461963"/>
          </a:xfrm>
          <a:custGeom>
            <a:avLst/>
            <a:gdLst>
              <a:gd name="T0" fmla="*/ 2147483647 w 285"/>
              <a:gd name="T1" fmla="*/ 2147483647 h 120"/>
              <a:gd name="T2" fmla="*/ 2147483647 w 285"/>
              <a:gd name="T3" fmla="*/ 2147483647 h 120"/>
              <a:gd name="T4" fmla="*/ 2147483647 w 285"/>
              <a:gd name="T5" fmla="*/ 2147483647 h 120"/>
              <a:gd name="T6" fmla="*/ 2147483647 w 285"/>
              <a:gd name="T7" fmla="*/ 2147483647 h 120"/>
              <a:gd name="T8" fmla="*/ 2147483647 w 285"/>
              <a:gd name="T9" fmla="*/ 2147483647 h 120"/>
              <a:gd name="T10" fmla="*/ 2147483647 w 285"/>
              <a:gd name="T11" fmla="*/ 2147483647 h 120"/>
              <a:gd name="T12" fmla="*/ 2147483647 w 285"/>
              <a:gd name="T13" fmla="*/ 2147483647 h 120"/>
              <a:gd name="T14" fmla="*/ 2147483647 w 285"/>
              <a:gd name="T15" fmla="*/ 2147483647 h 120"/>
              <a:gd name="T16" fmla="*/ 2147483647 w 285"/>
              <a:gd name="T17" fmla="*/ 2147483647 h 120"/>
              <a:gd name="T18" fmla="*/ 0 w 285"/>
              <a:gd name="T19" fmla="*/ 2147483647 h 120"/>
              <a:gd name="T20" fmla="*/ 2147483647 w 285"/>
              <a:gd name="T21" fmla="*/ 2147483647 h 120"/>
              <a:gd name="T22" fmla="*/ 2147483647 w 285"/>
              <a:gd name="T23" fmla="*/ 2147483647 h 1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5" h="120">
                <a:moveTo>
                  <a:pt x="233" y="65"/>
                </a:moveTo>
                <a:cubicBezTo>
                  <a:pt x="226" y="65"/>
                  <a:pt x="226" y="65"/>
                  <a:pt x="226" y="65"/>
                </a:cubicBezTo>
                <a:cubicBezTo>
                  <a:pt x="232" y="45"/>
                  <a:pt x="224" y="23"/>
                  <a:pt x="205" y="12"/>
                </a:cubicBezTo>
                <a:cubicBezTo>
                  <a:pt x="183" y="0"/>
                  <a:pt x="156" y="7"/>
                  <a:pt x="143" y="29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30" y="7"/>
                  <a:pt x="102" y="0"/>
                  <a:pt x="80" y="12"/>
                </a:cubicBezTo>
                <a:cubicBezTo>
                  <a:pt x="62" y="23"/>
                  <a:pt x="54" y="45"/>
                  <a:pt x="6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24" y="65"/>
                  <a:pt x="0" y="90"/>
                  <a:pt x="0" y="120"/>
                </a:cubicBezTo>
                <a:cubicBezTo>
                  <a:pt x="285" y="120"/>
                  <a:pt x="285" y="120"/>
                  <a:pt x="285" y="120"/>
                </a:cubicBezTo>
                <a:cubicBezTo>
                  <a:pt x="285" y="90"/>
                  <a:pt x="262" y="65"/>
                  <a:pt x="233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8" name="Freeform 5"/>
          <p:cNvSpPr>
            <a:spLocks/>
          </p:cNvSpPr>
          <p:nvPr/>
        </p:nvSpPr>
        <p:spPr bwMode="auto">
          <a:xfrm>
            <a:off x="6088063" y="1322388"/>
            <a:ext cx="681037" cy="290512"/>
          </a:xfrm>
          <a:custGeom>
            <a:avLst/>
            <a:gdLst>
              <a:gd name="T0" fmla="*/ 2147483647 w 285"/>
              <a:gd name="T1" fmla="*/ 2147483647 h 120"/>
              <a:gd name="T2" fmla="*/ 2147483647 w 285"/>
              <a:gd name="T3" fmla="*/ 2147483647 h 120"/>
              <a:gd name="T4" fmla="*/ 2147483647 w 285"/>
              <a:gd name="T5" fmla="*/ 2147483647 h 120"/>
              <a:gd name="T6" fmla="*/ 2147483647 w 285"/>
              <a:gd name="T7" fmla="*/ 2147483647 h 120"/>
              <a:gd name="T8" fmla="*/ 2147483647 w 285"/>
              <a:gd name="T9" fmla="*/ 2147483647 h 120"/>
              <a:gd name="T10" fmla="*/ 2147483647 w 285"/>
              <a:gd name="T11" fmla="*/ 2147483647 h 120"/>
              <a:gd name="T12" fmla="*/ 2147483647 w 285"/>
              <a:gd name="T13" fmla="*/ 2147483647 h 120"/>
              <a:gd name="T14" fmla="*/ 2147483647 w 285"/>
              <a:gd name="T15" fmla="*/ 2147483647 h 120"/>
              <a:gd name="T16" fmla="*/ 2147483647 w 285"/>
              <a:gd name="T17" fmla="*/ 2147483647 h 120"/>
              <a:gd name="T18" fmla="*/ 0 w 285"/>
              <a:gd name="T19" fmla="*/ 2147483647 h 120"/>
              <a:gd name="T20" fmla="*/ 2147483647 w 285"/>
              <a:gd name="T21" fmla="*/ 2147483647 h 120"/>
              <a:gd name="T22" fmla="*/ 2147483647 w 285"/>
              <a:gd name="T23" fmla="*/ 2147483647 h 1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5" h="120">
                <a:moveTo>
                  <a:pt x="233" y="65"/>
                </a:moveTo>
                <a:cubicBezTo>
                  <a:pt x="226" y="65"/>
                  <a:pt x="226" y="65"/>
                  <a:pt x="226" y="65"/>
                </a:cubicBezTo>
                <a:cubicBezTo>
                  <a:pt x="232" y="45"/>
                  <a:pt x="224" y="23"/>
                  <a:pt x="205" y="12"/>
                </a:cubicBezTo>
                <a:cubicBezTo>
                  <a:pt x="183" y="0"/>
                  <a:pt x="156" y="7"/>
                  <a:pt x="143" y="29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30" y="7"/>
                  <a:pt x="102" y="0"/>
                  <a:pt x="80" y="12"/>
                </a:cubicBezTo>
                <a:cubicBezTo>
                  <a:pt x="62" y="23"/>
                  <a:pt x="54" y="45"/>
                  <a:pt x="6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24" y="65"/>
                  <a:pt x="0" y="90"/>
                  <a:pt x="0" y="120"/>
                </a:cubicBezTo>
                <a:cubicBezTo>
                  <a:pt x="285" y="120"/>
                  <a:pt x="285" y="120"/>
                  <a:pt x="285" y="120"/>
                </a:cubicBezTo>
                <a:cubicBezTo>
                  <a:pt x="285" y="90"/>
                  <a:pt x="262" y="65"/>
                  <a:pt x="233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5369" name="组合 43"/>
          <p:cNvGrpSpPr>
            <a:grpSpLocks/>
          </p:cNvGrpSpPr>
          <p:nvPr/>
        </p:nvGrpSpPr>
        <p:grpSpPr bwMode="auto">
          <a:xfrm>
            <a:off x="417513" y="2220913"/>
            <a:ext cx="4375150" cy="1725612"/>
            <a:chOff x="0" y="0"/>
            <a:chExt cx="4374355" cy="1725546"/>
          </a:xfrm>
        </p:grpSpPr>
        <p:sp>
          <p:nvSpPr>
            <p:cNvPr id="15370" name="文本框 44"/>
            <p:cNvSpPr txBox="1">
              <a:spLocks noChangeArrowheads="1"/>
            </p:cNvSpPr>
            <p:nvPr/>
          </p:nvSpPr>
          <p:spPr bwMode="auto">
            <a:xfrm>
              <a:off x="10559" y="0"/>
              <a:ext cx="436379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7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微商营销</a:t>
              </a:r>
            </a:p>
          </p:txBody>
        </p:sp>
        <p:sp>
          <p:nvSpPr>
            <p:cNvPr id="15371" name="文本框 45"/>
            <p:cNvSpPr txBox="1">
              <a:spLocks noChangeArrowheads="1"/>
            </p:cNvSpPr>
            <p:nvPr/>
          </p:nvSpPr>
          <p:spPr bwMode="auto">
            <a:xfrm>
              <a:off x="0" y="1417769"/>
              <a:ext cx="385131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dist" eaLnBrk="1" hangingPunct="1"/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四比三演示，普屏设计，贴合实际</a:t>
              </a:r>
            </a:p>
          </p:txBody>
        </p:sp>
        <p:sp>
          <p:nvSpPr>
            <p:cNvPr id="15372" name="文本框 46"/>
            <p:cNvSpPr txBox="1">
              <a:spLocks noChangeArrowheads="1"/>
            </p:cNvSpPr>
            <p:nvPr/>
          </p:nvSpPr>
          <p:spPr bwMode="auto">
            <a:xfrm>
              <a:off x="31854" y="1133201"/>
              <a:ext cx="381946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dist" eaLnBrk="1" hangingPunct="1"/>
              <a:r>
                <a:rPr lang="en-US" altLang="zh-CN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THE POWERPOINT TEMPALTE</a:t>
              </a:r>
              <a:endPara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79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0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24581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495550"/>
            <a:ext cx="411480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矩形 5"/>
          <p:cNvSpPr>
            <a:spLocks noChangeArrowheads="1"/>
          </p:cNvSpPr>
          <p:nvPr/>
        </p:nvSpPr>
        <p:spPr bwMode="auto">
          <a:xfrm>
            <a:off x="4494213" y="3003550"/>
            <a:ext cx="4043362" cy="1941513"/>
          </a:xfrm>
          <a:prstGeom prst="rect">
            <a:avLst/>
          </a:prstGeom>
          <a:solidFill>
            <a:srgbClr val="FFFFFF"/>
          </a:solidFill>
          <a:ln w="25400">
            <a:solidFill>
              <a:srgbClr val="F16146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912813" eaLnBrk="1" hangingPunct="1"/>
            <a:endParaRPr lang="zh-CN" altLang="en-US" sz="2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3" name="文本框 7"/>
          <p:cNvSpPr txBox="1">
            <a:spLocks noChangeArrowheads="1"/>
          </p:cNvSpPr>
          <p:nvPr/>
        </p:nvSpPr>
        <p:spPr bwMode="auto">
          <a:xfrm>
            <a:off x="4640263" y="3292475"/>
            <a:ext cx="37798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极致无岸，向天而歌。向天歌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，是集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模板开发、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设计定制、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培训于一体的专业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服务提供商。向天歌由多位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领域的资深设计师创立，致力于为客户奉献最用心的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作品、最实用的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培训和最贴心的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服务。我们拥有全国领先的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设计团队，并在商务展示领域为您提供领先行业的呈现方式与创意构成。因为专业、愈逐极致，我们力求为客户提供兼顾商业价值体现与视觉艺术并重的作品。更多关于向天歌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，请访问：</a:t>
            </a:r>
            <a:r>
              <a:rPr lang="en-US" altLang="zh-CN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www.topppt.cn</a:t>
            </a:r>
          </a:p>
        </p:txBody>
      </p:sp>
      <p:sp>
        <p:nvSpPr>
          <p:cNvPr id="24584" name="矩形 10"/>
          <p:cNvSpPr>
            <a:spLocks noChangeArrowheads="1"/>
          </p:cNvSpPr>
          <p:nvPr/>
        </p:nvSpPr>
        <p:spPr bwMode="auto">
          <a:xfrm>
            <a:off x="5365750" y="2786063"/>
            <a:ext cx="2298700" cy="361950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5" name="文本框 11"/>
          <p:cNvSpPr txBox="1">
            <a:spLocks noChangeArrowheads="1"/>
          </p:cNvSpPr>
          <p:nvPr/>
        </p:nvSpPr>
        <p:spPr bwMode="auto">
          <a:xfrm>
            <a:off x="5775325" y="2828925"/>
            <a:ext cx="164306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单击此处添加标题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263" y="2236788"/>
            <a:ext cx="3913187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4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5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5606" name="矩形 5"/>
          <p:cNvSpPr>
            <a:spLocks noChangeArrowheads="1"/>
          </p:cNvSpPr>
          <p:nvPr/>
        </p:nvSpPr>
        <p:spPr bwMode="auto">
          <a:xfrm>
            <a:off x="925513" y="2214563"/>
            <a:ext cx="3332162" cy="2697162"/>
          </a:xfrm>
          <a:prstGeom prst="rect">
            <a:avLst/>
          </a:pr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25607" name="矩形 7"/>
          <p:cNvSpPr>
            <a:spLocks noChangeArrowheads="1"/>
          </p:cNvSpPr>
          <p:nvPr/>
        </p:nvSpPr>
        <p:spPr bwMode="auto">
          <a:xfrm>
            <a:off x="4257675" y="4038600"/>
            <a:ext cx="3914775" cy="873125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25608" name="Content Placeholder 2"/>
          <p:cNvSpPr txBox="1">
            <a:spLocks noChangeArrowheads="1"/>
          </p:cNvSpPr>
          <p:nvPr/>
        </p:nvSpPr>
        <p:spPr bwMode="auto">
          <a:xfrm>
            <a:off x="1546225" y="2989263"/>
            <a:ext cx="2090738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sz="1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25609" name="矩形 11"/>
          <p:cNvSpPr>
            <a:spLocks noChangeArrowheads="1"/>
          </p:cNvSpPr>
          <p:nvPr/>
        </p:nvSpPr>
        <p:spPr bwMode="auto">
          <a:xfrm>
            <a:off x="5057775" y="4275138"/>
            <a:ext cx="2316163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</a:t>
            </a:r>
            <a:endParaRPr lang="en-US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  <a:p>
            <a:pPr algn="ctr"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建议您在展示时采用微软雅黑字体</a:t>
            </a:r>
            <a:endParaRPr lang="en-US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7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8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26629" name="Picture 6" descr="Laptop Mask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2559050"/>
            <a:ext cx="3792538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直角三角形 5"/>
          <p:cNvSpPr>
            <a:spLocks noChangeArrowheads="1"/>
          </p:cNvSpPr>
          <p:nvPr/>
        </p:nvSpPr>
        <p:spPr bwMode="auto">
          <a:xfrm>
            <a:off x="981075" y="2692400"/>
            <a:ext cx="2882900" cy="1839913"/>
          </a:xfrm>
          <a:prstGeom prst="rtTriangle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1" name="直角三角形 7"/>
          <p:cNvSpPr>
            <a:spLocks noChangeArrowheads="1"/>
          </p:cNvSpPr>
          <p:nvPr/>
        </p:nvSpPr>
        <p:spPr bwMode="auto">
          <a:xfrm flipH="1" flipV="1">
            <a:off x="974725" y="2686050"/>
            <a:ext cx="2882900" cy="1839913"/>
          </a:xfrm>
          <a:prstGeom prst="rtTriangle">
            <a:avLst/>
          </a:prstGeom>
          <a:solidFill>
            <a:srgbClr val="EE44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2" name="Oval 298"/>
          <p:cNvSpPr>
            <a:spLocks noChangeArrowheads="1"/>
          </p:cNvSpPr>
          <p:nvPr/>
        </p:nvSpPr>
        <p:spPr bwMode="auto">
          <a:xfrm>
            <a:off x="2360613" y="3717925"/>
            <a:ext cx="65087" cy="650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zh-CN" altLang="en-US" sz="1300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3" name="Oval 299"/>
          <p:cNvSpPr>
            <a:spLocks noChangeArrowheads="1"/>
          </p:cNvSpPr>
          <p:nvPr/>
        </p:nvSpPr>
        <p:spPr bwMode="auto">
          <a:xfrm>
            <a:off x="2514600" y="3717925"/>
            <a:ext cx="65088" cy="650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zh-CN" altLang="en-US" sz="1300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4" name="Freeform 300"/>
          <p:cNvSpPr>
            <a:spLocks/>
          </p:cNvSpPr>
          <p:nvPr/>
        </p:nvSpPr>
        <p:spPr bwMode="auto">
          <a:xfrm>
            <a:off x="2184400" y="3417888"/>
            <a:ext cx="415925" cy="273050"/>
          </a:xfrm>
          <a:custGeom>
            <a:avLst/>
            <a:gdLst>
              <a:gd name="T0" fmla="*/ 2147483647 w 266"/>
              <a:gd name="T1" fmla="*/ 2147483647 h 174"/>
              <a:gd name="T2" fmla="*/ 2147483647 w 266"/>
              <a:gd name="T3" fmla="*/ 2147483647 h 174"/>
              <a:gd name="T4" fmla="*/ 2147483647 w 266"/>
              <a:gd name="T5" fmla="*/ 2147483647 h 174"/>
              <a:gd name="T6" fmla="*/ 2147483647 w 266"/>
              <a:gd name="T7" fmla="*/ 0 h 174"/>
              <a:gd name="T8" fmla="*/ 2147483647 w 266"/>
              <a:gd name="T9" fmla="*/ 0 h 174"/>
              <a:gd name="T10" fmla="*/ 0 w 266"/>
              <a:gd name="T11" fmla="*/ 2147483647 h 174"/>
              <a:gd name="T12" fmla="*/ 2147483647 w 266"/>
              <a:gd name="T13" fmla="*/ 2147483647 h 174"/>
              <a:gd name="T14" fmla="*/ 2147483647 w 266"/>
              <a:gd name="T15" fmla="*/ 2147483647 h 174"/>
              <a:gd name="T16" fmla="*/ 2147483647 w 266"/>
              <a:gd name="T17" fmla="*/ 2147483647 h 174"/>
              <a:gd name="T18" fmla="*/ 2147483647 w 266"/>
              <a:gd name="T19" fmla="*/ 2147483647 h 174"/>
              <a:gd name="T20" fmla="*/ 2147483647 w 266"/>
              <a:gd name="T21" fmla="*/ 2147483647 h 174"/>
              <a:gd name="T22" fmla="*/ 2147483647 w 266"/>
              <a:gd name="T23" fmla="*/ 2147483647 h 174"/>
              <a:gd name="T24" fmla="*/ 2147483647 w 266"/>
              <a:gd name="T25" fmla="*/ 2147483647 h 17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66" h="174">
                <a:moveTo>
                  <a:pt x="256" y="153"/>
                </a:moveTo>
                <a:cubicBezTo>
                  <a:pt x="113" y="153"/>
                  <a:pt x="113" y="153"/>
                  <a:pt x="113" y="153"/>
                </a:cubicBezTo>
                <a:cubicBezTo>
                  <a:pt x="64" y="7"/>
                  <a:pt x="64" y="7"/>
                  <a:pt x="64" y="7"/>
                </a:cubicBezTo>
                <a:cubicBezTo>
                  <a:pt x="63" y="3"/>
                  <a:pt x="59" y="0"/>
                  <a:pt x="5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16"/>
                  <a:pt x="5" y="21"/>
                  <a:pt x="11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96" y="167"/>
                  <a:pt x="96" y="167"/>
                  <a:pt x="96" y="167"/>
                </a:cubicBezTo>
                <a:cubicBezTo>
                  <a:pt x="97" y="171"/>
                  <a:pt x="101" y="174"/>
                  <a:pt x="106" y="174"/>
                </a:cubicBezTo>
                <a:cubicBezTo>
                  <a:pt x="256" y="174"/>
                  <a:pt x="256" y="174"/>
                  <a:pt x="256" y="174"/>
                </a:cubicBezTo>
                <a:cubicBezTo>
                  <a:pt x="262" y="174"/>
                  <a:pt x="266" y="169"/>
                  <a:pt x="266" y="164"/>
                </a:cubicBezTo>
                <a:cubicBezTo>
                  <a:pt x="266" y="158"/>
                  <a:pt x="262" y="153"/>
                  <a:pt x="256" y="1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35" name="Freeform 301"/>
          <p:cNvSpPr>
            <a:spLocks noEditPoints="1"/>
          </p:cNvSpPr>
          <p:nvPr/>
        </p:nvSpPr>
        <p:spPr bwMode="auto">
          <a:xfrm>
            <a:off x="2330450" y="3457575"/>
            <a:ext cx="306388" cy="174625"/>
          </a:xfrm>
          <a:custGeom>
            <a:avLst/>
            <a:gdLst>
              <a:gd name="T0" fmla="*/ 2147483647 w 195"/>
              <a:gd name="T1" fmla="*/ 2147483647 h 111"/>
              <a:gd name="T2" fmla="*/ 2147483647 w 195"/>
              <a:gd name="T3" fmla="*/ 0 h 111"/>
              <a:gd name="T4" fmla="*/ 2147483647 w 195"/>
              <a:gd name="T5" fmla="*/ 2147483647 h 111"/>
              <a:gd name="T6" fmla="*/ 2147483647 w 195"/>
              <a:gd name="T7" fmla="*/ 2147483647 h 111"/>
              <a:gd name="T8" fmla="*/ 2147483647 w 195"/>
              <a:gd name="T9" fmla="*/ 2147483647 h 111"/>
              <a:gd name="T10" fmla="*/ 2147483647 w 195"/>
              <a:gd name="T11" fmla="*/ 2147483647 h 111"/>
              <a:gd name="T12" fmla="*/ 2147483647 w 195"/>
              <a:gd name="T13" fmla="*/ 2147483647 h 111"/>
              <a:gd name="T14" fmla="*/ 2147483647 w 195"/>
              <a:gd name="T15" fmla="*/ 2147483647 h 111"/>
              <a:gd name="T16" fmla="*/ 2147483647 w 195"/>
              <a:gd name="T17" fmla="*/ 2147483647 h 111"/>
              <a:gd name="T18" fmla="*/ 2147483647 w 195"/>
              <a:gd name="T19" fmla="*/ 2147483647 h 111"/>
              <a:gd name="T20" fmla="*/ 2147483647 w 195"/>
              <a:gd name="T21" fmla="*/ 2147483647 h 111"/>
              <a:gd name="T22" fmla="*/ 2147483647 w 195"/>
              <a:gd name="T23" fmla="*/ 2147483647 h 111"/>
              <a:gd name="T24" fmla="*/ 2147483647 w 195"/>
              <a:gd name="T25" fmla="*/ 2147483647 h 111"/>
              <a:gd name="T26" fmla="*/ 2147483647 w 195"/>
              <a:gd name="T27" fmla="*/ 2147483647 h 111"/>
              <a:gd name="T28" fmla="*/ 2147483647 w 195"/>
              <a:gd name="T29" fmla="*/ 2147483647 h 111"/>
              <a:gd name="T30" fmla="*/ 2147483647 w 195"/>
              <a:gd name="T31" fmla="*/ 2147483647 h 111"/>
              <a:gd name="T32" fmla="*/ 2147483647 w 195"/>
              <a:gd name="T33" fmla="*/ 2147483647 h 111"/>
              <a:gd name="T34" fmla="*/ 2147483647 w 195"/>
              <a:gd name="T35" fmla="*/ 2147483647 h 111"/>
              <a:gd name="T36" fmla="*/ 2147483647 w 195"/>
              <a:gd name="T37" fmla="*/ 2147483647 h 111"/>
              <a:gd name="T38" fmla="*/ 2147483647 w 195"/>
              <a:gd name="T39" fmla="*/ 2147483647 h 111"/>
              <a:gd name="T40" fmla="*/ 2147483647 w 195"/>
              <a:gd name="T41" fmla="*/ 2147483647 h 111"/>
              <a:gd name="T42" fmla="*/ 2147483647 w 195"/>
              <a:gd name="T43" fmla="*/ 2147483647 h 111"/>
              <a:gd name="T44" fmla="*/ 2147483647 w 195"/>
              <a:gd name="T45" fmla="*/ 2147483647 h 111"/>
              <a:gd name="T46" fmla="*/ 2147483647 w 195"/>
              <a:gd name="T47" fmla="*/ 2147483647 h 111"/>
              <a:gd name="T48" fmla="*/ 2147483647 w 195"/>
              <a:gd name="T49" fmla="*/ 2147483647 h 111"/>
              <a:gd name="T50" fmla="*/ 2147483647 w 195"/>
              <a:gd name="T51" fmla="*/ 2147483647 h 111"/>
              <a:gd name="T52" fmla="*/ 2147483647 w 195"/>
              <a:gd name="T53" fmla="*/ 2147483647 h 11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95" h="111">
                <a:moveTo>
                  <a:pt x="185" y="16"/>
                </a:moveTo>
                <a:cubicBezTo>
                  <a:pt x="9" y="0"/>
                  <a:pt x="9" y="0"/>
                  <a:pt x="9" y="0"/>
                </a:cubicBezTo>
                <a:cubicBezTo>
                  <a:pt x="3" y="0"/>
                  <a:pt x="0" y="4"/>
                  <a:pt x="1" y="9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4" y="106"/>
                  <a:pt x="40" y="111"/>
                  <a:pt x="46" y="111"/>
                </a:cubicBezTo>
                <a:cubicBezTo>
                  <a:pt x="175" y="111"/>
                  <a:pt x="175" y="111"/>
                  <a:pt x="175" y="111"/>
                </a:cubicBezTo>
                <a:cubicBezTo>
                  <a:pt x="181" y="111"/>
                  <a:pt x="186" y="106"/>
                  <a:pt x="187" y="100"/>
                </a:cubicBezTo>
                <a:cubicBezTo>
                  <a:pt x="195" y="27"/>
                  <a:pt x="195" y="27"/>
                  <a:pt x="195" y="27"/>
                </a:cubicBezTo>
                <a:cubicBezTo>
                  <a:pt x="195" y="21"/>
                  <a:pt x="191" y="16"/>
                  <a:pt x="185" y="16"/>
                </a:cubicBezTo>
                <a:close/>
                <a:moveTo>
                  <a:pt x="96" y="76"/>
                </a:moveTo>
                <a:cubicBezTo>
                  <a:pt x="59" y="76"/>
                  <a:pt x="59" y="76"/>
                  <a:pt x="59" y="76"/>
                </a:cubicBezTo>
                <a:cubicBezTo>
                  <a:pt x="57" y="76"/>
                  <a:pt x="55" y="75"/>
                  <a:pt x="54" y="73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39"/>
                  <a:pt x="44" y="38"/>
                  <a:pt x="46" y="38"/>
                </a:cubicBezTo>
                <a:cubicBezTo>
                  <a:pt x="86" y="41"/>
                  <a:pt x="86" y="41"/>
                  <a:pt x="86" y="41"/>
                </a:cubicBezTo>
                <a:cubicBezTo>
                  <a:pt x="88" y="42"/>
                  <a:pt x="90" y="43"/>
                  <a:pt x="90" y="45"/>
                </a:cubicBezTo>
                <a:cubicBezTo>
                  <a:pt x="99" y="73"/>
                  <a:pt x="99" y="73"/>
                  <a:pt x="99" y="73"/>
                </a:cubicBezTo>
                <a:cubicBezTo>
                  <a:pt x="99" y="75"/>
                  <a:pt x="98" y="76"/>
                  <a:pt x="96" y="76"/>
                </a:cubicBezTo>
                <a:close/>
                <a:moveTo>
                  <a:pt x="162" y="73"/>
                </a:moveTo>
                <a:cubicBezTo>
                  <a:pt x="161" y="75"/>
                  <a:pt x="160" y="76"/>
                  <a:pt x="158" y="76"/>
                </a:cubicBezTo>
                <a:cubicBezTo>
                  <a:pt x="135" y="76"/>
                  <a:pt x="135" y="76"/>
                  <a:pt x="135" y="76"/>
                </a:cubicBezTo>
                <a:cubicBezTo>
                  <a:pt x="133" y="76"/>
                  <a:pt x="131" y="75"/>
                  <a:pt x="131" y="73"/>
                </a:cubicBezTo>
                <a:cubicBezTo>
                  <a:pt x="122" y="48"/>
                  <a:pt x="122" y="48"/>
                  <a:pt x="122" y="48"/>
                </a:cubicBezTo>
                <a:cubicBezTo>
                  <a:pt x="122" y="46"/>
                  <a:pt x="123" y="45"/>
                  <a:pt x="125" y="45"/>
                </a:cubicBezTo>
                <a:cubicBezTo>
                  <a:pt x="161" y="48"/>
                  <a:pt x="161" y="48"/>
                  <a:pt x="161" y="48"/>
                </a:cubicBezTo>
                <a:cubicBezTo>
                  <a:pt x="163" y="48"/>
                  <a:pt x="164" y="50"/>
                  <a:pt x="164" y="51"/>
                </a:cubicBezTo>
                <a:lnTo>
                  <a:pt x="162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36" name="椭圆 14"/>
          <p:cNvSpPr>
            <a:spLocks noChangeArrowheads="1"/>
          </p:cNvSpPr>
          <p:nvPr/>
        </p:nvSpPr>
        <p:spPr bwMode="auto">
          <a:xfrm>
            <a:off x="2024063" y="3170238"/>
            <a:ext cx="784225" cy="785812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6637" name="直接连接符 15"/>
          <p:cNvCxnSpPr>
            <a:cxnSpLocks noChangeShapeType="1"/>
          </p:cNvCxnSpPr>
          <p:nvPr/>
        </p:nvCxnSpPr>
        <p:spPr bwMode="auto">
          <a:xfrm>
            <a:off x="4846638" y="3302000"/>
            <a:ext cx="3551237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38" name="矩形 16"/>
          <p:cNvSpPr>
            <a:spLocks noChangeArrowheads="1"/>
          </p:cNvSpPr>
          <p:nvPr/>
        </p:nvSpPr>
        <p:spPr bwMode="auto">
          <a:xfrm>
            <a:off x="4852988" y="3424238"/>
            <a:ext cx="35448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9" name="TextBox 13"/>
          <p:cNvSpPr txBox="1">
            <a:spLocks noChangeArrowheads="1"/>
          </p:cNvSpPr>
          <p:nvPr/>
        </p:nvSpPr>
        <p:spPr bwMode="auto">
          <a:xfrm>
            <a:off x="4852988" y="2916238"/>
            <a:ext cx="20637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1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21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0" name="矩形 18"/>
          <p:cNvSpPr>
            <a:spLocks noChangeArrowheads="1"/>
          </p:cNvSpPr>
          <p:nvPr/>
        </p:nvSpPr>
        <p:spPr bwMode="auto">
          <a:xfrm>
            <a:off x="4846638" y="4127500"/>
            <a:ext cx="3544887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1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2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27653" name="组合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25" y="2395538"/>
            <a:ext cx="592138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组合 1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175" y="2395538"/>
            <a:ext cx="719138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椭圆 16"/>
          <p:cNvSpPr>
            <a:spLocks noChangeArrowheads="1"/>
          </p:cNvSpPr>
          <p:nvPr/>
        </p:nvSpPr>
        <p:spPr bwMode="auto">
          <a:xfrm>
            <a:off x="4237038" y="2587625"/>
            <a:ext cx="644525" cy="646113"/>
          </a:xfrm>
          <a:prstGeom prst="ellipse">
            <a:avLst/>
          </a:pr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altLang="zh-CN" sz="2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endParaRPr lang="zh-CN" alt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56" name="矩形 17"/>
          <p:cNvSpPr>
            <a:spLocks noChangeArrowheads="1"/>
          </p:cNvSpPr>
          <p:nvPr/>
        </p:nvSpPr>
        <p:spPr bwMode="auto">
          <a:xfrm>
            <a:off x="4316413" y="2736850"/>
            <a:ext cx="493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VS</a:t>
            </a:r>
            <a:endParaRPr lang="zh-CN" alt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57" name="圆角矩形 18"/>
          <p:cNvSpPr>
            <a:spLocks noChangeArrowheads="1"/>
          </p:cNvSpPr>
          <p:nvPr/>
        </p:nvSpPr>
        <p:spPr bwMode="auto">
          <a:xfrm>
            <a:off x="1085850" y="2701925"/>
            <a:ext cx="1900238" cy="2033588"/>
          </a:xfrm>
          <a:prstGeom prst="roundRect">
            <a:avLst>
              <a:gd name="adj" fmla="val 9083"/>
            </a:avLst>
          </a:prstGeom>
          <a:solidFill>
            <a:schemeClr val="bg1">
              <a:alpha val="79999"/>
            </a:schemeClr>
          </a:solidFill>
          <a:ln w="12700">
            <a:solidFill>
              <a:srgbClr val="F16146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58" name="圆角矩形 19"/>
          <p:cNvSpPr>
            <a:spLocks noChangeArrowheads="1"/>
          </p:cNvSpPr>
          <p:nvPr/>
        </p:nvSpPr>
        <p:spPr bwMode="auto">
          <a:xfrm>
            <a:off x="6116638" y="2746375"/>
            <a:ext cx="1900237" cy="2032000"/>
          </a:xfrm>
          <a:prstGeom prst="roundRect">
            <a:avLst>
              <a:gd name="adj" fmla="val 9083"/>
            </a:avLst>
          </a:prstGeom>
          <a:solidFill>
            <a:schemeClr val="bg1">
              <a:alpha val="79999"/>
            </a:schemeClr>
          </a:solidFill>
          <a:ln w="12700">
            <a:solidFill>
              <a:srgbClr val="92D050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59" name="圆角矩形 20"/>
          <p:cNvSpPr>
            <a:spLocks noChangeArrowheads="1"/>
          </p:cNvSpPr>
          <p:nvPr/>
        </p:nvSpPr>
        <p:spPr bwMode="auto">
          <a:xfrm>
            <a:off x="1495425" y="2551113"/>
            <a:ext cx="1065213" cy="301625"/>
          </a:xfrm>
          <a:prstGeom prst="roundRect">
            <a:avLst>
              <a:gd name="adj" fmla="val 16667"/>
            </a:avLst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0" name="文本框 21"/>
          <p:cNvSpPr txBox="1">
            <a:spLocks noChangeArrowheads="1"/>
          </p:cNvSpPr>
          <p:nvPr/>
        </p:nvSpPr>
        <p:spPr bwMode="auto">
          <a:xfrm>
            <a:off x="1700213" y="2574925"/>
            <a:ext cx="6731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</a:p>
        </p:txBody>
      </p:sp>
      <p:sp>
        <p:nvSpPr>
          <p:cNvPr id="27661" name="圆角矩形 22"/>
          <p:cNvSpPr>
            <a:spLocks noChangeArrowheads="1"/>
          </p:cNvSpPr>
          <p:nvPr/>
        </p:nvSpPr>
        <p:spPr bwMode="auto">
          <a:xfrm>
            <a:off x="6534150" y="2555875"/>
            <a:ext cx="1065213" cy="300038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2" name="文本框 23"/>
          <p:cNvSpPr txBox="1">
            <a:spLocks noChangeArrowheads="1"/>
          </p:cNvSpPr>
          <p:nvPr/>
        </p:nvSpPr>
        <p:spPr bwMode="auto">
          <a:xfrm>
            <a:off x="6769100" y="2581275"/>
            <a:ext cx="692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</a:p>
        </p:txBody>
      </p:sp>
      <p:sp>
        <p:nvSpPr>
          <p:cNvPr id="27663" name="矩形 24"/>
          <p:cNvSpPr>
            <a:spLocks noChangeArrowheads="1"/>
          </p:cNvSpPr>
          <p:nvPr/>
        </p:nvSpPr>
        <p:spPr bwMode="auto">
          <a:xfrm>
            <a:off x="1285875" y="3082925"/>
            <a:ext cx="148431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4" name="矩形 25"/>
          <p:cNvSpPr>
            <a:spLocks noChangeArrowheads="1"/>
          </p:cNvSpPr>
          <p:nvPr/>
        </p:nvSpPr>
        <p:spPr bwMode="auto">
          <a:xfrm>
            <a:off x="6348413" y="3082925"/>
            <a:ext cx="1484312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6225"/>
            <a:ext cx="9144000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流程图: 手动输入 6"/>
          <p:cNvSpPr>
            <a:spLocks noChangeArrowheads="1"/>
          </p:cNvSpPr>
          <p:nvPr/>
        </p:nvSpPr>
        <p:spPr bwMode="auto">
          <a:xfrm rot="-5400000">
            <a:off x="6083300" y="1776413"/>
            <a:ext cx="1277938" cy="4843462"/>
          </a:xfrm>
          <a:prstGeom prst="flowChartManualInpu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6" name="文本框 12"/>
          <p:cNvSpPr txBox="1">
            <a:spLocks noChangeArrowheads="1"/>
          </p:cNvSpPr>
          <p:nvPr/>
        </p:nvSpPr>
        <p:spPr bwMode="auto">
          <a:xfrm>
            <a:off x="6262688" y="1112838"/>
            <a:ext cx="20796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700">
                <a:solidFill>
                  <a:srgbClr val="F16146"/>
                </a:solidFill>
                <a:latin typeface="Impact" pitchFamily="34" charset="0"/>
              </a:rPr>
              <a:t>3</a:t>
            </a:r>
            <a:endParaRPr lang="zh-CN" altLang="en-US" sz="28700">
              <a:solidFill>
                <a:srgbClr val="F16146"/>
              </a:solidFill>
              <a:latin typeface="Impact" pitchFamily="34" charset="0"/>
            </a:endParaRPr>
          </a:p>
        </p:txBody>
      </p:sp>
      <p:sp>
        <p:nvSpPr>
          <p:cNvPr id="28677" name="文本框 13"/>
          <p:cNvSpPr txBox="1">
            <a:spLocks noChangeArrowheads="1"/>
          </p:cNvSpPr>
          <p:nvPr/>
        </p:nvSpPr>
        <p:spPr bwMode="auto">
          <a:xfrm>
            <a:off x="844550" y="4637088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8678" name="TextBox 13"/>
          <p:cNvSpPr txBox="1">
            <a:spLocks noChangeArrowheads="1"/>
          </p:cNvSpPr>
          <p:nvPr/>
        </p:nvSpPr>
        <p:spPr bwMode="auto">
          <a:xfrm>
            <a:off x="180975" y="5170488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您可以在此处添加关于本章节的简要介绍，模板所有素材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均可自由编辑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699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0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9701" name="空心弧 4"/>
          <p:cNvSpPr>
            <a:spLocks/>
          </p:cNvSpPr>
          <p:nvPr/>
        </p:nvSpPr>
        <p:spPr bwMode="auto">
          <a:xfrm rot="-4678923">
            <a:off x="3198813" y="2225675"/>
            <a:ext cx="2787650" cy="2752725"/>
          </a:xfrm>
          <a:custGeom>
            <a:avLst/>
            <a:gdLst>
              <a:gd name="T0" fmla="*/ 1099909 w 2788528"/>
              <a:gd name="T1" fmla="*/ 30435 h 2753783"/>
              <a:gd name="T2" fmla="*/ 2749455 w 2788528"/>
              <a:gd name="T3" fmla="*/ 1076176 h 2753783"/>
              <a:gd name="T4" fmla="*/ 2078866 w 2788528"/>
              <a:gd name="T5" fmla="*/ 1222816 h 2753783"/>
              <a:gd name="T6" fmla="*/ 1245369 w 2788528"/>
              <a:gd name="T7" fmla="*/ 700971 h 2753783"/>
              <a:gd name="T8" fmla="*/ 1099909 w 2788528"/>
              <a:gd name="T9" fmla="*/ 30435 h 2753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8528" h="2753783">
                <a:moveTo>
                  <a:pt x="1102337" y="30519"/>
                </a:moveTo>
                <a:cubicBezTo>
                  <a:pt x="1851532" y="-127902"/>
                  <a:pt x="2589801" y="340355"/>
                  <a:pt x="2755523" y="1079075"/>
                </a:cubicBezTo>
                <a:lnTo>
                  <a:pt x="2083454" y="1226110"/>
                </a:lnTo>
                <a:cubicBezTo>
                  <a:pt x="1998817" y="858048"/>
                  <a:pt x="1626466" y="624810"/>
                  <a:pt x="1248117" y="702860"/>
                </a:cubicBezTo>
                <a:lnTo>
                  <a:pt x="1102337" y="30519"/>
                </a:lnTo>
                <a:close/>
              </a:path>
            </a:pathLst>
          </a:cu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2" name="空心弧 5"/>
          <p:cNvSpPr>
            <a:spLocks/>
          </p:cNvSpPr>
          <p:nvPr/>
        </p:nvSpPr>
        <p:spPr bwMode="auto">
          <a:xfrm rot="10221374">
            <a:off x="3214688" y="2232025"/>
            <a:ext cx="2789237" cy="2755900"/>
          </a:xfrm>
          <a:custGeom>
            <a:avLst/>
            <a:gdLst>
              <a:gd name="T0" fmla="*/ 1632874 w 2789647"/>
              <a:gd name="T1" fmla="*/ 20565 h 2754576"/>
              <a:gd name="T2" fmla="*/ 2768237 w 2789647"/>
              <a:gd name="T3" fmla="*/ 1606628 h 2754576"/>
              <a:gd name="T4" fmla="*/ 2095497 w 2789647"/>
              <a:gd name="T5" fmla="*/ 1496678 h 2754576"/>
              <a:gd name="T6" fmla="*/ 1514278 w 2789647"/>
              <a:gd name="T7" fmla="*/ 694711 h 2754576"/>
              <a:gd name="T8" fmla="*/ 1632874 w 2789647"/>
              <a:gd name="T9" fmla="*/ 20565 h 27545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9647" h="2754576">
                <a:moveTo>
                  <a:pt x="1634554" y="20495"/>
                </a:moveTo>
                <a:cubicBezTo>
                  <a:pt x="2388389" y="150361"/>
                  <a:pt x="2895510" y="855687"/>
                  <a:pt x="2771086" y="1601233"/>
                </a:cubicBezTo>
                <a:lnTo>
                  <a:pt x="2097653" y="1491652"/>
                </a:lnTo>
                <a:cubicBezTo>
                  <a:pt x="2162163" y="1114477"/>
                  <a:pt x="1902179" y="757321"/>
                  <a:pt x="1515839" y="692378"/>
                </a:cubicBezTo>
                <a:lnTo>
                  <a:pt x="1634554" y="20495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3" name="空心弧 7"/>
          <p:cNvSpPr>
            <a:spLocks/>
          </p:cNvSpPr>
          <p:nvPr/>
        </p:nvSpPr>
        <p:spPr bwMode="auto">
          <a:xfrm rot="851343">
            <a:off x="3186113" y="2208213"/>
            <a:ext cx="2787650" cy="2754312"/>
          </a:xfrm>
          <a:custGeom>
            <a:avLst/>
            <a:gdLst>
              <a:gd name="T0" fmla="*/ 1060527 w 2788529"/>
              <a:gd name="T1" fmla="*/ 39514 h 2753782"/>
              <a:gd name="T2" fmla="*/ 2113987 w 2788529"/>
              <a:gd name="T3" fmla="*/ 200695 h 2753782"/>
              <a:gd name="T4" fmla="*/ 2746750 w 2788529"/>
              <a:gd name="T5" fmla="*/ 1068696 h 2753782"/>
              <a:gd name="T6" fmla="*/ 2079928 w 2788529"/>
              <a:gd name="T7" fmla="*/ 1221216 h 2753782"/>
              <a:gd name="T8" fmla="*/ 1755373 w 2788529"/>
              <a:gd name="T9" fmla="*/ 785181 h 2753782"/>
              <a:gd name="T10" fmla="*/ 1225018 w 2788529"/>
              <a:gd name="T11" fmla="*/ 705723 h 2753782"/>
              <a:gd name="T12" fmla="*/ 1060527 w 2788529"/>
              <a:gd name="T13" fmla="*/ 39514 h 27537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788529" h="2753782">
                <a:moveTo>
                  <a:pt x="1062871" y="39458"/>
                </a:moveTo>
                <a:cubicBezTo>
                  <a:pt x="1422483" y="-47441"/>
                  <a:pt x="1802327" y="10470"/>
                  <a:pt x="2118658" y="200422"/>
                </a:cubicBezTo>
                <a:cubicBezTo>
                  <a:pt x="2439675" y="393188"/>
                  <a:pt x="2668330" y="705737"/>
                  <a:pt x="2752818" y="1067257"/>
                </a:cubicBezTo>
                <a:lnTo>
                  <a:pt x="2084523" y="1219571"/>
                </a:lnTo>
                <a:cubicBezTo>
                  <a:pt x="2040913" y="1037492"/>
                  <a:pt x="1923570" y="880402"/>
                  <a:pt x="1759252" y="784124"/>
                </a:cubicBezTo>
                <a:cubicBezTo>
                  <a:pt x="1599636" y="690602"/>
                  <a:pt x="1408708" y="662097"/>
                  <a:pt x="1227725" y="704771"/>
                </a:cubicBezTo>
                <a:lnTo>
                  <a:pt x="1062871" y="39458"/>
                </a:lnTo>
                <a:close/>
              </a:path>
            </a:pathLst>
          </a:cu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4" name="空心弧 10"/>
          <p:cNvSpPr>
            <a:spLocks/>
          </p:cNvSpPr>
          <p:nvPr/>
        </p:nvSpPr>
        <p:spPr bwMode="auto">
          <a:xfrm rot="4607761">
            <a:off x="3198813" y="2225675"/>
            <a:ext cx="2787650" cy="2752725"/>
          </a:xfrm>
          <a:custGeom>
            <a:avLst/>
            <a:gdLst>
              <a:gd name="T0" fmla="*/ 1713702 w 2788528"/>
              <a:gd name="T1" fmla="*/ 37411 h 2753783"/>
              <a:gd name="T2" fmla="*/ 2746375 w 2788528"/>
              <a:gd name="T3" fmla="*/ 1683617 h 2753783"/>
              <a:gd name="T4" fmla="*/ 2074216 w 2788528"/>
              <a:gd name="T5" fmla="*/ 1529649 h 2753783"/>
              <a:gd name="T6" fmla="*/ 1551935 w 2788528"/>
              <a:gd name="T7" fmla="*/ 707425 h 2753783"/>
              <a:gd name="T8" fmla="*/ 1713702 w 2788528"/>
              <a:gd name="T9" fmla="*/ 37411 h 2753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8528" h="2753783">
                <a:moveTo>
                  <a:pt x="1717484" y="37509"/>
                </a:moveTo>
                <a:cubicBezTo>
                  <a:pt x="2463405" y="213057"/>
                  <a:pt x="2925780" y="950499"/>
                  <a:pt x="2752436" y="1688152"/>
                </a:cubicBezTo>
                <a:lnTo>
                  <a:pt x="2078794" y="1533769"/>
                </a:lnTo>
                <a:cubicBezTo>
                  <a:pt x="2167607" y="1165147"/>
                  <a:pt x="1933288" y="796080"/>
                  <a:pt x="1555360" y="709330"/>
                </a:cubicBezTo>
                <a:lnTo>
                  <a:pt x="1717484" y="37509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5" name="Freeform 34"/>
          <p:cNvSpPr>
            <a:spLocks/>
          </p:cNvSpPr>
          <p:nvPr/>
        </p:nvSpPr>
        <p:spPr bwMode="auto">
          <a:xfrm>
            <a:off x="3656013" y="2809875"/>
            <a:ext cx="363537" cy="320675"/>
          </a:xfrm>
          <a:custGeom>
            <a:avLst/>
            <a:gdLst>
              <a:gd name="T0" fmla="*/ 2147483647 w 136"/>
              <a:gd name="T1" fmla="*/ 2147483647 h 120"/>
              <a:gd name="T2" fmla="*/ 2147483647 w 136"/>
              <a:gd name="T3" fmla="*/ 0 h 120"/>
              <a:gd name="T4" fmla="*/ 0 w 136"/>
              <a:gd name="T5" fmla="*/ 2147483647 h 120"/>
              <a:gd name="T6" fmla="*/ 2147483647 w 136"/>
              <a:gd name="T7" fmla="*/ 2147483647 h 120"/>
              <a:gd name="T8" fmla="*/ 2147483647 w 136"/>
              <a:gd name="T9" fmla="*/ 2147483647 h 120"/>
              <a:gd name="T10" fmla="*/ 2147483647 w 136"/>
              <a:gd name="T11" fmla="*/ 2147483647 h 120"/>
              <a:gd name="T12" fmla="*/ 2147483647 w 136"/>
              <a:gd name="T13" fmla="*/ 2147483647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6" name="Freeform 64"/>
          <p:cNvSpPr>
            <a:spLocks noEditPoints="1"/>
          </p:cNvSpPr>
          <p:nvPr/>
        </p:nvSpPr>
        <p:spPr bwMode="auto">
          <a:xfrm>
            <a:off x="3702050" y="4229100"/>
            <a:ext cx="327025" cy="312738"/>
          </a:xfrm>
          <a:custGeom>
            <a:avLst/>
            <a:gdLst>
              <a:gd name="T0" fmla="*/ 2147483647 w 133"/>
              <a:gd name="T1" fmla="*/ 0 h 127"/>
              <a:gd name="T2" fmla="*/ 2147483647 w 133"/>
              <a:gd name="T3" fmla="*/ 0 h 127"/>
              <a:gd name="T4" fmla="*/ 0 w 133"/>
              <a:gd name="T5" fmla="*/ 2147483647 h 127"/>
              <a:gd name="T6" fmla="*/ 0 w 133"/>
              <a:gd name="T7" fmla="*/ 2147483647 h 127"/>
              <a:gd name="T8" fmla="*/ 2147483647 w 133"/>
              <a:gd name="T9" fmla="*/ 2147483647 h 127"/>
              <a:gd name="T10" fmla="*/ 2147483647 w 133"/>
              <a:gd name="T11" fmla="*/ 2147483647 h 127"/>
              <a:gd name="T12" fmla="*/ 2147483647 w 133"/>
              <a:gd name="T13" fmla="*/ 2147483647 h 127"/>
              <a:gd name="T14" fmla="*/ 2147483647 w 133"/>
              <a:gd name="T15" fmla="*/ 2147483647 h 127"/>
              <a:gd name="T16" fmla="*/ 2147483647 w 133"/>
              <a:gd name="T17" fmla="*/ 2147483647 h 127"/>
              <a:gd name="T18" fmla="*/ 2147483647 w 133"/>
              <a:gd name="T19" fmla="*/ 2147483647 h 127"/>
              <a:gd name="T20" fmla="*/ 2147483647 w 133"/>
              <a:gd name="T21" fmla="*/ 2147483647 h 127"/>
              <a:gd name="T22" fmla="*/ 2147483647 w 133"/>
              <a:gd name="T23" fmla="*/ 2147483647 h 127"/>
              <a:gd name="T24" fmla="*/ 2147483647 w 133"/>
              <a:gd name="T25" fmla="*/ 2147483647 h 127"/>
              <a:gd name="T26" fmla="*/ 2147483647 w 133"/>
              <a:gd name="T27" fmla="*/ 2147483647 h 127"/>
              <a:gd name="T28" fmla="*/ 2147483647 w 133"/>
              <a:gd name="T29" fmla="*/ 2147483647 h 127"/>
              <a:gd name="T30" fmla="*/ 2147483647 w 133"/>
              <a:gd name="T31" fmla="*/ 2147483647 h 127"/>
              <a:gd name="T32" fmla="*/ 2147483647 w 133"/>
              <a:gd name="T33" fmla="*/ 0 h 127"/>
              <a:gd name="T34" fmla="*/ 2147483647 w 133"/>
              <a:gd name="T35" fmla="*/ 2147483647 h 127"/>
              <a:gd name="T36" fmla="*/ 2147483647 w 133"/>
              <a:gd name="T37" fmla="*/ 2147483647 h 127"/>
              <a:gd name="T38" fmla="*/ 2147483647 w 133"/>
              <a:gd name="T39" fmla="*/ 2147483647 h 127"/>
              <a:gd name="T40" fmla="*/ 2147483647 w 133"/>
              <a:gd name="T41" fmla="*/ 2147483647 h 127"/>
              <a:gd name="T42" fmla="*/ 2147483647 w 133"/>
              <a:gd name="T43" fmla="*/ 2147483647 h 127"/>
              <a:gd name="T44" fmla="*/ 2147483647 w 133"/>
              <a:gd name="T45" fmla="*/ 2147483647 h 127"/>
              <a:gd name="T46" fmla="*/ 2147483647 w 133"/>
              <a:gd name="T47" fmla="*/ 2147483647 h 127"/>
              <a:gd name="T48" fmla="*/ 2147483647 w 133"/>
              <a:gd name="T49" fmla="*/ 2147483647 h 127"/>
              <a:gd name="T50" fmla="*/ 2147483647 w 133"/>
              <a:gd name="T51" fmla="*/ 2147483647 h 127"/>
              <a:gd name="T52" fmla="*/ 2147483647 w 133"/>
              <a:gd name="T53" fmla="*/ 2147483647 h 1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7" name="Freeform 110"/>
          <p:cNvSpPr>
            <a:spLocks/>
          </p:cNvSpPr>
          <p:nvPr/>
        </p:nvSpPr>
        <p:spPr bwMode="auto">
          <a:xfrm>
            <a:off x="5354638" y="4311650"/>
            <a:ext cx="80962" cy="80963"/>
          </a:xfrm>
          <a:custGeom>
            <a:avLst/>
            <a:gdLst>
              <a:gd name="T0" fmla="*/ 0 w 41"/>
              <a:gd name="T1" fmla="*/ 2147483647 h 41"/>
              <a:gd name="T2" fmla="*/ 2147483647 w 41"/>
              <a:gd name="T3" fmla="*/ 2147483647 h 41"/>
              <a:gd name="T4" fmla="*/ 2147483647 w 41"/>
              <a:gd name="T5" fmla="*/ 2147483647 h 41"/>
              <a:gd name="T6" fmla="*/ 2147483647 w 41"/>
              <a:gd name="T7" fmla="*/ 0 h 41"/>
              <a:gd name="T8" fmla="*/ 0 w 41"/>
              <a:gd name="T9" fmla="*/ 2147483647 h 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" h="41">
                <a:moveTo>
                  <a:pt x="0" y="39"/>
                </a:moveTo>
                <a:lnTo>
                  <a:pt x="3" y="41"/>
                </a:lnTo>
                <a:lnTo>
                  <a:pt x="41" y="3"/>
                </a:lnTo>
                <a:lnTo>
                  <a:pt x="39" y="0"/>
                </a:lnTo>
                <a:lnTo>
                  <a:pt x="0" y="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8" name="Freeform 111"/>
          <p:cNvSpPr>
            <a:spLocks/>
          </p:cNvSpPr>
          <p:nvPr/>
        </p:nvSpPr>
        <p:spPr bwMode="auto">
          <a:xfrm>
            <a:off x="5335588" y="4289425"/>
            <a:ext cx="88900" cy="92075"/>
          </a:xfrm>
          <a:custGeom>
            <a:avLst/>
            <a:gdLst>
              <a:gd name="T0" fmla="*/ 2147483647 w 44"/>
              <a:gd name="T1" fmla="*/ 0 h 46"/>
              <a:gd name="T2" fmla="*/ 0 w 44"/>
              <a:gd name="T3" fmla="*/ 2147483647 h 46"/>
              <a:gd name="T4" fmla="*/ 2147483647 w 44"/>
              <a:gd name="T5" fmla="*/ 2147483647 h 46"/>
              <a:gd name="T6" fmla="*/ 2147483647 w 44"/>
              <a:gd name="T7" fmla="*/ 2147483647 h 46"/>
              <a:gd name="T8" fmla="*/ 2147483647 w 44"/>
              <a:gd name="T9" fmla="*/ 0 h 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4" h="46">
                <a:moveTo>
                  <a:pt x="37" y="0"/>
                </a:moveTo>
                <a:lnTo>
                  <a:pt x="0" y="39"/>
                </a:lnTo>
                <a:lnTo>
                  <a:pt x="6" y="46"/>
                </a:lnTo>
                <a:lnTo>
                  <a:pt x="44" y="8"/>
                </a:lnTo>
                <a:lnTo>
                  <a:pt x="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9" name="Freeform 112"/>
          <p:cNvSpPr>
            <a:spLocks/>
          </p:cNvSpPr>
          <p:nvPr/>
        </p:nvSpPr>
        <p:spPr bwMode="auto">
          <a:xfrm>
            <a:off x="5319713" y="4276725"/>
            <a:ext cx="84137" cy="84138"/>
          </a:xfrm>
          <a:custGeom>
            <a:avLst/>
            <a:gdLst>
              <a:gd name="T0" fmla="*/ 0 w 42"/>
              <a:gd name="T1" fmla="*/ 2147483647 h 42"/>
              <a:gd name="T2" fmla="*/ 2147483647 w 42"/>
              <a:gd name="T3" fmla="*/ 2147483647 h 42"/>
              <a:gd name="T4" fmla="*/ 2147483647 w 42"/>
              <a:gd name="T5" fmla="*/ 2147483647 h 42"/>
              <a:gd name="T6" fmla="*/ 2147483647 w 42"/>
              <a:gd name="T7" fmla="*/ 0 h 42"/>
              <a:gd name="T8" fmla="*/ 0 w 42"/>
              <a:gd name="T9" fmla="*/ 2147483647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" h="42">
                <a:moveTo>
                  <a:pt x="0" y="38"/>
                </a:moveTo>
                <a:lnTo>
                  <a:pt x="4" y="42"/>
                </a:lnTo>
                <a:lnTo>
                  <a:pt x="42" y="4"/>
                </a:lnTo>
                <a:lnTo>
                  <a:pt x="38" y="0"/>
                </a:lnTo>
                <a:lnTo>
                  <a:pt x="0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0" name="Freeform 113"/>
          <p:cNvSpPr>
            <a:spLocks/>
          </p:cNvSpPr>
          <p:nvPr/>
        </p:nvSpPr>
        <p:spPr bwMode="auto">
          <a:xfrm>
            <a:off x="5297488" y="4359275"/>
            <a:ext cx="57150" cy="55563"/>
          </a:xfrm>
          <a:custGeom>
            <a:avLst/>
            <a:gdLst>
              <a:gd name="T0" fmla="*/ 2147483647 w 28"/>
              <a:gd name="T1" fmla="*/ 2147483647 h 28"/>
              <a:gd name="T2" fmla="*/ 2147483647 w 28"/>
              <a:gd name="T3" fmla="*/ 0 h 28"/>
              <a:gd name="T4" fmla="*/ 0 w 28"/>
              <a:gd name="T5" fmla="*/ 2147483647 h 28"/>
              <a:gd name="T6" fmla="*/ 2147483647 w 28"/>
              <a:gd name="T7" fmla="*/ 2147483647 h 28"/>
              <a:gd name="T8" fmla="*/ 2147483647 w 28"/>
              <a:gd name="T9" fmla="*/ 2147483647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28">
                <a:moveTo>
                  <a:pt x="28" y="20"/>
                </a:moveTo>
                <a:lnTo>
                  <a:pt x="8" y="0"/>
                </a:lnTo>
                <a:lnTo>
                  <a:pt x="0" y="20"/>
                </a:lnTo>
                <a:lnTo>
                  <a:pt x="9" y="28"/>
                </a:lnTo>
                <a:lnTo>
                  <a:pt x="28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1" name="Freeform 114"/>
          <p:cNvSpPr>
            <a:spLocks/>
          </p:cNvSpPr>
          <p:nvPr/>
        </p:nvSpPr>
        <p:spPr bwMode="auto">
          <a:xfrm>
            <a:off x="5283200" y="4405313"/>
            <a:ext cx="28575" cy="25400"/>
          </a:xfrm>
          <a:custGeom>
            <a:avLst/>
            <a:gdLst>
              <a:gd name="T0" fmla="*/ 0 w 14"/>
              <a:gd name="T1" fmla="*/ 2147483647 h 13"/>
              <a:gd name="T2" fmla="*/ 2147483647 w 14"/>
              <a:gd name="T3" fmla="*/ 2147483647 h 13"/>
              <a:gd name="T4" fmla="*/ 2147483647 w 14"/>
              <a:gd name="T5" fmla="*/ 0 h 13"/>
              <a:gd name="T6" fmla="*/ 0 w 14"/>
              <a:gd name="T7" fmla="*/ 2147483647 h 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" h="13">
                <a:moveTo>
                  <a:pt x="0" y="13"/>
                </a:moveTo>
                <a:lnTo>
                  <a:pt x="14" y="6"/>
                </a:lnTo>
                <a:lnTo>
                  <a:pt x="6" y="0"/>
                </a:lnTo>
                <a:lnTo>
                  <a:pt x="0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2" name="Freeform 115"/>
          <p:cNvSpPr>
            <a:spLocks/>
          </p:cNvSpPr>
          <p:nvPr/>
        </p:nvSpPr>
        <p:spPr bwMode="auto">
          <a:xfrm>
            <a:off x="5402263" y="4256088"/>
            <a:ext cx="55562" cy="57150"/>
          </a:xfrm>
          <a:custGeom>
            <a:avLst/>
            <a:gdLst>
              <a:gd name="T0" fmla="*/ 2147483647 w 28"/>
              <a:gd name="T1" fmla="*/ 0 h 28"/>
              <a:gd name="T2" fmla="*/ 0 w 28"/>
              <a:gd name="T3" fmla="*/ 2147483647 h 28"/>
              <a:gd name="T4" fmla="*/ 2147483647 w 28"/>
              <a:gd name="T5" fmla="*/ 2147483647 h 28"/>
              <a:gd name="T6" fmla="*/ 2147483647 w 28"/>
              <a:gd name="T7" fmla="*/ 2147483647 h 28"/>
              <a:gd name="T8" fmla="*/ 2147483647 w 28"/>
              <a:gd name="T9" fmla="*/ 0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28">
                <a:moveTo>
                  <a:pt x="7" y="0"/>
                </a:moveTo>
                <a:lnTo>
                  <a:pt x="0" y="8"/>
                </a:lnTo>
                <a:lnTo>
                  <a:pt x="20" y="28"/>
                </a:lnTo>
                <a:lnTo>
                  <a:pt x="28" y="20"/>
                </a:lnTo>
                <a:lnTo>
                  <a:pt x="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3" name="Freeform 116"/>
          <p:cNvSpPr>
            <a:spLocks/>
          </p:cNvSpPr>
          <p:nvPr/>
        </p:nvSpPr>
        <p:spPr bwMode="auto">
          <a:xfrm>
            <a:off x="5145088" y="4229100"/>
            <a:ext cx="225425" cy="273050"/>
          </a:xfrm>
          <a:custGeom>
            <a:avLst/>
            <a:gdLst>
              <a:gd name="T0" fmla="*/ 2147483647 w 112"/>
              <a:gd name="T1" fmla="*/ 2147483647 h 136"/>
              <a:gd name="T2" fmla="*/ 2147483647 w 112"/>
              <a:gd name="T3" fmla="*/ 2147483647 h 136"/>
              <a:gd name="T4" fmla="*/ 2147483647 w 112"/>
              <a:gd name="T5" fmla="*/ 2147483647 h 136"/>
              <a:gd name="T6" fmla="*/ 2147483647 w 112"/>
              <a:gd name="T7" fmla="*/ 2147483647 h 136"/>
              <a:gd name="T8" fmla="*/ 2147483647 w 112"/>
              <a:gd name="T9" fmla="*/ 2147483647 h 136"/>
              <a:gd name="T10" fmla="*/ 2147483647 w 112"/>
              <a:gd name="T11" fmla="*/ 2147483647 h 136"/>
              <a:gd name="T12" fmla="*/ 2147483647 w 112"/>
              <a:gd name="T13" fmla="*/ 2147483647 h 136"/>
              <a:gd name="T14" fmla="*/ 2147483647 w 112"/>
              <a:gd name="T15" fmla="*/ 2147483647 h 136"/>
              <a:gd name="T16" fmla="*/ 2147483647 w 112"/>
              <a:gd name="T17" fmla="*/ 2147483647 h 136"/>
              <a:gd name="T18" fmla="*/ 2147483647 w 112"/>
              <a:gd name="T19" fmla="*/ 2147483647 h 136"/>
              <a:gd name="T20" fmla="*/ 2147483647 w 112"/>
              <a:gd name="T21" fmla="*/ 2147483647 h 136"/>
              <a:gd name="T22" fmla="*/ 2147483647 w 112"/>
              <a:gd name="T23" fmla="*/ 2147483647 h 136"/>
              <a:gd name="T24" fmla="*/ 2147483647 w 112"/>
              <a:gd name="T25" fmla="*/ 0 h 136"/>
              <a:gd name="T26" fmla="*/ 2147483647 w 112"/>
              <a:gd name="T27" fmla="*/ 0 h 136"/>
              <a:gd name="T28" fmla="*/ 2147483647 w 112"/>
              <a:gd name="T29" fmla="*/ 2147483647 h 136"/>
              <a:gd name="T30" fmla="*/ 2147483647 w 112"/>
              <a:gd name="T31" fmla="*/ 2147483647 h 136"/>
              <a:gd name="T32" fmla="*/ 2147483647 w 112"/>
              <a:gd name="T33" fmla="*/ 2147483647 h 136"/>
              <a:gd name="T34" fmla="*/ 2147483647 w 112"/>
              <a:gd name="T35" fmla="*/ 2147483647 h 136"/>
              <a:gd name="T36" fmla="*/ 2147483647 w 112"/>
              <a:gd name="T37" fmla="*/ 2147483647 h 136"/>
              <a:gd name="T38" fmla="*/ 2147483647 w 112"/>
              <a:gd name="T39" fmla="*/ 2147483647 h 136"/>
              <a:gd name="T40" fmla="*/ 2147483647 w 112"/>
              <a:gd name="T41" fmla="*/ 0 h 136"/>
              <a:gd name="T42" fmla="*/ 2147483647 w 112"/>
              <a:gd name="T43" fmla="*/ 0 h 136"/>
              <a:gd name="T44" fmla="*/ 2147483647 w 112"/>
              <a:gd name="T45" fmla="*/ 2147483647 h 136"/>
              <a:gd name="T46" fmla="*/ 2147483647 w 112"/>
              <a:gd name="T47" fmla="*/ 2147483647 h 136"/>
              <a:gd name="T48" fmla="*/ 2147483647 w 112"/>
              <a:gd name="T49" fmla="*/ 2147483647 h 136"/>
              <a:gd name="T50" fmla="*/ 2147483647 w 112"/>
              <a:gd name="T51" fmla="*/ 2147483647 h 136"/>
              <a:gd name="T52" fmla="*/ 2147483647 w 112"/>
              <a:gd name="T53" fmla="*/ 2147483647 h 136"/>
              <a:gd name="T54" fmla="*/ 2147483647 w 112"/>
              <a:gd name="T55" fmla="*/ 2147483647 h 136"/>
              <a:gd name="T56" fmla="*/ 2147483647 w 112"/>
              <a:gd name="T57" fmla="*/ 0 h 136"/>
              <a:gd name="T58" fmla="*/ 2147483647 w 112"/>
              <a:gd name="T59" fmla="*/ 0 h 136"/>
              <a:gd name="T60" fmla="*/ 2147483647 w 112"/>
              <a:gd name="T61" fmla="*/ 2147483647 h 136"/>
              <a:gd name="T62" fmla="*/ 2147483647 w 112"/>
              <a:gd name="T63" fmla="*/ 2147483647 h 136"/>
              <a:gd name="T64" fmla="*/ 2147483647 w 112"/>
              <a:gd name="T65" fmla="*/ 2147483647 h 136"/>
              <a:gd name="T66" fmla="*/ 2147483647 w 112"/>
              <a:gd name="T67" fmla="*/ 2147483647 h 136"/>
              <a:gd name="T68" fmla="*/ 2147483647 w 112"/>
              <a:gd name="T69" fmla="*/ 2147483647 h 136"/>
              <a:gd name="T70" fmla="*/ 2147483647 w 112"/>
              <a:gd name="T71" fmla="*/ 2147483647 h 136"/>
              <a:gd name="T72" fmla="*/ 2147483647 w 112"/>
              <a:gd name="T73" fmla="*/ 0 h 136"/>
              <a:gd name="T74" fmla="*/ 2147483647 w 112"/>
              <a:gd name="T75" fmla="*/ 0 h 136"/>
              <a:gd name="T76" fmla="*/ 2147483647 w 112"/>
              <a:gd name="T77" fmla="*/ 2147483647 h 136"/>
              <a:gd name="T78" fmla="*/ 2147483647 w 112"/>
              <a:gd name="T79" fmla="*/ 2147483647 h 136"/>
              <a:gd name="T80" fmla="*/ 2147483647 w 112"/>
              <a:gd name="T81" fmla="*/ 2147483647 h 136"/>
              <a:gd name="T82" fmla="*/ 2147483647 w 112"/>
              <a:gd name="T83" fmla="*/ 2147483647 h 136"/>
              <a:gd name="T84" fmla="*/ 2147483647 w 112"/>
              <a:gd name="T85" fmla="*/ 2147483647 h 136"/>
              <a:gd name="T86" fmla="*/ 2147483647 w 112"/>
              <a:gd name="T87" fmla="*/ 2147483647 h 136"/>
              <a:gd name="T88" fmla="*/ 2147483647 w 112"/>
              <a:gd name="T89" fmla="*/ 0 h 136"/>
              <a:gd name="T90" fmla="*/ 2147483647 w 112"/>
              <a:gd name="T91" fmla="*/ 0 h 136"/>
              <a:gd name="T92" fmla="*/ 2147483647 w 112"/>
              <a:gd name="T93" fmla="*/ 2147483647 h 136"/>
              <a:gd name="T94" fmla="*/ 2147483647 w 112"/>
              <a:gd name="T95" fmla="*/ 2147483647 h 136"/>
              <a:gd name="T96" fmla="*/ 2147483647 w 112"/>
              <a:gd name="T97" fmla="*/ 2147483647 h 136"/>
              <a:gd name="T98" fmla="*/ 0 w 112"/>
              <a:gd name="T99" fmla="*/ 2147483647 h 136"/>
              <a:gd name="T100" fmla="*/ 0 w 112"/>
              <a:gd name="T101" fmla="*/ 2147483647 h 136"/>
              <a:gd name="T102" fmla="*/ 0 w 112"/>
              <a:gd name="T103" fmla="*/ 2147483647 h 136"/>
              <a:gd name="T104" fmla="*/ 0 w 112"/>
              <a:gd name="T105" fmla="*/ 2147483647 h 136"/>
              <a:gd name="T106" fmla="*/ 2147483647 w 112"/>
              <a:gd name="T107" fmla="*/ 2147483647 h 136"/>
              <a:gd name="T108" fmla="*/ 2147483647 w 112"/>
              <a:gd name="T109" fmla="*/ 2147483647 h 136"/>
              <a:gd name="T110" fmla="*/ 2147483647 w 112"/>
              <a:gd name="T111" fmla="*/ 2147483647 h 136"/>
              <a:gd name="T112" fmla="*/ 2147483647 w 112"/>
              <a:gd name="T113" fmla="*/ 2147483647 h 136"/>
              <a:gd name="T114" fmla="*/ 2147483647 w 112"/>
              <a:gd name="T115" fmla="*/ 2147483647 h 1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12" h="136">
                <a:moveTo>
                  <a:pt x="104" y="101"/>
                </a:moveTo>
                <a:lnTo>
                  <a:pt x="83" y="101"/>
                </a:lnTo>
                <a:lnTo>
                  <a:pt x="83" y="129"/>
                </a:lnTo>
                <a:lnTo>
                  <a:pt x="7" y="129"/>
                </a:lnTo>
                <a:lnTo>
                  <a:pt x="7" y="32"/>
                </a:lnTo>
                <a:lnTo>
                  <a:pt x="104" y="32"/>
                </a:lnTo>
                <a:lnTo>
                  <a:pt x="104" y="40"/>
                </a:lnTo>
                <a:lnTo>
                  <a:pt x="112" y="32"/>
                </a:lnTo>
                <a:lnTo>
                  <a:pt x="112" y="6"/>
                </a:lnTo>
                <a:lnTo>
                  <a:pt x="97" y="6"/>
                </a:lnTo>
                <a:lnTo>
                  <a:pt x="97" y="20"/>
                </a:lnTo>
                <a:lnTo>
                  <a:pt x="95" y="20"/>
                </a:lnTo>
                <a:lnTo>
                  <a:pt x="95" y="0"/>
                </a:lnTo>
                <a:lnTo>
                  <a:pt x="89" y="0"/>
                </a:lnTo>
                <a:lnTo>
                  <a:pt x="89" y="20"/>
                </a:lnTo>
                <a:lnTo>
                  <a:pt x="87" y="20"/>
                </a:lnTo>
                <a:lnTo>
                  <a:pt x="87" y="6"/>
                </a:lnTo>
                <a:lnTo>
                  <a:pt x="79" y="6"/>
                </a:lnTo>
                <a:lnTo>
                  <a:pt x="79" y="20"/>
                </a:lnTo>
                <a:lnTo>
                  <a:pt x="76" y="20"/>
                </a:lnTo>
                <a:lnTo>
                  <a:pt x="76" y="0"/>
                </a:lnTo>
                <a:lnTo>
                  <a:pt x="72" y="0"/>
                </a:lnTo>
                <a:lnTo>
                  <a:pt x="72" y="20"/>
                </a:lnTo>
                <a:lnTo>
                  <a:pt x="68" y="20"/>
                </a:lnTo>
                <a:lnTo>
                  <a:pt x="68" y="6"/>
                </a:lnTo>
                <a:lnTo>
                  <a:pt x="60" y="6"/>
                </a:lnTo>
                <a:lnTo>
                  <a:pt x="60" y="20"/>
                </a:lnTo>
                <a:lnTo>
                  <a:pt x="57" y="20"/>
                </a:lnTo>
                <a:lnTo>
                  <a:pt x="57" y="0"/>
                </a:lnTo>
                <a:lnTo>
                  <a:pt x="53" y="0"/>
                </a:lnTo>
                <a:lnTo>
                  <a:pt x="53" y="20"/>
                </a:lnTo>
                <a:lnTo>
                  <a:pt x="51" y="20"/>
                </a:lnTo>
                <a:lnTo>
                  <a:pt x="51" y="6"/>
                </a:lnTo>
                <a:lnTo>
                  <a:pt x="43" y="6"/>
                </a:lnTo>
                <a:lnTo>
                  <a:pt x="43" y="20"/>
                </a:lnTo>
                <a:lnTo>
                  <a:pt x="40" y="20"/>
                </a:lnTo>
                <a:lnTo>
                  <a:pt x="40" y="0"/>
                </a:lnTo>
                <a:lnTo>
                  <a:pt x="35" y="0"/>
                </a:lnTo>
                <a:lnTo>
                  <a:pt x="35" y="20"/>
                </a:lnTo>
                <a:lnTo>
                  <a:pt x="32" y="20"/>
                </a:lnTo>
                <a:lnTo>
                  <a:pt x="32" y="6"/>
                </a:lnTo>
                <a:lnTo>
                  <a:pt x="25" y="6"/>
                </a:lnTo>
                <a:lnTo>
                  <a:pt x="25" y="20"/>
                </a:lnTo>
                <a:lnTo>
                  <a:pt x="23" y="20"/>
                </a:lnTo>
                <a:lnTo>
                  <a:pt x="23" y="0"/>
                </a:lnTo>
                <a:lnTo>
                  <a:pt x="17" y="0"/>
                </a:lnTo>
                <a:lnTo>
                  <a:pt x="17" y="20"/>
                </a:lnTo>
                <a:lnTo>
                  <a:pt x="15" y="20"/>
                </a:lnTo>
                <a:lnTo>
                  <a:pt x="15" y="6"/>
                </a:lnTo>
                <a:lnTo>
                  <a:pt x="0" y="6"/>
                </a:lnTo>
                <a:lnTo>
                  <a:pt x="0" y="24"/>
                </a:lnTo>
                <a:lnTo>
                  <a:pt x="0" y="28"/>
                </a:lnTo>
                <a:lnTo>
                  <a:pt x="0" y="136"/>
                </a:lnTo>
                <a:lnTo>
                  <a:pt x="89" y="136"/>
                </a:lnTo>
                <a:lnTo>
                  <a:pt x="112" y="110"/>
                </a:lnTo>
                <a:lnTo>
                  <a:pt x="112" y="84"/>
                </a:lnTo>
                <a:lnTo>
                  <a:pt x="104" y="92"/>
                </a:lnTo>
                <a:lnTo>
                  <a:pt x="104" y="1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4" name="Rectangle 117"/>
          <p:cNvSpPr>
            <a:spLocks noChangeArrowheads="1"/>
          </p:cNvSpPr>
          <p:nvPr/>
        </p:nvSpPr>
        <p:spPr bwMode="auto">
          <a:xfrm>
            <a:off x="5184775" y="432117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5" name="Rectangle 118"/>
          <p:cNvSpPr>
            <a:spLocks noChangeArrowheads="1"/>
          </p:cNvSpPr>
          <p:nvPr/>
        </p:nvSpPr>
        <p:spPr bwMode="auto">
          <a:xfrm>
            <a:off x="5184775" y="435292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6" name="Rectangle 119"/>
          <p:cNvSpPr>
            <a:spLocks noChangeArrowheads="1"/>
          </p:cNvSpPr>
          <p:nvPr/>
        </p:nvSpPr>
        <p:spPr bwMode="auto">
          <a:xfrm>
            <a:off x="5184775" y="4389438"/>
            <a:ext cx="88900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7" name="Rectangle 120"/>
          <p:cNvSpPr>
            <a:spLocks noChangeArrowheads="1"/>
          </p:cNvSpPr>
          <p:nvPr/>
        </p:nvSpPr>
        <p:spPr bwMode="auto">
          <a:xfrm>
            <a:off x="5184775" y="442277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8" name="Freeform 126"/>
          <p:cNvSpPr>
            <a:spLocks noEditPoints="1"/>
          </p:cNvSpPr>
          <p:nvPr/>
        </p:nvSpPr>
        <p:spPr bwMode="auto">
          <a:xfrm>
            <a:off x="5335588" y="2841625"/>
            <a:ext cx="163512" cy="265113"/>
          </a:xfrm>
          <a:custGeom>
            <a:avLst/>
            <a:gdLst>
              <a:gd name="T0" fmla="*/ 0 w 82"/>
              <a:gd name="T1" fmla="*/ 2147483647 h 132"/>
              <a:gd name="T2" fmla="*/ 0 w 82"/>
              <a:gd name="T3" fmla="*/ 2147483647 h 132"/>
              <a:gd name="T4" fmla="*/ 2147483647 w 82"/>
              <a:gd name="T5" fmla="*/ 2147483647 h 132"/>
              <a:gd name="T6" fmla="*/ 2147483647 w 82"/>
              <a:gd name="T7" fmla="*/ 0 h 132"/>
              <a:gd name="T8" fmla="*/ 0 w 82"/>
              <a:gd name="T9" fmla="*/ 2147483647 h 132"/>
              <a:gd name="T10" fmla="*/ 2147483647 w 82"/>
              <a:gd name="T11" fmla="*/ 2147483647 h 132"/>
              <a:gd name="T12" fmla="*/ 2147483647 w 82"/>
              <a:gd name="T13" fmla="*/ 2147483647 h 132"/>
              <a:gd name="T14" fmla="*/ 2147483647 w 82"/>
              <a:gd name="T15" fmla="*/ 2147483647 h 132"/>
              <a:gd name="T16" fmla="*/ 2147483647 w 82"/>
              <a:gd name="T17" fmla="*/ 2147483647 h 132"/>
              <a:gd name="T18" fmla="*/ 2147483647 w 82"/>
              <a:gd name="T19" fmla="*/ 2147483647 h 132"/>
              <a:gd name="T20" fmla="*/ 2147483647 w 82"/>
              <a:gd name="T21" fmla="*/ 2147483647 h 132"/>
              <a:gd name="T22" fmla="*/ 2147483647 w 82"/>
              <a:gd name="T23" fmla="*/ 2147483647 h 132"/>
              <a:gd name="T24" fmla="*/ 2147483647 w 82"/>
              <a:gd name="T25" fmla="*/ 2147483647 h 132"/>
              <a:gd name="T26" fmla="*/ 2147483647 w 82"/>
              <a:gd name="T27" fmla="*/ 2147483647 h 1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2" h="132">
                <a:moveTo>
                  <a:pt x="0" y="34"/>
                </a:moveTo>
                <a:lnTo>
                  <a:pt x="0" y="132"/>
                </a:lnTo>
                <a:lnTo>
                  <a:pt x="82" y="99"/>
                </a:lnTo>
                <a:lnTo>
                  <a:pt x="82" y="0"/>
                </a:lnTo>
                <a:lnTo>
                  <a:pt x="0" y="34"/>
                </a:lnTo>
                <a:close/>
                <a:moveTo>
                  <a:pt x="76" y="10"/>
                </a:moveTo>
                <a:lnTo>
                  <a:pt x="76" y="94"/>
                </a:lnTo>
                <a:lnTo>
                  <a:pt x="5" y="66"/>
                </a:lnTo>
                <a:lnTo>
                  <a:pt x="5" y="38"/>
                </a:lnTo>
                <a:lnTo>
                  <a:pt x="76" y="10"/>
                </a:lnTo>
                <a:close/>
                <a:moveTo>
                  <a:pt x="5" y="70"/>
                </a:moveTo>
                <a:lnTo>
                  <a:pt x="73" y="96"/>
                </a:lnTo>
                <a:lnTo>
                  <a:pt x="5" y="124"/>
                </a:lnTo>
                <a:lnTo>
                  <a:pt x="5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9" name="Freeform 127"/>
          <p:cNvSpPr>
            <a:spLocks/>
          </p:cNvSpPr>
          <p:nvPr/>
        </p:nvSpPr>
        <p:spPr bwMode="auto">
          <a:xfrm>
            <a:off x="5153025" y="2841625"/>
            <a:ext cx="161925" cy="265113"/>
          </a:xfrm>
          <a:custGeom>
            <a:avLst/>
            <a:gdLst>
              <a:gd name="T0" fmla="*/ 0 w 81"/>
              <a:gd name="T1" fmla="*/ 2147483647 h 132"/>
              <a:gd name="T2" fmla="*/ 2147483647 w 81"/>
              <a:gd name="T3" fmla="*/ 2147483647 h 132"/>
              <a:gd name="T4" fmla="*/ 2147483647 w 81"/>
              <a:gd name="T5" fmla="*/ 2147483647 h 132"/>
              <a:gd name="T6" fmla="*/ 0 w 81"/>
              <a:gd name="T7" fmla="*/ 0 h 132"/>
              <a:gd name="T8" fmla="*/ 0 w 81"/>
              <a:gd name="T9" fmla="*/ 2147483647 h 1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1" h="132">
                <a:moveTo>
                  <a:pt x="0" y="99"/>
                </a:moveTo>
                <a:lnTo>
                  <a:pt x="81" y="132"/>
                </a:lnTo>
                <a:lnTo>
                  <a:pt x="81" y="34"/>
                </a:lnTo>
                <a:lnTo>
                  <a:pt x="0" y="0"/>
                </a:lnTo>
                <a:lnTo>
                  <a:pt x="0" y="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0" name="Freeform 128"/>
          <p:cNvSpPr>
            <a:spLocks noEditPoints="1"/>
          </p:cNvSpPr>
          <p:nvPr/>
        </p:nvSpPr>
        <p:spPr bwMode="auto">
          <a:xfrm>
            <a:off x="5162550" y="2762250"/>
            <a:ext cx="333375" cy="131763"/>
          </a:xfrm>
          <a:custGeom>
            <a:avLst/>
            <a:gdLst>
              <a:gd name="T0" fmla="*/ 2147483647 w 166"/>
              <a:gd name="T1" fmla="*/ 0 h 66"/>
              <a:gd name="T2" fmla="*/ 0 w 166"/>
              <a:gd name="T3" fmla="*/ 2147483647 h 66"/>
              <a:gd name="T4" fmla="*/ 2147483647 w 166"/>
              <a:gd name="T5" fmla="*/ 2147483647 h 66"/>
              <a:gd name="T6" fmla="*/ 2147483647 w 166"/>
              <a:gd name="T7" fmla="*/ 2147483647 h 66"/>
              <a:gd name="T8" fmla="*/ 2147483647 w 166"/>
              <a:gd name="T9" fmla="*/ 0 h 66"/>
              <a:gd name="T10" fmla="*/ 2147483647 w 166"/>
              <a:gd name="T11" fmla="*/ 2147483647 h 66"/>
              <a:gd name="T12" fmla="*/ 2147483647 w 166"/>
              <a:gd name="T13" fmla="*/ 2147483647 h 66"/>
              <a:gd name="T14" fmla="*/ 2147483647 w 166"/>
              <a:gd name="T15" fmla="*/ 2147483647 h 66"/>
              <a:gd name="T16" fmla="*/ 2147483647 w 166"/>
              <a:gd name="T17" fmla="*/ 2147483647 h 66"/>
              <a:gd name="T18" fmla="*/ 2147483647 w 166"/>
              <a:gd name="T19" fmla="*/ 2147483647 h 66"/>
              <a:gd name="T20" fmla="*/ 2147483647 w 166"/>
              <a:gd name="T21" fmla="*/ 2147483647 h 66"/>
              <a:gd name="T22" fmla="*/ 2147483647 w 166"/>
              <a:gd name="T23" fmla="*/ 2147483647 h 66"/>
              <a:gd name="T24" fmla="*/ 2147483647 w 166"/>
              <a:gd name="T25" fmla="*/ 2147483647 h 6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6" h="66">
                <a:moveTo>
                  <a:pt x="82" y="0"/>
                </a:moveTo>
                <a:lnTo>
                  <a:pt x="0" y="32"/>
                </a:lnTo>
                <a:lnTo>
                  <a:pt x="80" y="66"/>
                </a:lnTo>
                <a:lnTo>
                  <a:pt x="166" y="32"/>
                </a:lnTo>
                <a:lnTo>
                  <a:pt x="82" y="0"/>
                </a:lnTo>
                <a:close/>
                <a:moveTo>
                  <a:pt x="82" y="6"/>
                </a:moveTo>
                <a:lnTo>
                  <a:pt x="151" y="32"/>
                </a:lnTo>
                <a:lnTo>
                  <a:pt x="82" y="59"/>
                </a:lnTo>
                <a:lnTo>
                  <a:pt x="82" y="6"/>
                </a:lnTo>
                <a:close/>
                <a:moveTo>
                  <a:pt x="78" y="7"/>
                </a:moveTo>
                <a:lnTo>
                  <a:pt x="78" y="59"/>
                </a:lnTo>
                <a:lnTo>
                  <a:pt x="15" y="32"/>
                </a:lnTo>
                <a:lnTo>
                  <a:pt x="78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1" name="TextBox 13"/>
          <p:cNvSpPr txBox="1">
            <a:spLocks noChangeArrowheads="1"/>
          </p:cNvSpPr>
          <p:nvPr/>
        </p:nvSpPr>
        <p:spPr bwMode="auto">
          <a:xfrm>
            <a:off x="2105025" y="2509838"/>
            <a:ext cx="1041400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1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2" name="TextBox 13"/>
          <p:cNvSpPr txBox="1">
            <a:spLocks noChangeArrowheads="1"/>
          </p:cNvSpPr>
          <p:nvPr/>
        </p:nvSpPr>
        <p:spPr bwMode="auto">
          <a:xfrm>
            <a:off x="1270000" y="2768600"/>
            <a:ext cx="18764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1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3" name="TextBox 13"/>
          <p:cNvSpPr txBox="1">
            <a:spLocks noChangeArrowheads="1"/>
          </p:cNvSpPr>
          <p:nvPr/>
        </p:nvSpPr>
        <p:spPr bwMode="auto">
          <a:xfrm>
            <a:off x="6035675" y="2509838"/>
            <a:ext cx="10414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4" name="TextBox 13"/>
          <p:cNvSpPr txBox="1">
            <a:spLocks noChangeArrowheads="1"/>
          </p:cNvSpPr>
          <p:nvPr/>
        </p:nvSpPr>
        <p:spPr bwMode="auto">
          <a:xfrm>
            <a:off x="6038850" y="2770188"/>
            <a:ext cx="18780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5" name="TextBox 13"/>
          <p:cNvSpPr txBox="1">
            <a:spLocks noChangeArrowheads="1"/>
          </p:cNvSpPr>
          <p:nvPr/>
        </p:nvSpPr>
        <p:spPr bwMode="auto">
          <a:xfrm>
            <a:off x="2105025" y="4287838"/>
            <a:ext cx="10414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6" name="TextBox 13"/>
          <p:cNvSpPr txBox="1">
            <a:spLocks noChangeArrowheads="1"/>
          </p:cNvSpPr>
          <p:nvPr/>
        </p:nvSpPr>
        <p:spPr bwMode="auto">
          <a:xfrm>
            <a:off x="1270000" y="4546600"/>
            <a:ext cx="18764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7" name="TextBox 13"/>
          <p:cNvSpPr txBox="1">
            <a:spLocks noChangeArrowheads="1"/>
          </p:cNvSpPr>
          <p:nvPr/>
        </p:nvSpPr>
        <p:spPr bwMode="auto">
          <a:xfrm>
            <a:off x="6035675" y="4287838"/>
            <a:ext cx="10414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8" name="TextBox 13"/>
          <p:cNvSpPr txBox="1">
            <a:spLocks noChangeArrowheads="1"/>
          </p:cNvSpPr>
          <p:nvPr/>
        </p:nvSpPr>
        <p:spPr bwMode="auto">
          <a:xfrm>
            <a:off x="6038850" y="4546600"/>
            <a:ext cx="187801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388" y="2378075"/>
            <a:ext cx="412750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4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5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0726" name="Oval 47"/>
          <p:cNvSpPr>
            <a:spLocks noChangeArrowheads="1"/>
          </p:cNvSpPr>
          <p:nvPr/>
        </p:nvSpPr>
        <p:spPr bwMode="auto">
          <a:xfrm>
            <a:off x="3819525" y="3073400"/>
            <a:ext cx="1231900" cy="1231900"/>
          </a:xfrm>
          <a:prstGeom prst="ellipse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30727" name="Freeform 122"/>
          <p:cNvSpPr>
            <a:spLocks/>
          </p:cNvSpPr>
          <p:nvPr/>
        </p:nvSpPr>
        <p:spPr bwMode="auto">
          <a:xfrm>
            <a:off x="4222750" y="3489325"/>
            <a:ext cx="428625" cy="427038"/>
          </a:xfrm>
          <a:custGeom>
            <a:avLst/>
            <a:gdLst>
              <a:gd name="T0" fmla="*/ 2147483647 w 290"/>
              <a:gd name="T1" fmla="*/ 2147483647 h 290"/>
              <a:gd name="T2" fmla="*/ 2147483647 w 290"/>
              <a:gd name="T3" fmla="*/ 2147483647 h 290"/>
              <a:gd name="T4" fmla="*/ 2147483647 w 290"/>
              <a:gd name="T5" fmla="*/ 2147483647 h 290"/>
              <a:gd name="T6" fmla="*/ 2147483647 w 290"/>
              <a:gd name="T7" fmla="*/ 2147483647 h 290"/>
              <a:gd name="T8" fmla="*/ 2147483647 w 290"/>
              <a:gd name="T9" fmla="*/ 2147483647 h 290"/>
              <a:gd name="T10" fmla="*/ 2147483647 w 290"/>
              <a:gd name="T11" fmla="*/ 2147483647 h 290"/>
              <a:gd name="T12" fmla="*/ 2147483647 w 290"/>
              <a:gd name="T13" fmla="*/ 2147483647 h 290"/>
              <a:gd name="T14" fmla="*/ 2147483647 w 290"/>
              <a:gd name="T15" fmla="*/ 2147483647 h 290"/>
              <a:gd name="T16" fmla="*/ 2147483647 w 290"/>
              <a:gd name="T17" fmla="*/ 2147483647 h 290"/>
              <a:gd name="T18" fmla="*/ 2147483647 w 290"/>
              <a:gd name="T19" fmla="*/ 2147483647 h 290"/>
              <a:gd name="T20" fmla="*/ 2147483647 w 290"/>
              <a:gd name="T21" fmla="*/ 2147483647 h 290"/>
              <a:gd name="T22" fmla="*/ 2147483647 w 290"/>
              <a:gd name="T23" fmla="*/ 2147483647 h 290"/>
              <a:gd name="T24" fmla="*/ 2147483647 w 290"/>
              <a:gd name="T25" fmla="*/ 2147483647 h 290"/>
              <a:gd name="T26" fmla="*/ 2147483647 w 290"/>
              <a:gd name="T27" fmla="*/ 2147483647 h 290"/>
              <a:gd name="T28" fmla="*/ 2147483647 w 290"/>
              <a:gd name="T29" fmla="*/ 2147483647 h 290"/>
              <a:gd name="T30" fmla="*/ 2147483647 w 290"/>
              <a:gd name="T31" fmla="*/ 2147483647 h 290"/>
              <a:gd name="T32" fmla="*/ 2147483647 w 290"/>
              <a:gd name="T33" fmla="*/ 2147483647 h 290"/>
              <a:gd name="T34" fmla="*/ 2147483647 w 290"/>
              <a:gd name="T35" fmla="*/ 2147483647 h 290"/>
              <a:gd name="T36" fmla="*/ 2147483647 w 290"/>
              <a:gd name="T37" fmla="*/ 2147483647 h 29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28" name="矩形 10"/>
          <p:cNvSpPr>
            <a:spLocks noChangeArrowheads="1"/>
          </p:cNvSpPr>
          <p:nvPr/>
        </p:nvSpPr>
        <p:spPr bwMode="auto">
          <a:xfrm>
            <a:off x="771525" y="3073400"/>
            <a:ext cx="2667000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29" name="TextBox 13"/>
          <p:cNvSpPr txBox="1">
            <a:spLocks noChangeArrowheads="1"/>
          </p:cNvSpPr>
          <p:nvPr/>
        </p:nvSpPr>
        <p:spPr bwMode="auto">
          <a:xfrm>
            <a:off x="782638" y="2751138"/>
            <a:ext cx="2065337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30" name="矩形 12"/>
          <p:cNvSpPr>
            <a:spLocks noChangeArrowheads="1"/>
          </p:cNvSpPr>
          <p:nvPr/>
        </p:nvSpPr>
        <p:spPr bwMode="auto">
          <a:xfrm>
            <a:off x="782638" y="3986213"/>
            <a:ext cx="2689225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7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8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1749" name="Oval 10"/>
          <p:cNvSpPr>
            <a:spLocks noChangeAspect="1" noChangeArrowheads="1"/>
          </p:cNvSpPr>
          <p:nvPr/>
        </p:nvSpPr>
        <p:spPr bwMode="auto">
          <a:xfrm>
            <a:off x="892175" y="2652713"/>
            <a:ext cx="431800" cy="431800"/>
          </a:xfrm>
          <a:prstGeom prst="ellipse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31750" name="Oval 13"/>
          <p:cNvSpPr>
            <a:spLocks noChangeAspect="1" noChangeArrowheads="1"/>
          </p:cNvSpPr>
          <p:nvPr/>
        </p:nvSpPr>
        <p:spPr bwMode="auto">
          <a:xfrm>
            <a:off x="892175" y="3297238"/>
            <a:ext cx="431800" cy="431800"/>
          </a:xfrm>
          <a:prstGeom prst="ellipse">
            <a:avLst/>
          </a:pr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</a:endParaRPr>
          </a:p>
        </p:txBody>
      </p:sp>
      <p:pic>
        <p:nvPicPr>
          <p:cNvPr id="31751" name="Picture 14" descr="pho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0" y="3414713"/>
            <a:ext cx="217488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15" descr="bul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774950"/>
            <a:ext cx="217487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Oval 19"/>
          <p:cNvSpPr>
            <a:spLocks noChangeAspect="1" noChangeArrowheads="1"/>
          </p:cNvSpPr>
          <p:nvPr/>
        </p:nvSpPr>
        <p:spPr bwMode="auto">
          <a:xfrm>
            <a:off x="892175" y="3946525"/>
            <a:ext cx="431800" cy="431800"/>
          </a:xfrm>
          <a:prstGeom prst="ellipse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</a:endParaRPr>
          </a:p>
        </p:txBody>
      </p:sp>
      <p:pic>
        <p:nvPicPr>
          <p:cNvPr id="31754" name="Picture 23" descr="clou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8" y="4062413"/>
            <a:ext cx="188912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55" name="组合 13"/>
          <p:cNvGrpSpPr>
            <a:grpSpLocks noChangeAspect="1"/>
          </p:cNvGrpSpPr>
          <p:nvPr/>
        </p:nvGrpSpPr>
        <p:grpSpPr bwMode="auto">
          <a:xfrm>
            <a:off x="6124575" y="2235200"/>
            <a:ext cx="3019425" cy="3079750"/>
            <a:chOff x="0" y="0"/>
            <a:chExt cx="4025152" cy="4106791"/>
          </a:xfrm>
        </p:grpSpPr>
        <p:pic>
          <p:nvPicPr>
            <p:cNvPr id="31759" name="图片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025152" cy="410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60" name="图片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47"/>
            <a:stretch>
              <a:fillRect/>
            </a:stretch>
          </p:blipFill>
          <p:spPr bwMode="auto">
            <a:xfrm>
              <a:off x="538859" y="432478"/>
              <a:ext cx="3486293" cy="2354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56" name="矩形 16"/>
          <p:cNvSpPr>
            <a:spLocks noChangeArrowheads="1"/>
          </p:cNvSpPr>
          <p:nvPr/>
        </p:nvSpPr>
        <p:spPr bwMode="auto">
          <a:xfrm>
            <a:off x="1512888" y="2697163"/>
            <a:ext cx="380206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0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57" name="矩形 17"/>
          <p:cNvSpPr>
            <a:spLocks noChangeArrowheads="1"/>
          </p:cNvSpPr>
          <p:nvPr/>
        </p:nvSpPr>
        <p:spPr bwMode="auto">
          <a:xfrm>
            <a:off x="1512888" y="3298825"/>
            <a:ext cx="380206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0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58" name="矩形 18"/>
          <p:cNvSpPr>
            <a:spLocks noChangeArrowheads="1"/>
          </p:cNvSpPr>
          <p:nvPr/>
        </p:nvSpPr>
        <p:spPr bwMode="auto">
          <a:xfrm>
            <a:off x="1512888" y="3959225"/>
            <a:ext cx="380206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0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1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2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2773" name="Block Arc 51"/>
          <p:cNvSpPr>
            <a:spLocks/>
          </p:cNvSpPr>
          <p:nvPr/>
        </p:nvSpPr>
        <p:spPr bwMode="auto">
          <a:xfrm>
            <a:off x="963613" y="3013075"/>
            <a:ext cx="1617662" cy="1617663"/>
          </a:xfrm>
          <a:custGeom>
            <a:avLst/>
            <a:gdLst>
              <a:gd name="T0" fmla="*/ 0 w 1618211"/>
              <a:gd name="T1" fmla="*/ 807189 h 1618211"/>
              <a:gd name="T2" fmla="*/ 403594 w 1618211"/>
              <a:gd name="T3" fmla="*/ 108141 h 1618211"/>
              <a:gd name="T4" fmla="*/ 1210780 w 1618211"/>
              <a:gd name="T5" fmla="*/ 108141 h 1618211"/>
              <a:gd name="T6" fmla="*/ 1614373 w 1618211"/>
              <a:gd name="T7" fmla="*/ 807190 h 1618211"/>
              <a:gd name="T8" fmla="*/ 1367518 w 1618211"/>
              <a:gd name="T9" fmla="*/ 807189 h 1618211"/>
              <a:gd name="T10" fmla="*/ 1087352 w 1618211"/>
              <a:gd name="T11" fmla="*/ 321927 h 1618211"/>
              <a:gd name="T12" fmla="*/ 527020 w 1618211"/>
              <a:gd name="T13" fmla="*/ 321927 h 1618211"/>
              <a:gd name="T14" fmla="*/ 246852 w 1618211"/>
              <a:gd name="T15" fmla="*/ 807189 h 1618211"/>
              <a:gd name="T16" fmla="*/ 0 w 1618211"/>
              <a:gd name="T17" fmla="*/ 807189 h 16182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18211" h="1618211">
                <a:moveTo>
                  <a:pt x="0" y="809106"/>
                </a:moveTo>
                <a:cubicBezTo>
                  <a:pt x="0" y="520040"/>
                  <a:pt x="154215" y="252932"/>
                  <a:pt x="404553" y="108400"/>
                </a:cubicBezTo>
                <a:cubicBezTo>
                  <a:pt x="654891" y="-36133"/>
                  <a:pt x="963321" y="-36133"/>
                  <a:pt x="1213659" y="108400"/>
                </a:cubicBezTo>
                <a:cubicBezTo>
                  <a:pt x="1463997" y="252933"/>
                  <a:pt x="1618212" y="520041"/>
                  <a:pt x="1618212" y="809107"/>
                </a:cubicBezTo>
                <a:lnTo>
                  <a:pt x="1370770" y="809106"/>
                </a:lnTo>
                <a:cubicBezTo>
                  <a:pt x="1370770" y="608442"/>
                  <a:pt x="1263718" y="423021"/>
                  <a:pt x="1089938" y="322690"/>
                </a:cubicBezTo>
                <a:cubicBezTo>
                  <a:pt x="916158" y="222358"/>
                  <a:pt x="702053" y="222358"/>
                  <a:pt x="528273" y="322690"/>
                </a:cubicBezTo>
                <a:cubicBezTo>
                  <a:pt x="354493" y="423022"/>
                  <a:pt x="247440" y="608443"/>
                  <a:pt x="247440" y="809106"/>
                </a:cubicBezTo>
                <a:lnTo>
                  <a:pt x="0" y="809106"/>
                </a:lnTo>
                <a:close/>
              </a:path>
            </a:pathLst>
          </a:cu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4" name="Block Arc 52"/>
          <p:cNvSpPr>
            <a:spLocks/>
          </p:cNvSpPr>
          <p:nvPr/>
        </p:nvSpPr>
        <p:spPr bwMode="auto">
          <a:xfrm rot="10800000">
            <a:off x="2332038" y="3011488"/>
            <a:ext cx="1617662" cy="1617662"/>
          </a:xfrm>
          <a:custGeom>
            <a:avLst/>
            <a:gdLst>
              <a:gd name="T0" fmla="*/ 0 w 1618211"/>
              <a:gd name="T1" fmla="*/ 807187 h 1618211"/>
              <a:gd name="T2" fmla="*/ 403594 w 1618211"/>
              <a:gd name="T3" fmla="*/ 108141 h 1618211"/>
              <a:gd name="T4" fmla="*/ 1210780 w 1618211"/>
              <a:gd name="T5" fmla="*/ 108141 h 1618211"/>
              <a:gd name="T6" fmla="*/ 1614373 w 1618211"/>
              <a:gd name="T7" fmla="*/ 807188 h 1618211"/>
              <a:gd name="T8" fmla="*/ 1367518 w 1618211"/>
              <a:gd name="T9" fmla="*/ 807187 h 1618211"/>
              <a:gd name="T10" fmla="*/ 1087352 w 1618211"/>
              <a:gd name="T11" fmla="*/ 321927 h 1618211"/>
              <a:gd name="T12" fmla="*/ 527020 w 1618211"/>
              <a:gd name="T13" fmla="*/ 321927 h 1618211"/>
              <a:gd name="T14" fmla="*/ 246852 w 1618211"/>
              <a:gd name="T15" fmla="*/ 807187 h 1618211"/>
              <a:gd name="T16" fmla="*/ 0 w 1618211"/>
              <a:gd name="T17" fmla="*/ 807187 h 16182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18211" h="1618211">
                <a:moveTo>
                  <a:pt x="0" y="809106"/>
                </a:moveTo>
                <a:cubicBezTo>
                  <a:pt x="0" y="520040"/>
                  <a:pt x="154215" y="252932"/>
                  <a:pt x="404553" y="108400"/>
                </a:cubicBezTo>
                <a:cubicBezTo>
                  <a:pt x="654891" y="-36133"/>
                  <a:pt x="963321" y="-36133"/>
                  <a:pt x="1213659" y="108400"/>
                </a:cubicBezTo>
                <a:cubicBezTo>
                  <a:pt x="1463997" y="252933"/>
                  <a:pt x="1618212" y="520041"/>
                  <a:pt x="1618212" y="809107"/>
                </a:cubicBezTo>
                <a:lnTo>
                  <a:pt x="1370770" y="809106"/>
                </a:lnTo>
                <a:cubicBezTo>
                  <a:pt x="1370770" y="608442"/>
                  <a:pt x="1263718" y="423021"/>
                  <a:pt x="1089938" y="322690"/>
                </a:cubicBezTo>
                <a:cubicBezTo>
                  <a:pt x="916158" y="222358"/>
                  <a:pt x="702053" y="222358"/>
                  <a:pt x="528273" y="322690"/>
                </a:cubicBezTo>
                <a:cubicBezTo>
                  <a:pt x="354493" y="423022"/>
                  <a:pt x="247440" y="608443"/>
                  <a:pt x="247440" y="809106"/>
                </a:cubicBezTo>
                <a:lnTo>
                  <a:pt x="0" y="809106"/>
                </a:lnTo>
                <a:close/>
              </a:path>
            </a:pathLst>
          </a:cu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5" name="Block Arc 53"/>
          <p:cNvSpPr>
            <a:spLocks/>
          </p:cNvSpPr>
          <p:nvPr/>
        </p:nvSpPr>
        <p:spPr bwMode="auto">
          <a:xfrm>
            <a:off x="3702050" y="3013075"/>
            <a:ext cx="1617663" cy="1617663"/>
          </a:xfrm>
          <a:custGeom>
            <a:avLst/>
            <a:gdLst>
              <a:gd name="T0" fmla="*/ 0 w 1618211"/>
              <a:gd name="T1" fmla="*/ 807189 h 1618211"/>
              <a:gd name="T2" fmla="*/ 403594 w 1618211"/>
              <a:gd name="T3" fmla="*/ 108141 h 1618211"/>
              <a:gd name="T4" fmla="*/ 1210785 w 1618211"/>
              <a:gd name="T5" fmla="*/ 108141 h 1618211"/>
              <a:gd name="T6" fmla="*/ 1614380 w 1618211"/>
              <a:gd name="T7" fmla="*/ 807190 h 1618211"/>
              <a:gd name="T8" fmla="*/ 1367524 w 1618211"/>
              <a:gd name="T9" fmla="*/ 807189 h 1618211"/>
              <a:gd name="T10" fmla="*/ 1087357 w 1618211"/>
              <a:gd name="T11" fmla="*/ 321927 h 1618211"/>
              <a:gd name="T12" fmla="*/ 527020 w 1618211"/>
              <a:gd name="T13" fmla="*/ 321927 h 1618211"/>
              <a:gd name="T14" fmla="*/ 246852 w 1618211"/>
              <a:gd name="T15" fmla="*/ 807189 h 1618211"/>
              <a:gd name="T16" fmla="*/ 0 w 1618211"/>
              <a:gd name="T17" fmla="*/ 807189 h 16182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18211" h="1618211">
                <a:moveTo>
                  <a:pt x="0" y="809106"/>
                </a:moveTo>
                <a:cubicBezTo>
                  <a:pt x="0" y="520040"/>
                  <a:pt x="154215" y="252932"/>
                  <a:pt x="404553" y="108400"/>
                </a:cubicBezTo>
                <a:cubicBezTo>
                  <a:pt x="654891" y="-36133"/>
                  <a:pt x="963321" y="-36133"/>
                  <a:pt x="1213659" y="108400"/>
                </a:cubicBezTo>
                <a:cubicBezTo>
                  <a:pt x="1463997" y="252933"/>
                  <a:pt x="1618212" y="520041"/>
                  <a:pt x="1618212" y="809107"/>
                </a:cubicBezTo>
                <a:lnTo>
                  <a:pt x="1370770" y="809106"/>
                </a:lnTo>
                <a:cubicBezTo>
                  <a:pt x="1370770" y="608442"/>
                  <a:pt x="1263718" y="423021"/>
                  <a:pt x="1089938" y="322690"/>
                </a:cubicBezTo>
                <a:cubicBezTo>
                  <a:pt x="916158" y="222358"/>
                  <a:pt x="702053" y="222358"/>
                  <a:pt x="528273" y="322690"/>
                </a:cubicBezTo>
                <a:cubicBezTo>
                  <a:pt x="354493" y="423022"/>
                  <a:pt x="247440" y="608443"/>
                  <a:pt x="247440" y="809106"/>
                </a:cubicBezTo>
                <a:lnTo>
                  <a:pt x="0" y="809106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6" name="Block Arc 54"/>
          <p:cNvSpPr>
            <a:spLocks/>
          </p:cNvSpPr>
          <p:nvPr/>
        </p:nvSpPr>
        <p:spPr bwMode="auto">
          <a:xfrm rot="10800000">
            <a:off x="5070475" y="3011488"/>
            <a:ext cx="1619250" cy="1617662"/>
          </a:xfrm>
          <a:custGeom>
            <a:avLst/>
            <a:gdLst>
              <a:gd name="T0" fmla="*/ 0 w 1618211"/>
              <a:gd name="T1" fmla="*/ 807187 h 1618211"/>
              <a:gd name="T2" fmla="*/ 406375 w 1618211"/>
              <a:gd name="T3" fmla="*/ 108141 h 1618211"/>
              <a:gd name="T4" fmla="*/ 1219124 w 1618211"/>
              <a:gd name="T5" fmla="*/ 108141 h 1618211"/>
              <a:gd name="T6" fmla="*/ 1625499 w 1618211"/>
              <a:gd name="T7" fmla="*/ 807188 h 1618211"/>
              <a:gd name="T8" fmla="*/ 1376943 w 1618211"/>
              <a:gd name="T9" fmla="*/ 807187 h 1618211"/>
              <a:gd name="T10" fmla="*/ 1094847 w 1618211"/>
              <a:gd name="T11" fmla="*/ 321927 h 1618211"/>
              <a:gd name="T12" fmla="*/ 530651 w 1618211"/>
              <a:gd name="T13" fmla="*/ 321927 h 1618211"/>
              <a:gd name="T14" fmla="*/ 248553 w 1618211"/>
              <a:gd name="T15" fmla="*/ 807187 h 1618211"/>
              <a:gd name="T16" fmla="*/ 0 w 1618211"/>
              <a:gd name="T17" fmla="*/ 807187 h 16182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18211" h="1618211">
                <a:moveTo>
                  <a:pt x="0" y="809106"/>
                </a:moveTo>
                <a:cubicBezTo>
                  <a:pt x="0" y="520040"/>
                  <a:pt x="154215" y="252932"/>
                  <a:pt x="404553" y="108400"/>
                </a:cubicBezTo>
                <a:cubicBezTo>
                  <a:pt x="654891" y="-36133"/>
                  <a:pt x="963321" y="-36133"/>
                  <a:pt x="1213659" y="108400"/>
                </a:cubicBezTo>
                <a:cubicBezTo>
                  <a:pt x="1463997" y="252933"/>
                  <a:pt x="1618212" y="520041"/>
                  <a:pt x="1618212" y="809107"/>
                </a:cubicBezTo>
                <a:lnTo>
                  <a:pt x="1370770" y="809106"/>
                </a:lnTo>
                <a:cubicBezTo>
                  <a:pt x="1370770" y="608442"/>
                  <a:pt x="1263718" y="423021"/>
                  <a:pt x="1089938" y="322690"/>
                </a:cubicBezTo>
                <a:cubicBezTo>
                  <a:pt x="916158" y="222358"/>
                  <a:pt x="702053" y="222358"/>
                  <a:pt x="528273" y="322690"/>
                </a:cubicBezTo>
                <a:cubicBezTo>
                  <a:pt x="354493" y="423022"/>
                  <a:pt x="247440" y="608443"/>
                  <a:pt x="247440" y="809106"/>
                </a:cubicBezTo>
                <a:lnTo>
                  <a:pt x="0" y="809106"/>
                </a:lnTo>
                <a:close/>
              </a:path>
            </a:pathLst>
          </a:cu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7" name="Block Arc 55"/>
          <p:cNvSpPr>
            <a:spLocks/>
          </p:cNvSpPr>
          <p:nvPr/>
        </p:nvSpPr>
        <p:spPr bwMode="auto">
          <a:xfrm>
            <a:off x="6440488" y="3013075"/>
            <a:ext cx="1619250" cy="1617663"/>
          </a:xfrm>
          <a:custGeom>
            <a:avLst/>
            <a:gdLst>
              <a:gd name="T0" fmla="*/ 0 w 1618211"/>
              <a:gd name="T1" fmla="*/ 807189 h 1618211"/>
              <a:gd name="T2" fmla="*/ 406375 w 1618211"/>
              <a:gd name="T3" fmla="*/ 108141 h 1618211"/>
              <a:gd name="T4" fmla="*/ 1219124 w 1618211"/>
              <a:gd name="T5" fmla="*/ 108141 h 1618211"/>
              <a:gd name="T6" fmla="*/ 1625499 w 1618211"/>
              <a:gd name="T7" fmla="*/ 807190 h 1618211"/>
              <a:gd name="T8" fmla="*/ 1376943 w 1618211"/>
              <a:gd name="T9" fmla="*/ 807189 h 1618211"/>
              <a:gd name="T10" fmla="*/ 1094847 w 1618211"/>
              <a:gd name="T11" fmla="*/ 321927 h 1618211"/>
              <a:gd name="T12" fmla="*/ 530651 w 1618211"/>
              <a:gd name="T13" fmla="*/ 321927 h 1618211"/>
              <a:gd name="T14" fmla="*/ 248553 w 1618211"/>
              <a:gd name="T15" fmla="*/ 807189 h 1618211"/>
              <a:gd name="T16" fmla="*/ 0 w 1618211"/>
              <a:gd name="T17" fmla="*/ 807189 h 16182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18211" h="1618211">
                <a:moveTo>
                  <a:pt x="0" y="809106"/>
                </a:moveTo>
                <a:cubicBezTo>
                  <a:pt x="0" y="520040"/>
                  <a:pt x="154215" y="252932"/>
                  <a:pt x="404553" y="108400"/>
                </a:cubicBezTo>
                <a:cubicBezTo>
                  <a:pt x="654891" y="-36133"/>
                  <a:pt x="963321" y="-36133"/>
                  <a:pt x="1213659" y="108400"/>
                </a:cubicBezTo>
                <a:cubicBezTo>
                  <a:pt x="1463997" y="252933"/>
                  <a:pt x="1618212" y="520041"/>
                  <a:pt x="1618212" y="809107"/>
                </a:cubicBezTo>
                <a:lnTo>
                  <a:pt x="1370770" y="809106"/>
                </a:lnTo>
                <a:cubicBezTo>
                  <a:pt x="1370770" y="608442"/>
                  <a:pt x="1263718" y="423021"/>
                  <a:pt x="1089938" y="322690"/>
                </a:cubicBezTo>
                <a:cubicBezTo>
                  <a:pt x="916158" y="222358"/>
                  <a:pt x="702053" y="222358"/>
                  <a:pt x="528273" y="322690"/>
                </a:cubicBezTo>
                <a:cubicBezTo>
                  <a:pt x="354493" y="423022"/>
                  <a:pt x="247440" y="608443"/>
                  <a:pt x="247440" y="809106"/>
                </a:cubicBezTo>
                <a:lnTo>
                  <a:pt x="0" y="809106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8" name="Freeform 62"/>
          <p:cNvSpPr>
            <a:spLocks/>
          </p:cNvSpPr>
          <p:nvPr/>
        </p:nvSpPr>
        <p:spPr bwMode="auto">
          <a:xfrm>
            <a:off x="1306513" y="3368675"/>
            <a:ext cx="939800" cy="939800"/>
          </a:xfrm>
          <a:custGeom>
            <a:avLst/>
            <a:gdLst>
              <a:gd name="T0" fmla="*/ 0 w 905504"/>
              <a:gd name="T1" fmla="*/ 609951 h 905504"/>
              <a:gd name="T2" fmla="*/ 178650 w 905504"/>
              <a:gd name="T3" fmla="*/ 178650 h 905504"/>
              <a:gd name="T4" fmla="*/ 609951 w 905504"/>
              <a:gd name="T5" fmla="*/ 0 h 905504"/>
              <a:gd name="T6" fmla="*/ 1041252 w 905504"/>
              <a:gd name="T7" fmla="*/ 178650 h 905504"/>
              <a:gd name="T8" fmla="*/ 1219902 w 905504"/>
              <a:gd name="T9" fmla="*/ 609951 h 905504"/>
              <a:gd name="T10" fmla="*/ 1041252 w 905504"/>
              <a:gd name="T11" fmla="*/ 1041252 h 905504"/>
              <a:gd name="T12" fmla="*/ 609951 w 905504"/>
              <a:gd name="T13" fmla="*/ 1219902 h 905504"/>
              <a:gd name="T14" fmla="*/ 178650 w 905504"/>
              <a:gd name="T15" fmla="*/ 1041252 h 905504"/>
              <a:gd name="T16" fmla="*/ 0 w 905504"/>
              <a:gd name="T17" fmla="*/ 609951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5504"/>
              <a:gd name="T28" fmla="*/ 0 h 905504"/>
              <a:gd name="T29" fmla="*/ 905504 w 905504"/>
              <a:gd name="T30" fmla="*/ 905504 h 9055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1614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880" tIns="182880" rIns="158008" bIns="158008" anchor="ctr"/>
          <a:lstStyle/>
          <a:p>
            <a:pPr algn="ctr" defTabSz="887413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3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</a:t>
            </a:r>
          </a:p>
        </p:txBody>
      </p:sp>
      <p:sp>
        <p:nvSpPr>
          <p:cNvPr id="32779" name="Freeform 63"/>
          <p:cNvSpPr>
            <a:spLocks/>
          </p:cNvSpPr>
          <p:nvPr/>
        </p:nvSpPr>
        <p:spPr bwMode="auto">
          <a:xfrm>
            <a:off x="2678113" y="3368675"/>
            <a:ext cx="939800" cy="939800"/>
          </a:xfrm>
          <a:custGeom>
            <a:avLst/>
            <a:gdLst>
              <a:gd name="T0" fmla="*/ 0 w 905504"/>
              <a:gd name="T1" fmla="*/ 609951 h 905504"/>
              <a:gd name="T2" fmla="*/ 178650 w 905504"/>
              <a:gd name="T3" fmla="*/ 178650 h 905504"/>
              <a:gd name="T4" fmla="*/ 609951 w 905504"/>
              <a:gd name="T5" fmla="*/ 0 h 905504"/>
              <a:gd name="T6" fmla="*/ 1041252 w 905504"/>
              <a:gd name="T7" fmla="*/ 178650 h 905504"/>
              <a:gd name="T8" fmla="*/ 1219902 w 905504"/>
              <a:gd name="T9" fmla="*/ 609951 h 905504"/>
              <a:gd name="T10" fmla="*/ 1041252 w 905504"/>
              <a:gd name="T11" fmla="*/ 1041252 h 905504"/>
              <a:gd name="T12" fmla="*/ 609951 w 905504"/>
              <a:gd name="T13" fmla="*/ 1219902 h 905504"/>
              <a:gd name="T14" fmla="*/ 178650 w 905504"/>
              <a:gd name="T15" fmla="*/ 1041252 h 905504"/>
              <a:gd name="T16" fmla="*/ 0 w 905504"/>
              <a:gd name="T17" fmla="*/ 609951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5504"/>
              <a:gd name="T28" fmla="*/ 0 h 905504"/>
              <a:gd name="T29" fmla="*/ 905504 w 905504"/>
              <a:gd name="T30" fmla="*/ 905504 h 9055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FC52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880" tIns="182880" rIns="158008" bIns="158008" anchor="ctr"/>
          <a:lstStyle/>
          <a:p>
            <a:pPr algn="ctr" defTabSz="887413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3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</a:t>
            </a:r>
          </a:p>
        </p:txBody>
      </p:sp>
      <p:sp>
        <p:nvSpPr>
          <p:cNvPr id="32780" name="Freeform 64"/>
          <p:cNvSpPr>
            <a:spLocks/>
          </p:cNvSpPr>
          <p:nvPr/>
        </p:nvSpPr>
        <p:spPr bwMode="auto">
          <a:xfrm>
            <a:off x="4049713" y="3368675"/>
            <a:ext cx="939800" cy="939800"/>
          </a:xfrm>
          <a:custGeom>
            <a:avLst/>
            <a:gdLst>
              <a:gd name="T0" fmla="*/ 0 w 905504"/>
              <a:gd name="T1" fmla="*/ 609951 h 905504"/>
              <a:gd name="T2" fmla="*/ 178650 w 905504"/>
              <a:gd name="T3" fmla="*/ 178650 h 905504"/>
              <a:gd name="T4" fmla="*/ 609951 w 905504"/>
              <a:gd name="T5" fmla="*/ 0 h 905504"/>
              <a:gd name="T6" fmla="*/ 1041252 w 905504"/>
              <a:gd name="T7" fmla="*/ 178650 h 905504"/>
              <a:gd name="T8" fmla="*/ 1219902 w 905504"/>
              <a:gd name="T9" fmla="*/ 609951 h 905504"/>
              <a:gd name="T10" fmla="*/ 1041252 w 905504"/>
              <a:gd name="T11" fmla="*/ 1041252 h 905504"/>
              <a:gd name="T12" fmla="*/ 609951 w 905504"/>
              <a:gd name="T13" fmla="*/ 1219902 h 905504"/>
              <a:gd name="T14" fmla="*/ 178650 w 905504"/>
              <a:gd name="T15" fmla="*/ 1041252 h 905504"/>
              <a:gd name="T16" fmla="*/ 0 w 905504"/>
              <a:gd name="T17" fmla="*/ 609951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5504"/>
              <a:gd name="T28" fmla="*/ 0 h 905504"/>
              <a:gd name="T29" fmla="*/ 905504 w 905504"/>
              <a:gd name="T30" fmla="*/ 905504 h 9055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92D05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880" tIns="182880" rIns="158008" bIns="158008" anchor="ctr"/>
          <a:lstStyle/>
          <a:p>
            <a:pPr algn="ctr" defTabSz="887413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3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3</a:t>
            </a:r>
          </a:p>
        </p:txBody>
      </p:sp>
      <p:sp>
        <p:nvSpPr>
          <p:cNvPr id="32781" name="Freeform 65"/>
          <p:cNvSpPr>
            <a:spLocks/>
          </p:cNvSpPr>
          <p:nvPr/>
        </p:nvSpPr>
        <p:spPr bwMode="auto">
          <a:xfrm>
            <a:off x="5421313" y="3368675"/>
            <a:ext cx="941387" cy="939800"/>
          </a:xfrm>
          <a:custGeom>
            <a:avLst/>
            <a:gdLst>
              <a:gd name="T0" fmla="*/ 0 w 905504"/>
              <a:gd name="T1" fmla="*/ 609951 h 905504"/>
              <a:gd name="T2" fmla="*/ 180771 w 905504"/>
              <a:gd name="T3" fmla="*/ 178650 h 905504"/>
              <a:gd name="T4" fmla="*/ 617198 w 905504"/>
              <a:gd name="T5" fmla="*/ 0 h 905504"/>
              <a:gd name="T6" fmla="*/ 1053622 w 905504"/>
              <a:gd name="T7" fmla="*/ 178650 h 905504"/>
              <a:gd name="T8" fmla="*/ 1234396 w 905504"/>
              <a:gd name="T9" fmla="*/ 609951 h 905504"/>
              <a:gd name="T10" fmla="*/ 1053622 w 905504"/>
              <a:gd name="T11" fmla="*/ 1041252 h 905504"/>
              <a:gd name="T12" fmla="*/ 617198 w 905504"/>
              <a:gd name="T13" fmla="*/ 1219902 h 905504"/>
              <a:gd name="T14" fmla="*/ 180771 w 905504"/>
              <a:gd name="T15" fmla="*/ 1041252 h 905504"/>
              <a:gd name="T16" fmla="*/ 0 w 905504"/>
              <a:gd name="T17" fmla="*/ 609951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5504"/>
              <a:gd name="T28" fmla="*/ 0 h 905504"/>
              <a:gd name="T29" fmla="*/ 905504 w 905504"/>
              <a:gd name="T30" fmla="*/ 905504 h 9055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1614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880" tIns="182880" rIns="158008" bIns="158008" anchor="ctr"/>
          <a:lstStyle/>
          <a:p>
            <a:pPr algn="ctr" defTabSz="887413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3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4</a:t>
            </a:r>
          </a:p>
        </p:txBody>
      </p:sp>
      <p:sp>
        <p:nvSpPr>
          <p:cNvPr id="32782" name="Freeform 66"/>
          <p:cNvSpPr>
            <a:spLocks/>
          </p:cNvSpPr>
          <p:nvPr/>
        </p:nvSpPr>
        <p:spPr bwMode="auto">
          <a:xfrm>
            <a:off x="6792913" y="3368675"/>
            <a:ext cx="941387" cy="939800"/>
          </a:xfrm>
          <a:custGeom>
            <a:avLst/>
            <a:gdLst>
              <a:gd name="T0" fmla="*/ 0 w 905504"/>
              <a:gd name="T1" fmla="*/ 609951 h 905504"/>
              <a:gd name="T2" fmla="*/ 180771 w 905504"/>
              <a:gd name="T3" fmla="*/ 178650 h 905504"/>
              <a:gd name="T4" fmla="*/ 617198 w 905504"/>
              <a:gd name="T5" fmla="*/ 0 h 905504"/>
              <a:gd name="T6" fmla="*/ 1053622 w 905504"/>
              <a:gd name="T7" fmla="*/ 178650 h 905504"/>
              <a:gd name="T8" fmla="*/ 1234396 w 905504"/>
              <a:gd name="T9" fmla="*/ 609951 h 905504"/>
              <a:gd name="T10" fmla="*/ 1053622 w 905504"/>
              <a:gd name="T11" fmla="*/ 1041252 h 905504"/>
              <a:gd name="T12" fmla="*/ 617198 w 905504"/>
              <a:gd name="T13" fmla="*/ 1219902 h 905504"/>
              <a:gd name="T14" fmla="*/ 180771 w 905504"/>
              <a:gd name="T15" fmla="*/ 1041252 h 905504"/>
              <a:gd name="T16" fmla="*/ 0 w 905504"/>
              <a:gd name="T17" fmla="*/ 609951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5504"/>
              <a:gd name="T28" fmla="*/ 0 h 905504"/>
              <a:gd name="T29" fmla="*/ 905504 w 905504"/>
              <a:gd name="T30" fmla="*/ 905504 h 9055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7F7F7F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880" tIns="182880" rIns="158008" bIns="158008" anchor="ctr"/>
          <a:lstStyle/>
          <a:p>
            <a:pPr algn="ctr" defTabSz="887413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3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5</a:t>
            </a:r>
          </a:p>
        </p:txBody>
      </p:sp>
      <p:sp>
        <p:nvSpPr>
          <p:cNvPr id="32783" name="TextBox 75"/>
          <p:cNvSpPr txBox="1">
            <a:spLocks noChangeArrowheads="1"/>
          </p:cNvSpPr>
          <p:nvPr/>
        </p:nvSpPr>
        <p:spPr bwMode="auto">
          <a:xfrm>
            <a:off x="1412875" y="4419600"/>
            <a:ext cx="685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2006</a:t>
            </a:r>
            <a:endParaRPr lang="en-US" altLang="zh-CN" sz="2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4" name="TextBox 77"/>
          <p:cNvSpPr txBox="1">
            <a:spLocks noChangeArrowheads="1"/>
          </p:cNvSpPr>
          <p:nvPr/>
        </p:nvSpPr>
        <p:spPr bwMode="auto">
          <a:xfrm>
            <a:off x="2733675" y="2860675"/>
            <a:ext cx="685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2009</a:t>
            </a:r>
            <a:endParaRPr lang="en-US" altLang="zh-CN" sz="2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5" name="TextBox 78"/>
          <p:cNvSpPr txBox="1">
            <a:spLocks noChangeArrowheads="1"/>
          </p:cNvSpPr>
          <p:nvPr/>
        </p:nvSpPr>
        <p:spPr bwMode="auto">
          <a:xfrm>
            <a:off x="4178300" y="4419600"/>
            <a:ext cx="685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2008</a:t>
            </a:r>
            <a:endParaRPr lang="en-US" altLang="zh-CN" sz="2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6" name="TextBox 81"/>
          <p:cNvSpPr txBox="1">
            <a:spLocks noChangeArrowheads="1"/>
          </p:cNvSpPr>
          <p:nvPr/>
        </p:nvSpPr>
        <p:spPr bwMode="auto">
          <a:xfrm>
            <a:off x="5507038" y="2860675"/>
            <a:ext cx="687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2010</a:t>
            </a:r>
            <a:endParaRPr lang="en-US" altLang="zh-CN" sz="2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7" name="TextBox 82"/>
          <p:cNvSpPr txBox="1">
            <a:spLocks noChangeArrowheads="1"/>
          </p:cNvSpPr>
          <p:nvPr/>
        </p:nvSpPr>
        <p:spPr bwMode="auto">
          <a:xfrm>
            <a:off x="6943725" y="4419600"/>
            <a:ext cx="685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2012</a:t>
            </a:r>
            <a:endParaRPr lang="en-US" altLang="zh-CN" sz="2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8" name="TextBox 13"/>
          <p:cNvSpPr txBox="1">
            <a:spLocks noChangeArrowheads="1"/>
          </p:cNvSpPr>
          <p:nvPr/>
        </p:nvSpPr>
        <p:spPr bwMode="auto">
          <a:xfrm>
            <a:off x="1019175" y="4914900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9" name="TextBox 13"/>
          <p:cNvSpPr txBox="1">
            <a:spLocks noChangeArrowheads="1"/>
          </p:cNvSpPr>
          <p:nvPr/>
        </p:nvSpPr>
        <p:spPr bwMode="auto">
          <a:xfrm>
            <a:off x="1050925" y="5129213"/>
            <a:ext cx="140017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0" name="TextBox 13"/>
          <p:cNvSpPr txBox="1">
            <a:spLocks noChangeArrowheads="1"/>
          </p:cNvSpPr>
          <p:nvPr/>
        </p:nvSpPr>
        <p:spPr bwMode="auto">
          <a:xfrm>
            <a:off x="2332038" y="2182813"/>
            <a:ext cx="14652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1" name="TextBox 13"/>
          <p:cNvSpPr txBox="1">
            <a:spLocks noChangeArrowheads="1"/>
          </p:cNvSpPr>
          <p:nvPr/>
        </p:nvSpPr>
        <p:spPr bwMode="auto">
          <a:xfrm>
            <a:off x="2363788" y="2397125"/>
            <a:ext cx="14001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2" name="TextBox 13"/>
          <p:cNvSpPr txBox="1">
            <a:spLocks noChangeArrowheads="1"/>
          </p:cNvSpPr>
          <p:nvPr/>
        </p:nvSpPr>
        <p:spPr bwMode="auto">
          <a:xfrm>
            <a:off x="5165725" y="2182813"/>
            <a:ext cx="1463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3" name="TextBox 13"/>
          <p:cNvSpPr txBox="1">
            <a:spLocks noChangeArrowheads="1"/>
          </p:cNvSpPr>
          <p:nvPr/>
        </p:nvSpPr>
        <p:spPr bwMode="auto">
          <a:xfrm>
            <a:off x="5197475" y="2397125"/>
            <a:ext cx="14001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4" name="TextBox 13"/>
          <p:cNvSpPr txBox="1">
            <a:spLocks noChangeArrowheads="1"/>
          </p:cNvSpPr>
          <p:nvPr/>
        </p:nvSpPr>
        <p:spPr bwMode="auto">
          <a:xfrm>
            <a:off x="3803650" y="4914900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5" name="TextBox 13"/>
          <p:cNvSpPr txBox="1">
            <a:spLocks noChangeArrowheads="1"/>
          </p:cNvSpPr>
          <p:nvPr/>
        </p:nvSpPr>
        <p:spPr bwMode="auto">
          <a:xfrm>
            <a:off x="3835400" y="5129213"/>
            <a:ext cx="140017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6" name="TextBox 13"/>
          <p:cNvSpPr txBox="1">
            <a:spLocks noChangeArrowheads="1"/>
          </p:cNvSpPr>
          <p:nvPr/>
        </p:nvSpPr>
        <p:spPr bwMode="auto">
          <a:xfrm>
            <a:off x="6553200" y="4914900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7" name="TextBox 13"/>
          <p:cNvSpPr txBox="1">
            <a:spLocks noChangeArrowheads="1"/>
          </p:cNvSpPr>
          <p:nvPr/>
        </p:nvSpPr>
        <p:spPr bwMode="auto">
          <a:xfrm>
            <a:off x="6586538" y="5129213"/>
            <a:ext cx="140017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5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6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3797" name="Freeform 64"/>
          <p:cNvSpPr>
            <a:spLocks/>
          </p:cNvSpPr>
          <p:nvPr/>
        </p:nvSpPr>
        <p:spPr bwMode="auto">
          <a:xfrm rot="5400000">
            <a:off x="2244725" y="2170113"/>
            <a:ext cx="1900237" cy="1824038"/>
          </a:xfrm>
          <a:custGeom>
            <a:avLst/>
            <a:gdLst>
              <a:gd name="T0" fmla="*/ 0 w 1905000"/>
              <a:gd name="T1" fmla="*/ 1795725 h 1828800"/>
              <a:gd name="T2" fmla="*/ 0 w 1905000"/>
              <a:gd name="T3" fmla="*/ 216602 h 1828800"/>
              <a:gd name="T4" fmla="*/ 0 w 1905000"/>
              <a:gd name="T5" fmla="*/ 216602 h 1828800"/>
              <a:gd name="T6" fmla="*/ 0 w 1905000"/>
              <a:gd name="T7" fmla="*/ 216602 h 1828800"/>
              <a:gd name="T8" fmla="*/ 1132447 w 1905000"/>
              <a:gd name="T9" fmla="*/ 216602 h 1828800"/>
              <a:gd name="T10" fmla="*/ 1132447 w 1905000"/>
              <a:gd name="T11" fmla="*/ 0 h 1828800"/>
              <a:gd name="T12" fmla="*/ 1871908 w 1905000"/>
              <a:gd name="T13" fmla="*/ 448933 h 1828800"/>
              <a:gd name="T14" fmla="*/ 1132447 w 1905000"/>
              <a:gd name="T15" fmla="*/ 897863 h 1828800"/>
              <a:gd name="T16" fmla="*/ 1132447 w 1905000"/>
              <a:gd name="T17" fmla="*/ 681261 h 1828800"/>
              <a:gd name="T18" fmla="*/ 465001 w 1905000"/>
              <a:gd name="T19" fmla="*/ 681261 h 1828800"/>
              <a:gd name="T20" fmla="*/ 465001 w 1905000"/>
              <a:gd name="T21" fmla="*/ 681261 h 1828800"/>
              <a:gd name="T22" fmla="*/ 465001 w 1905000"/>
              <a:gd name="T23" fmla="*/ 1795725 h 1828800"/>
              <a:gd name="T24" fmla="*/ 247410 w 1905000"/>
              <a:gd name="T25" fmla="*/ 1353996 h 1828800"/>
              <a:gd name="T26" fmla="*/ 0 w 1905000"/>
              <a:gd name="T27" fmla="*/ 1795725 h 18288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905000" h="1828800">
                <a:moveTo>
                  <a:pt x="0" y="1828800"/>
                </a:moveTo>
                <a:lnTo>
                  <a:pt x="0" y="220590"/>
                </a:lnTo>
                <a:lnTo>
                  <a:pt x="1152467" y="220590"/>
                </a:lnTo>
                <a:lnTo>
                  <a:pt x="1152467" y="0"/>
                </a:lnTo>
                <a:lnTo>
                  <a:pt x="1905000" y="457200"/>
                </a:lnTo>
                <a:lnTo>
                  <a:pt x="1152467" y="914400"/>
                </a:lnTo>
                <a:lnTo>
                  <a:pt x="1152467" y="693810"/>
                </a:lnTo>
                <a:lnTo>
                  <a:pt x="473220" y="693810"/>
                </a:lnTo>
                <a:lnTo>
                  <a:pt x="473220" y="1828800"/>
                </a:lnTo>
                <a:lnTo>
                  <a:pt x="251784" y="1378935"/>
                </a:lnTo>
                <a:lnTo>
                  <a:pt x="0" y="1828800"/>
                </a:lnTo>
                <a:close/>
              </a:path>
            </a:pathLst>
          </a:cu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798" name="Freeform 72"/>
          <p:cNvSpPr>
            <a:spLocks/>
          </p:cNvSpPr>
          <p:nvPr/>
        </p:nvSpPr>
        <p:spPr bwMode="auto">
          <a:xfrm>
            <a:off x="665163" y="1925638"/>
            <a:ext cx="1900237" cy="1824037"/>
          </a:xfrm>
          <a:custGeom>
            <a:avLst/>
            <a:gdLst>
              <a:gd name="T0" fmla="*/ 0 w 1905000"/>
              <a:gd name="T1" fmla="*/ 1795718 h 1828800"/>
              <a:gd name="T2" fmla="*/ 0 w 1905000"/>
              <a:gd name="T3" fmla="*/ 216598 h 1828800"/>
              <a:gd name="T4" fmla="*/ 0 w 1905000"/>
              <a:gd name="T5" fmla="*/ 216598 h 1828800"/>
              <a:gd name="T6" fmla="*/ 0 w 1905000"/>
              <a:gd name="T7" fmla="*/ 216598 h 1828800"/>
              <a:gd name="T8" fmla="*/ 1132447 w 1905000"/>
              <a:gd name="T9" fmla="*/ 216598 h 1828800"/>
              <a:gd name="T10" fmla="*/ 1132447 w 1905000"/>
              <a:gd name="T11" fmla="*/ 0 h 1828800"/>
              <a:gd name="T12" fmla="*/ 1871908 w 1905000"/>
              <a:gd name="T13" fmla="*/ 448930 h 1828800"/>
              <a:gd name="T14" fmla="*/ 1132447 w 1905000"/>
              <a:gd name="T15" fmla="*/ 897859 h 1828800"/>
              <a:gd name="T16" fmla="*/ 1132447 w 1905000"/>
              <a:gd name="T17" fmla="*/ 681259 h 1828800"/>
              <a:gd name="T18" fmla="*/ 465001 w 1905000"/>
              <a:gd name="T19" fmla="*/ 681259 h 1828800"/>
              <a:gd name="T20" fmla="*/ 465001 w 1905000"/>
              <a:gd name="T21" fmla="*/ 681259 h 1828800"/>
              <a:gd name="T22" fmla="*/ 465001 w 1905000"/>
              <a:gd name="T23" fmla="*/ 1795718 h 1828800"/>
              <a:gd name="T24" fmla="*/ 247410 w 1905000"/>
              <a:gd name="T25" fmla="*/ 1353991 h 1828800"/>
              <a:gd name="T26" fmla="*/ 0 w 1905000"/>
              <a:gd name="T27" fmla="*/ 1795718 h 18288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905000" h="1828800">
                <a:moveTo>
                  <a:pt x="0" y="1828800"/>
                </a:moveTo>
                <a:lnTo>
                  <a:pt x="0" y="220590"/>
                </a:lnTo>
                <a:lnTo>
                  <a:pt x="1152467" y="220590"/>
                </a:lnTo>
                <a:lnTo>
                  <a:pt x="1152467" y="0"/>
                </a:lnTo>
                <a:lnTo>
                  <a:pt x="1905000" y="457200"/>
                </a:lnTo>
                <a:lnTo>
                  <a:pt x="1152467" y="914400"/>
                </a:lnTo>
                <a:lnTo>
                  <a:pt x="1152467" y="693810"/>
                </a:lnTo>
                <a:lnTo>
                  <a:pt x="473220" y="693810"/>
                </a:lnTo>
                <a:lnTo>
                  <a:pt x="473220" y="1828800"/>
                </a:lnTo>
                <a:lnTo>
                  <a:pt x="251784" y="1378935"/>
                </a:lnTo>
                <a:lnTo>
                  <a:pt x="0" y="1828800"/>
                </a:lnTo>
                <a:close/>
              </a:path>
            </a:pathLst>
          </a:cu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799" name="Freeform 73"/>
          <p:cNvSpPr>
            <a:spLocks/>
          </p:cNvSpPr>
          <p:nvPr/>
        </p:nvSpPr>
        <p:spPr bwMode="auto">
          <a:xfrm rot="-5400000">
            <a:off x="409575" y="3513138"/>
            <a:ext cx="1900237" cy="1824038"/>
          </a:xfrm>
          <a:custGeom>
            <a:avLst/>
            <a:gdLst>
              <a:gd name="T0" fmla="*/ 0 w 1905000"/>
              <a:gd name="T1" fmla="*/ 1795725 h 1828800"/>
              <a:gd name="T2" fmla="*/ 0 w 1905000"/>
              <a:gd name="T3" fmla="*/ 216602 h 1828800"/>
              <a:gd name="T4" fmla="*/ 0 w 1905000"/>
              <a:gd name="T5" fmla="*/ 216602 h 1828800"/>
              <a:gd name="T6" fmla="*/ 0 w 1905000"/>
              <a:gd name="T7" fmla="*/ 216602 h 1828800"/>
              <a:gd name="T8" fmla="*/ 1132447 w 1905000"/>
              <a:gd name="T9" fmla="*/ 216602 h 1828800"/>
              <a:gd name="T10" fmla="*/ 1132447 w 1905000"/>
              <a:gd name="T11" fmla="*/ 0 h 1828800"/>
              <a:gd name="T12" fmla="*/ 1871908 w 1905000"/>
              <a:gd name="T13" fmla="*/ 448933 h 1828800"/>
              <a:gd name="T14" fmla="*/ 1132447 w 1905000"/>
              <a:gd name="T15" fmla="*/ 897863 h 1828800"/>
              <a:gd name="T16" fmla="*/ 1132447 w 1905000"/>
              <a:gd name="T17" fmla="*/ 681261 h 1828800"/>
              <a:gd name="T18" fmla="*/ 465001 w 1905000"/>
              <a:gd name="T19" fmla="*/ 681261 h 1828800"/>
              <a:gd name="T20" fmla="*/ 465001 w 1905000"/>
              <a:gd name="T21" fmla="*/ 681261 h 1828800"/>
              <a:gd name="T22" fmla="*/ 465001 w 1905000"/>
              <a:gd name="T23" fmla="*/ 1795725 h 1828800"/>
              <a:gd name="T24" fmla="*/ 247410 w 1905000"/>
              <a:gd name="T25" fmla="*/ 1353996 h 1828800"/>
              <a:gd name="T26" fmla="*/ 0 w 1905000"/>
              <a:gd name="T27" fmla="*/ 1795725 h 18288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905000" h="1828800">
                <a:moveTo>
                  <a:pt x="0" y="1828800"/>
                </a:moveTo>
                <a:lnTo>
                  <a:pt x="0" y="220590"/>
                </a:lnTo>
                <a:lnTo>
                  <a:pt x="1152467" y="220590"/>
                </a:lnTo>
                <a:lnTo>
                  <a:pt x="1152467" y="0"/>
                </a:lnTo>
                <a:lnTo>
                  <a:pt x="1905000" y="457200"/>
                </a:lnTo>
                <a:lnTo>
                  <a:pt x="1152467" y="914400"/>
                </a:lnTo>
                <a:lnTo>
                  <a:pt x="1152467" y="693810"/>
                </a:lnTo>
                <a:lnTo>
                  <a:pt x="473220" y="693810"/>
                </a:lnTo>
                <a:lnTo>
                  <a:pt x="473220" y="1828800"/>
                </a:lnTo>
                <a:lnTo>
                  <a:pt x="251784" y="1378935"/>
                </a:lnTo>
                <a:lnTo>
                  <a:pt x="0" y="182880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00" name="Freeform 74"/>
          <p:cNvSpPr>
            <a:spLocks/>
          </p:cNvSpPr>
          <p:nvPr/>
        </p:nvSpPr>
        <p:spPr bwMode="auto">
          <a:xfrm rot="10800000">
            <a:off x="2000250" y="3757613"/>
            <a:ext cx="1900238" cy="1824037"/>
          </a:xfrm>
          <a:custGeom>
            <a:avLst/>
            <a:gdLst>
              <a:gd name="T0" fmla="*/ 0 w 1905000"/>
              <a:gd name="T1" fmla="*/ 1795718 h 1828800"/>
              <a:gd name="T2" fmla="*/ 0 w 1905000"/>
              <a:gd name="T3" fmla="*/ 216598 h 1828800"/>
              <a:gd name="T4" fmla="*/ 0 w 1905000"/>
              <a:gd name="T5" fmla="*/ 216598 h 1828800"/>
              <a:gd name="T6" fmla="*/ 0 w 1905000"/>
              <a:gd name="T7" fmla="*/ 216598 h 1828800"/>
              <a:gd name="T8" fmla="*/ 1132452 w 1905000"/>
              <a:gd name="T9" fmla="*/ 216598 h 1828800"/>
              <a:gd name="T10" fmla="*/ 1132452 w 1905000"/>
              <a:gd name="T11" fmla="*/ 0 h 1828800"/>
              <a:gd name="T12" fmla="*/ 1871915 w 1905000"/>
              <a:gd name="T13" fmla="*/ 448930 h 1828800"/>
              <a:gd name="T14" fmla="*/ 1132452 w 1905000"/>
              <a:gd name="T15" fmla="*/ 897859 h 1828800"/>
              <a:gd name="T16" fmla="*/ 1132452 w 1905000"/>
              <a:gd name="T17" fmla="*/ 681259 h 1828800"/>
              <a:gd name="T18" fmla="*/ 465002 w 1905000"/>
              <a:gd name="T19" fmla="*/ 681259 h 1828800"/>
              <a:gd name="T20" fmla="*/ 465002 w 1905000"/>
              <a:gd name="T21" fmla="*/ 681259 h 1828800"/>
              <a:gd name="T22" fmla="*/ 465002 w 1905000"/>
              <a:gd name="T23" fmla="*/ 1795718 h 1828800"/>
              <a:gd name="T24" fmla="*/ 247411 w 1905000"/>
              <a:gd name="T25" fmla="*/ 1353991 h 1828800"/>
              <a:gd name="T26" fmla="*/ 0 w 1905000"/>
              <a:gd name="T27" fmla="*/ 1795718 h 182880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905000" h="1828800">
                <a:moveTo>
                  <a:pt x="0" y="1828800"/>
                </a:moveTo>
                <a:lnTo>
                  <a:pt x="0" y="220590"/>
                </a:lnTo>
                <a:lnTo>
                  <a:pt x="1152467" y="220590"/>
                </a:lnTo>
                <a:lnTo>
                  <a:pt x="1152467" y="0"/>
                </a:lnTo>
                <a:lnTo>
                  <a:pt x="1905000" y="457200"/>
                </a:lnTo>
                <a:lnTo>
                  <a:pt x="1152467" y="914400"/>
                </a:lnTo>
                <a:lnTo>
                  <a:pt x="1152467" y="693810"/>
                </a:lnTo>
                <a:lnTo>
                  <a:pt x="473220" y="693810"/>
                </a:lnTo>
                <a:lnTo>
                  <a:pt x="473220" y="1828800"/>
                </a:lnTo>
                <a:lnTo>
                  <a:pt x="251784" y="1378935"/>
                </a:lnTo>
                <a:lnTo>
                  <a:pt x="0" y="18288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01" name="Freeform 45"/>
          <p:cNvSpPr>
            <a:spLocks noEditPoints="1"/>
          </p:cNvSpPr>
          <p:nvPr/>
        </p:nvSpPr>
        <p:spPr bwMode="auto">
          <a:xfrm>
            <a:off x="4251325" y="2398713"/>
            <a:ext cx="311150" cy="309562"/>
          </a:xfrm>
          <a:custGeom>
            <a:avLst/>
            <a:gdLst>
              <a:gd name="T0" fmla="*/ 2147483647 w 55"/>
              <a:gd name="T1" fmla="*/ 2147483647 h 55"/>
              <a:gd name="T2" fmla="*/ 0 w 55"/>
              <a:gd name="T3" fmla="*/ 2147483647 h 55"/>
              <a:gd name="T4" fmla="*/ 2147483647 w 55"/>
              <a:gd name="T5" fmla="*/ 0 h 55"/>
              <a:gd name="T6" fmla="*/ 2147483647 w 55"/>
              <a:gd name="T7" fmla="*/ 2147483647 h 55"/>
              <a:gd name="T8" fmla="*/ 2147483647 w 55"/>
              <a:gd name="T9" fmla="*/ 2147483647 h 55"/>
              <a:gd name="T10" fmla="*/ 2147483647 w 55"/>
              <a:gd name="T11" fmla="*/ 2147483647 h 55"/>
              <a:gd name="T12" fmla="*/ 2147483647 w 55"/>
              <a:gd name="T13" fmla="*/ 2147483647 h 55"/>
              <a:gd name="T14" fmla="*/ 2147483647 w 55"/>
              <a:gd name="T15" fmla="*/ 2147483647 h 55"/>
              <a:gd name="T16" fmla="*/ 2147483647 w 55"/>
              <a:gd name="T17" fmla="*/ 2147483647 h 55"/>
              <a:gd name="T18" fmla="*/ 2147483647 w 55"/>
              <a:gd name="T19" fmla="*/ 2147483647 h 55"/>
              <a:gd name="T20" fmla="*/ 2147483647 w 55"/>
              <a:gd name="T21" fmla="*/ 2147483647 h 55"/>
              <a:gd name="T22" fmla="*/ 2147483647 w 55"/>
              <a:gd name="T23" fmla="*/ 2147483647 h 55"/>
              <a:gd name="T24" fmla="*/ 2147483647 w 55"/>
              <a:gd name="T25" fmla="*/ 2147483647 h 55"/>
              <a:gd name="T26" fmla="*/ 2147483647 w 55"/>
              <a:gd name="T27" fmla="*/ 2147483647 h 55"/>
              <a:gd name="T28" fmla="*/ 2147483647 w 55"/>
              <a:gd name="T29" fmla="*/ 2147483647 h 55"/>
              <a:gd name="T30" fmla="*/ 2147483647 w 55"/>
              <a:gd name="T31" fmla="*/ 2147483647 h 55"/>
              <a:gd name="T32" fmla="*/ 2147483647 w 55"/>
              <a:gd name="T33" fmla="*/ 2147483647 h 55"/>
              <a:gd name="T34" fmla="*/ 2147483647 w 55"/>
              <a:gd name="T35" fmla="*/ 2147483647 h 55"/>
              <a:gd name="T36" fmla="*/ 2147483647 w 55"/>
              <a:gd name="T37" fmla="*/ 2147483647 h 55"/>
              <a:gd name="T38" fmla="*/ 2147483647 w 55"/>
              <a:gd name="T39" fmla="*/ 2147483647 h 55"/>
              <a:gd name="T40" fmla="*/ 2147483647 w 55"/>
              <a:gd name="T41" fmla="*/ 2147483647 h 55"/>
              <a:gd name="T42" fmla="*/ 2147483647 w 55"/>
              <a:gd name="T43" fmla="*/ 2147483647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02" name="Freeform 45"/>
          <p:cNvSpPr>
            <a:spLocks noEditPoints="1"/>
          </p:cNvSpPr>
          <p:nvPr/>
        </p:nvSpPr>
        <p:spPr bwMode="auto">
          <a:xfrm>
            <a:off x="4251325" y="3233738"/>
            <a:ext cx="311150" cy="309562"/>
          </a:xfrm>
          <a:custGeom>
            <a:avLst/>
            <a:gdLst>
              <a:gd name="T0" fmla="*/ 2147483647 w 55"/>
              <a:gd name="T1" fmla="*/ 2147483647 h 55"/>
              <a:gd name="T2" fmla="*/ 0 w 55"/>
              <a:gd name="T3" fmla="*/ 2147483647 h 55"/>
              <a:gd name="T4" fmla="*/ 2147483647 w 55"/>
              <a:gd name="T5" fmla="*/ 0 h 55"/>
              <a:gd name="T6" fmla="*/ 2147483647 w 55"/>
              <a:gd name="T7" fmla="*/ 2147483647 h 55"/>
              <a:gd name="T8" fmla="*/ 2147483647 w 55"/>
              <a:gd name="T9" fmla="*/ 2147483647 h 55"/>
              <a:gd name="T10" fmla="*/ 2147483647 w 55"/>
              <a:gd name="T11" fmla="*/ 2147483647 h 55"/>
              <a:gd name="T12" fmla="*/ 2147483647 w 55"/>
              <a:gd name="T13" fmla="*/ 2147483647 h 55"/>
              <a:gd name="T14" fmla="*/ 2147483647 w 55"/>
              <a:gd name="T15" fmla="*/ 2147483647 h 55"/>
              <a:gd name="T16" fmla="*/ 2147483647 w 55"/>
              <a:gd name="T17" fmla="*/ 2147483647 h 55"/>
              <a:gd name="T18" fmla="*/ 2147483647 w 55"/>
              <a:gd name="T19" fmla="*/ 2147483647 h 55"/>
              <a:gd name="T20" fmla="*/ 2147483647 w 55"/>
              <a:gd name="T21" fmla="*/ 2147483647 h 55"/>
              <a:gd name="T22" fmla="*/ 2147483647 w 55"/>
              <a:gd name="T23" fmla="*/ 2147483647 h 55"/>
              <a:gd name="T24" fmla="*/ 2147483647 w 55"/>
              <a:gd name="T25" fmla="*/ 2147483647 h 55"/>
              <a:gd name="T26" fmla="*/ 2147483647 w 55"/>
              <a:gd name="T27" fmla="*/ 2147483647 h 55"/>
              <a:gd name="T28" fmla="*/ 2147483647 w 55"/>
              <a:gd name="T29" fmla="*/ 2147483647 h 55"/>
              <a:gd name="T30" fmla="*/ 2147483647 w 55"/>
              <a:gd name="T31" fmla="*/ 2147483647 h 55"/>
              <a:gd name="T32" fmla="*/ 2147483647 w 55"/>
              <a:gd name="T33" fmla="*/ 2147483647 h 55"/>
              <a:gd name="T34" fmla="*/ 2147483647 w 55"/>
              <a:gd name="T35" fmla="*/ 2147483647 h 55"/>
              <a:gd name="T36" fmla="*/ 2147483647 w 55"/>
              <a:gd name="T37" fmla="*/ 2147483647 h 55"/>
              <a:gd name="T38" fmla="*/ 2147483647 w 55"/>
              <a:gd name="T39" fmla="*/ 2147483647 h 55"/>
              <a:gd name="T40" fmla="*/ 2147483647 w 55"/>
              <a:gd name="T41" fmla="*/ 2147483647 h 55"/>
              <a:gd name="T42" fmla="*/ 2147483647 w 55"/>
              <a:gd name="T43" fmla="*/ 2147483647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03" name="Freeform 45"/>
          <p:cNvSpPr>
            <a:spLocks noEditPoints="1"/>
          </p:cNvSpPr>
          <p:nvPr/>
        </p:nvSpPr>
        <p:spPr bwMode="auto">
          <a:xfrm>
            <a:off x="4251325" y="4068763"/>
            <a:ext cx="311150" cy="311150"/>
          </a:xfrm>
          <a:custGeom>
            <a:avLst/>
            <a:gdLst>
              <a:gd name="T0" fmla="*/ 2147483647 w 55"/>
              <a:gd name="T1" fmla="*/ 2147483647 h 55"/>
              <a:gd name="T2" fmla="*/ 0 w 55"/>
              <a:gd name="T3" fmla="*/ 2147483647 h 55"/>
              <a:gd name="T4" fmla="*/ 2147483647 w 55"/>
              <a:gd name="T5" fmla="*/ 0 h 55"/>
              <a:gd name="T6" fmla="*/ 2147483647 w 55"/>
              <a:gd name="T7" fmla="*/ 2147483647 h 55"/>
              <a:gd name="T8" fmla="*/ 2147483647 w 55"/>
              <a:gd name="T9" fmla="*/ 2147483647 h 55"/>
              <a:gd name="T10" fmla="*/ 2147483647 w 55"/>
              <a:gd name="T11" fmla="*/ 2147483647 h 55"/>
              <a:gd name="T12" fmla="*/ 2147483647 w 55"/>
              <a:gd name="T13" fmla="*/ 2147483647 h 55"/>
              <a:gd name="T14" fmla="*/ 2147483647 w 55"/>
              <a:gd name="T15" fmla="*/ 2147483647 h 55"/>
              <a:gd name="T16" fmla="*/ 2147483647 w 55"/>
              <a:gd name="T17" fmla="*/ 2147483647 h 55"/>
              <a:gd name="T18" fmla="*/ 2147483647 w 55"/>
              <a:gd name="T19" fmla="*/ 2147483647 h 55"/>
              <a:gd name="T20" fmla="*/ 2147483647 w 55"/>
              <a:gd name="T21" fmla="*/ 2147483647 h 55"/>
              <a:gd name="T22" fmla="*/ 2147483647 w 55"/>
              <a:gd name="T23" fmla="*/ 2147483647 h 55"/>
              <a:gd name="T24" fmla="*/ 2147483647 w 55"/>
              <a:gd name="T25" fmla="*/ 2147483647 h 55"/>
              <a:gd name="T26" fmla="*/ 2147483647 w 55"/>
              <a:gd name="T27" fmla="*/ 2147483647 h 55"/>
              <a:gd name="T28" fmla="*/ 2147483647 w 55"/>
              <a:gd name="T29" fmla="*/ 2147483647 h 55"/>
              <a:gd name="T30" fmla="*/ 2147483647 w 55"/>
              <a:gd name="T31" fmla="*/ 2147483647 h 55"/>
              <a:gd name="T32" fmla="*/ 2147483647 w 55"/>
              <a:gd name="T33" fmla="*/ 2147483647 h 55"/>
              <a:gd name="T34" fmla="*/ 2147483647 w 55"/>
              <a:gd name="T35" fmla="*/ 2147483647 h 55"/>
              <a:gd name="T36" fmla="*/ 2147483647 w 55"/>
              <a:gd name="T37" fmla="*/ 2147483647 h 55"/>
              <a:gd name="T38" fmla="*/ 2147483647 w 55"/>
              <a:gd name="T39" fmla="*/ 2147483647 h 55"/>
              <a:gd name="T40" fmla="*/ 2147483647 w 55"/>
              <a:gd name="T41" fmla="*/ 2147483647 h 55"/>
              <a:gd name="T42" fmla="*/ 2147483647 w 55"/>
              <a:gd name="T43" fmla="*/ 2147483647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04" name="Freeform 93"/>
          <p:cNvSpPr>
            <a:spLocks noEditPoints="1"/>
          </p:cNvSpPr>
          <p:nvPr/>
        </p:nvSpPr>
        <p:spPr bwMode="auto">
          <a:xfrm>
            <a:off x="4251325" y="4905375"/>
            <a:ext cx="311150" cy="309563"/>
          </a:xfrm>
          <a:custGeom>
            <a:avLst/>
            <a:gdLst>
              <a:gd name="T0" fmla="*/ 2147483647 w 55"/>
              <a:gd name="T1" fmla="*/ 2147483647 h 55"/>
              <a:gd name="T2" fmla="*/ 0 w 55"/>
              <a:gd name="T3" fmla="*/ 2147483647 h 55"/>
              <a:gd name="T4" fmla="*/ 2147483647 w 55"/>
              <a:gd name="T5" fmla="*/ 0 h 55"/>
              <a:gd name="T6" fmla="*/ 2147483647 w 55"/>
              <a:gd name="T7" fmla="*/ 2147483647 h 55"/>
              <a:gd name="T8" fmla="*/ 2147483647 w 55"/>
              <a:gd name="T9" fmla="*/ 2147483647 h 55"/>
              <a:gd name="T10" fmla="*/ 2147483647 w 55"/>
              <a:gd name="T11" fmla="*/ 2147483647 h 55"/>
              <a:gd name="T12" fmla="*/ 2147483647 w 55"/>
              <a:gd name="T13" fmla="*/ 2147483647 h 55"/>
              <a:gd name="T14" fmla="*/ 2147483647 w 55"/>
              <a:gd name="T15" fmla="*/ 2147483647 h 55"/>
              <a:gd name="T16" fmla="*/ 2147483647 w 55"/>
              <a:gd name="T17" fmla="*/ 2147483647 h 55"/>
              <a:gd name="T18" fmla="*/ 2147483647 w 55"/>
              <a:gd name="T19" fmla="*/ 2147483647 h 55"/>
              <a:gd name="T20" fmla="*/ 2147483647 w 55"/>
              <a:gd name="T21" fmla="*/ 2147483647 h 55"/>
              <a:gd name="T22" fmla="*/ 2147483647 w 55"/>
              <a:gd name="T23" fmla="*/ 2147483647 h 55"/>
              <a:gd name="T24" fmla="*/ 2147483647 w 55"/>
              <a:gd name="T25" fmla="*/ 2147483647 h 55"/>
              <a:gd name="T26" fmla="*/ 2147483647 w 55"/>
              <a:gd name="T27" fmla="*/ 2147483647 h 55"/>
              <a:gd name="T28" fmla="*/ 2147483647 w 55"/>
              <a:gd name="T29" fmla="*/ 2147483647 h 55"/>
              <a:gd name="T30" fmla="*/ 2147483647 w 55"/>
              <a:gd name="T31" fmla="*/ 2147483647 h 55"/>
              <a:gd name="T32" fmla="*/ 2147483647 w 55"/>
              <a:gd name="T33" fmla="*/ 2147483647 h 55"/>
              <a:gd name="T34" fmla="*/ 2147483647 w 55"/>
              <a:gd name="T35" fmla="*/ 2147483647 h 55"/>
              <a:gd name="T36" fmla="*/ 2147483647 w 55"/>
              <a:gd name="T37" fmla="*/ 2147483647 h 55"/>
              <a:gd name="T38" fmla="*/ 2147483647 w 55"/>
              <a:gd name="T39" fmla="*/ 2147483647 h 55"/>
              <a:gd name="T40" fmla="*/ 2147483647 w 55"/>
              <a:gd name="T41" fmla="*/ 2147483647 h 55"/>
              <a:gd name="T42" fmla="*/ 2147483647 w 55"/>
              <a:gd name="T43" fmla="*/ 2147483647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05" name="Rectangle 104"/>
          <p:cNvSpPr>
            <a:spLocks noChangeArrowheads="1"/>
          </p:cNvSpPr>
          <p:nvPr/>
        </p:nvSpPr>
        <p:spPr bwMode="auto">
          <a:xfrm>
            <a:off x="1654175" y="3128963"/>
            <a:ext cx="1265238" cy="1268412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pPr algn="ctr" defTabSz="1028700" eaLnBrk="1" hangingPunct="1"/>
            <a:endParaRPr lang="en-US" altLang="zh-CN" sz="26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6" name="Freeform 152"/>
          <p:cNvSpPr>
            <a:spLocks noEditPoints="1"/>
          </p:cNvSpPr>
          <p:nvPr/>
        </p:nvSpPr>
        <p:spPr bwMode="auto">
          <a:xfrm>
            <a:off x="2074863" y="3567113"/>
            <a:ext cx="423862" cy="392112"/>
          </a:xfrm>
          <a:custGeom>
            <a:avLst/>
            <a:gdLst>
              <a:gd name="T0" fmla="*/ 2147483647 w 67"/>
              <a:gd name="T1" fmla="*/ 2147483647 h 62"/>
              <a:gd name="T2" fmla="*/ 2147483647 w 67"/>
              <a:gd name="T3" fmla="*/ 2147483647 h 62"/>
              <a:gd name="T4" fmla="*/ 2147483647 w 67"/>
              <a:gd name="T5" fmla="*/ 2147483647 h 62"/>
              <a:gd name="T6" fmla="*/ 2147483647 w 67"/>
              <a:gd name="T7" fmla="*/ 2147483647 h 62"/>
              <a:gd name="T8" fmla="*/ 2147483647 w 67"/>
              <a:gd name="T9" fmla="*/ 2147483647 h 62"/>
              <a:gd name="T10" fmla="*/ 2147483647 w 67"/>
              <a:gd name="T11" fmla="*/ 2147483647 h 62"/>
              <a:gd name="T12" fmla="*/ 2147483647 w 67"/>
              <a:gd name="T13" fmla="*/ 2147483647 h 62"/>
              <a:gd name="T14" fmla="*/ 2147483647 w 67"/>
              <a:gd name="T15" fmla="*/ 2147483647 h 62"/>
              <a:gd name="T16" fmla="*/ 2147483647 w 67"/>
              <a:gd name="T17" fmla="*/ 2147483647 h 62"/>
              <a:gd name="T18" fmla="*/ 2147483647 w 67"/>
              <a:gd name="T19" fmla="*/ 2147483647 h 62"/>
              <a:gd name="T20" fmla="*/ 2147483647 w 67"/>
              <a:gd name="T21" fmla="*/ 2147483647 h 62"/>
              <a:gd name="T22" fmla="*/ 2147483647 w 67"/>
              <a:gd name="T23" fmla="*/ 2147483647 h 62"/>
              <a:gd name="T24" fmla="*/ 2147483647 w 67"/>
              <a:gd name="T25" fmla="*/ 2147483647 h 62"/>
              <a:gd name="T26" fmla="*/ 2147483647 w 67"/>
              <a:gd name="T27" fmla="*/ 2147483647 h 62"/>
              <a:gd name="T28" fmla="*/ 2147483647 w 67"/>
              <a:gd name="T29" fmla="*/ 2147483647 h 62"/>
              <a:gd name="T30" fmla="*/ 0 w 67"/>
              <a:gd name="T31" fmla="*/ 2147483647 h 62"/>
              <a:gd name="T32" fmla="*/ 0 w 67"/>
              <a:gd name="T33" fmla="*/ 2147483647 h 62"/>
              <a:gd name="T34" fmla="*/ 2147483647 w 67"/>
              <a:gd name="T35" fmla="*/ 2147483647 h 62"/>
              <a:gd name="T36" fmla="*/ 2147483647 w 67"/>
              <a:gd name="T37" fmla="*/ 2147483647 h 62"/>
              <a:gd name="T38" fmla="*/ 2147483647 w 67"/>
              <a:gd name="T39" fmla="*/ 2147483647 h 62"/>
              <a:gd name="T40" fmla="*/ 2147483647 w 67"/>
              <a:gd name="T41" fmla="*/ 0 h 62"/>
              <a:gd name="T42" fmla="*/ 2147483647 w 67"/>
              <a:gd name="T43" fmla="*/ 0 h 62"/>
              <a:gd name="T44" fmla="*/ 2147483647 w 67"/>
              <a:gd name="T45" fmla="*/ 2147483647 h 62"/>
              <a:gd name="T46" fmla="*/ 2147483647 w 67"/>
              <a:gd name="T47" fmla="*/ 2147483647 h 62"/>
              <a:gd name="T48" fmla="*/ 2147483647 w 67"/>
              <a:gd name="T49" fmla="*/ 2147483647 h 62"/>
              <a:gd name="T50" fmla="*/ 2147483647 w 67"/>
              <a:gd name="T51" fmla="*/ 2147483647 h 62"/>
              <a:gd name="T52" fmla="*/ 2147483647 w 67"/>
              <a:gd name="T53" fmla="*/ 2147483647 h 62"/>
              <a:gd name="T54" fmla="*/ 2147483647 w 67"/>
              <a:gd name="T55" fmla="*/ 2147483647 h 62"/>
              <a:gd name="T56" fmla="*/ 2147483647 w 67"/>
              <a:gd name="T57" fmla="*/ 2147483647 h 62"/>
              <a:gd name="T58" fmla="*/ 2147483647 w 67"/>
              <a:gd name="T59" fmla="*/ 2147483647 h 62"/>
              <a:gd name="T60" fmla="*/ 2147483647 w 67"/>
              <a:gd name="T61" fmla="*/ 2147483647 h 62"/>
              <a:gd name="T62" fmla="*/ 2147483647 w 67"/>
              <a:gd name="T63" fmla="*/ 2147483647 h 62"/>
              <a:gd name="T64" fmla="*/ 2147483647 w 67"/>
              <a:gd name="T65" fmla="*/ 2147483647 h 62"/>
              <a:gd name="T66" fmla="*/ 2147483647 w 67"/>
              <a:gd name="T67" fmla="*/ 2147483647 h 62"/>
              <a:gd name="T68" fmla="*/ 2147483647 w 67"/>
              <a:gd name="T69" fmla="*/ 2147483647 h 62"/>
              <a:gd name="T70" fmla="*/ 2147483647 w 67"/>
              <a:gd name="T71" fmla="*/ 2147483647 h 62"/>
              <a:gd name="T72" fmla="*/ 2147483647 w 67"/>
              <a:gd name="T73" fmla="*/ 2147483647 h 6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3807" name="Text Placeholder 3"/>
          <p:cNvSpPr txBox="1">
            <a:spLocks noChangeArrowheads="1"/>
          </p:cNvSpPr>
          <p:nvPr/>
        </p:nvSpPr>
        <p:spPr bwMode="auto">
          <a:xfrm>
            <a:off x="1914525" y="2193925"/>
            <a:ext cx="3111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1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</a:p>
        </p:txBody>
      </p:sp>
      <p:sp>
        <p:nvSpPr>
          <p:cNvPr id="33808" name="Text Placeholder 3"/>
          <p:cNvSpPr txBox="1">
            <a:spLocks noChangeArrowheads="1"/>
          </p:cNvSpPr>
          <p:nvPr/>
        </p:nvSpPr>
        <p:spPr bwMode="auto">
          <a:xfrm>
            <a:off x="3498850" y="3255963"/>
            <a:ext cx="3000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1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</a:p>
        </p:txBody>
      </p:sp>
      <p:sp>
        <p:nvSpPr>
          <p:cNvPr id="33809" name="Text Placeholder 3"/>
          <p:cNvSpPr txBox="1">
            <a:spLocks noChangeArrowheads="1"/>
          </p:cNvSpPr>
          <p:nvPr/>
        </p:nvSpPr>
        <p:spPr bwMode="auto">
          <a:xfrm>
            <a:off x="2381250" y="4933950"/>
            <a:ext cx="309563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1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</a:p>
        </p:txBody>
      </p:sp>
      <p:sp>
        <p:nvSpPr>
          <p:cNvPr id="33810" name="Text Placeholder 3"/>
          <p:cNvSpPr txBox="1">
            <a:spLocks noChangeArrowheads="1"/>
          </p:cNvSpPr>
          <p:nvPr/>
        </p:nvSpPr>
        <p:spPr bwMode="auto">
          <a:xfrm>
            <a:off x="744538" y="3887788"/>
            <a:ext cx="30956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1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04</a:t>
            </a:r>
          </a:p>
        </p:txBody>
      </p:sp>
      <p:sp>
        <p:nvSpPr>
          <p:cNvPr id="33811" name="TextBox 13"/>
          <p:cNvSpPr txBox="1">
            <a:spLocks noChangeArrowheads="1"/>
          </p:cNvSpPr>
          <p:nvPr/>
        </p:nvSpPr>
        <p:spPr bwMode="auto">
          <a:xfrm>
            <a:off x="4768850" y="2344738"/>
            <a:ext cx="17526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3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3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2" name="TextBox 13"/>
          <p:cNvSpPr txBox="1">
            <a:spLocks noChangeArrowheads="1"/>
          </p:cNvSpPr>
          <p:nvPr/>
        </p:nvSpPr>
        <p:spPr bwMode="auto">
          <a:xfrm>
            <a:off x="4772025" y="2613025"/>
            <a:ext cx="311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3" name="TextBox 13"/>
          <p:cNvSpPr txBox="1">
            <a:spLocks noChangeArrowheads="1"/>
          </p:cNvSpPr>
          <p:nvPr/>
        </p:nvSpPr>
        <p:spPr bwMode="auto">
          <a:xfrm>
            <a:off x="4768850" y="3195638"/>
            <a:ext cx="17526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3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3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4" name="TextBox 13"/>
          <p:cNvSpPr txBox="1">
            <a:spLocks noChangeArrowheads="1"/>
          </p:cNvSpPr>
          <p:nvPr/>
        </p:nvSpPr>
        <p:spPr bwMode="auto">
          <a:xfrm>
            <a:off x="4772025" y="3463925"/>
            <a:ext cx="311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5" name="TextBox 13"/>
          <p:cNvSpPr txBox="1">
            <a:spLocks noChangeArrowheads="1"/>
          </p:cNvSpPr>
          <p:nvPr/>
        </p:nvSpPr>
        <p:spPr bwMode="auto">
          <a:xfrm>
            <a:off x="4768850" y="4046538"/>
            <a:ext cx="17526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3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3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6" name="TextBox 13"/>
          <p:cNvSpPr txBox="1">
            <a:spLocks noChangeArrowheads="1"/>
          </p:cNvSpPr>
          <p:nvPr/>
        </p:nvSpPr>
        <p:spPr bwMode="auto">
          <a:xfrm>
            <a:off x="4772025" y="4313238"/>
            <a:ext cx="31146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7" name="TextBox 13"/>
          <p:cNvSpPr txBox="1">
            <a:spLocks noChangeArrowheads="1"/>
          </p:cNvSpPr>
          <p:nvPr/>
        </p:nvSpPr>
        <p:spPr bwMode="auto">
          <a:xfrm>
            <a:off x="4768850" y="4897438"/>
            <a:ext cx="17526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3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3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8" name="TextBox 13"/>
          <p:cNvSpPr txBox="1">
            <a:spLocks noChangeArrowheads="1"/>
          </p:cNvSpPr>
          <p:nvPr/>
        </p:nvSpPr>
        <p:spPr bwMode="auto">
          <a:xfrm>
            <a:off x="4772025" y="5164138"/>
            <a:ext cx="31146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161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圆角矩形 61"/>
          <p:cNvSpPr>
            <a:spLocks noChangeArrowheads="1"/>
          </p:cNvSpPr>
          <p:nvPr/>
        </p:nvSpPr>
        <p:spPr bwMode="auto">
          <a:xfrm>
            <a:off x="4691063" y="4670425"/>
            <a:ext cx="577850" cy="577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7" name="圆角矩形 60"/>
          <p:cNvSpPr>
            <a:spLocks noChangeArrowheads="1"/>
          </p:cNvSpPr>
          <p:nvPr/>
        </p:nvSpPr>
        <p:spPr bwMode="auto">
          <a:xfrm>
            <a:off x="4691063" y="3814763"/>
            <a:ext cx="577850" cy="577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8" name="圆角矩形 59"/>
          <p:cNvSpPr>
            <a:spLocks noChangeArrowheads="1"/>
          </p:cNvSpPr>
          <p:nvPr/>
        </p:nvSpPr>
        <p:spPr bwMode="auto">
          <a:xfrm>
            <a:off x="4703763" y="2946400"/>
            <a:ext cx="576262" cy="5762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9" name="圆角矩形 58"/>
          <p:cNvSpPr>
            <a:spLocks noChangeArrowheads="1"/>
          </p:cNvSpPr>
          <p:nvPr/>
        </p:nvSpPr>
        <p:spPr bwMode="auto">
          <a:xfrm>
            <a:off x="4703763" y="2090738"/>
            <a:ext cx="576262" cy="576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0" name="椭圆 3"/>
          <p:cNvSpPr>
            <a:spLocks noChangeArrowheads="1"/>
          </p:cNvSpPr>
          <p:nvPr/>
        </p:nvSpPr>
        <p:spPr bwMode="auto">
          <a:xfrm>
            <a:off x="338138" y="1817688"/>
            <a:ext cx="3646487" cy="364648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1" name="文本框 4"/>
          <p:cNvSpPr txBox="1">
            <a:spLocks noChangeArrowheads="1"/>
          </p:cNvSpPr>
          <p:nvPr/>
        </p:nvSpPr>
        <p:spPr bwMode="auto">
          <a:xfrm>
            <a:off x="5072063" y="752475"/>
            <a:ext cx="27654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5400">
                <a:solidFill>
                  <a:schemeClr val="bg1"/>
                </a:solidFill>
                <a:latin typeface="Impact" pitchFamily="34" charset="0"/>
              </a:rPr>
              <a:t>contents</a:t>
            </a:r>
            <a:endParaRPr lang="zh-CN" altLang="en-US" sz="54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6392" name="圆角矩形 5"/>
          <p:cNvSpPr>
            <a:spLocks noChangeArrowheads="1"/>
          </p:cNvSpPr>
          <p:nvPr/>
        </p:nvSpPr>
        <p:spPr bwMode="auto">
          <a:xfrm>
            <a:off x="5432425" y="2090738"/>
            <a:ext cx="2878138" cy="576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3" name="圆角矩形 6"/>
          <p:cNvSpPr>
            <a:spLocks noChangeArrowheads="1"/>
          </p:cNvSpPr>
          <p:nvPr/>
        </p:nvSpPr>
        <p:spPr bwMode="auto">
          <a:xfrm>
            <a:off x="5432425" y="2944813"/>
            <a:ext cx="2878138" cy="576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4" name="圆角矩形 7"/>
          <p:cNvSpPr>
            <a:spLocks noChangeArrowheads="1"/>
          </p:cNvSpPr>
          <p:nvPr/>
        </p:nvSpPr>
        <p:spPr bwMode="auto">
          <a:xfrm>
            <a:off x="5432425" y="3798888"/>
            <a:ext cx="2878138" cy="577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95" name="圆角矩形 8"/>
          <p:cNvSpPr>
            <a:spLocks noChangeArrowheads="1"/>
          </p:cNvSpPr>
          <p:nvPr/>
        </p:nvSpPr>
        <p:spPr bwMode="auto">
          <a:xfrm>
            <a:off x="5432425" y="4652963"/>
            <a:ext cx="2878138" cy="577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6396" name="图片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6"/>
          <a:stretch>
            <a:fillRect/>
          </a:stretch>
        </p:blipFill>
        <p:spPr bwMode="auto">
          <a:xfrm>
            <a:off x="747713" y="1954213"/>
            <a:ext cx="30226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图片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75" y="5224463"/>
            <a:ext cx="6286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图片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913" y="5224463"/>
            <a:ext cx="5857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9" name="文本框 1"/>
          <p:cNvSpPr txBox="1">
            <a:spLocks noChangeArrowheads="1"/>
          </p:cNvSpPr>
          <p:nvPr/>
        </p:nvSpPr>
        <p:spPr bwMode="auto">
          <a:xfrm>
            <a:off x="6057900" y="2116138"/>
            <a:ext cx="1627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关于我们</a:t>
            </a:r>
          </a:p>
        </p:txBody>
      </p:sp>
      <p:sp>
        <p:nvSpPr>
          <p:cNvPr id="16400" name="Freeform 120"/>
          <p:cNvSpPr>
            <a:spLocks noEditPoints="1"/>
          </p:cNvSpPr>
          <p:nvPr/>
        </p:nvSpPr>
        <p:spPr bwMode="auto">
          <a:xfrm>
            <a:off x="4781550" y="2162175"/>
            <a:ext cx="436563" cy="501650"/>
          </a:xfrm>
          <a:custGeom>
            <a:avLst/>
            <a:gdLst>
              <a:gd name="T0" fmla="*/ 2147483647 w 93"/>
              <a:gd name="T1" fmla="*/ 2147483647 h 107"/>
              <a:gd name="T2" fmla="*/ 2147483647 w 93"/>
              <a:gd name="T3" fmla="*/ 2147483647 h 107"/>
              <a:gd name="T4" fmla="*/ 2147483647 w 93"/>
              <a:gd name="T5" fmla="*/ 2147483647 h 107"/>
              <a:gd name="T6" fmla="*/ 2147483647 w 93"/>
              <a:gd name="T7" fmla="*/ 2147483647 h 107"/>
              <a:gd name="T8" fmla="*/ 2147483647 w 93"/>
              <a:gd name="T9" fmla="*/ 2147483647 h 107"/>
              <a:gd name="T10" fmla="*/ 2147483647 w 93"/>
              <a:gd name="T11" fmla="*/ 0 h 107"/>
              <a:gd name="T12" fmla="*/ 2147483647 w 93"/>
              <a:gd name="T13" fmla="*/ 2147483647 h 107"/>
              <a:gd name="T14" fmla="*/ 2147483647 w 93"/>
              <a:gd name="T15" fmla="*/ 2147483647 h 107"/>
              <a:gd name="T16" fmla="*/ 2147483647 w 93"/>
              <a:gd name="T17" fmla="*/ 2147483647 h 107"/>
              <a:gd name="T18" fmla="*/ 2147483647 w 93"/>
              <a:gd name="T19" fmla="*/ 2147483647 h 107"/>
              <a:gd name="T20" fmla="*/ 2147483647 w 93"/>
              <a:gd name="T21" fmla="*/ 2147483647 h 107"/>
              <a:gd name="T22" fmla="*/ 0 w 93"/>
              <a:gd name="T23" fmla="*/ 2147483647 h 107"/>
              <a:gd name="T24" fmla="*/ 2147483647 w 93"/>
              <a:gd name="T25" fmla="*/ 2147483647 h 107"/>
              <a:gd name="T26" fmla="*/ 2147483647 w 93"/>
              <a:gd name="T27" fmla="*/ 2147483647 h 107"/>
              <a:gd name="T28" fmla="*/ 2147483647 w 93"/>
              <a:gd name="T29" fmla="*/ 2147483647 h 107"/>
              <a:gd name="T30" fmla="*/ 2147483647 w 93"/>
              <a:gd name="T31" fmla="*/ 2147483647 h 107"/>
              <a:gd name="T32" fmla="*/ 2147483647 w 93"/>
              <a:gd name="T33" fmla="*/ 2147483647 h 107"/>
              <a:gd name="T34" fmla="*/ 2147483647 w 93"/>
              <a:gd name="T35" fmla="*/ 2147483647 h 107"/>
              <a:gd name="T36" fmla="*/ 2147483647 w 93"/>
              <a:gd name="T37" fmla="*/ 2147483647 h 107"/>
              <a:gd name="T38" fmla="*/ 2147483647 w 93"/>
              <a:gd name="T39" fmla="*/ 2147483647 h 107"/>
              <a:gd name="T40" fmla="*/ 2147483647 w 93"/>
              <a:gd name="T41" fmla="*/ 2147483647 h 107"/>
              <a:gd name="T42" fmla="*/ 2147483647 w 93"/>
              <a:gd name="T43" fmla="*/ 2147483647 h 107"/>
              <a:gd name="T44" fmla="*/ 2147483647 w 93"/>
              <a:gd name="T45" fmla="*/ 2147483647 h 107"/>
              <a:gd name="T46" fmla="*/ 2147483647 w 93"/>
              <a:gd name="T47" fmla="*/ 2147483647 h 107"/>
              <a:gd name="T48" fmla="*/ 2147483647 w 93"/>
              <a:gd name="T49" fmla="*/ 2147483647 h 107"/>
              <a:gd name="T50" fmla="*/ 2147483647 w 93"/>
              <a:gd name="T51" fmla="*/ 2147483647 h 107"/>
              <a:gd name="T52" fmla="*/ 2147483647 w 93"/>
              <a:gd name="T53" fmla="*/ 2147483647 h 107"/>
              <a:gd name="T54" fmla="*/ 2147483647 w 93"/>
              <a:gd name="T55" fmla="*/ 2147483647 h 107"/>
              <a:gd name="T56" fmla="*/ 2147483647 w 93"/>
              <a:gd name="T57" fmla="*/ 2147483647 h 107"/>
              <a:gd name="T58" fmla="*/ 2147483647 w 93"/>
              <a:gd name="T59" fmla="*/ 2147483647 h 107"/>
              <a:gd name="T60" fmla="*/ 2147483647 w 93"/>
              <a:gd name="T61" fmla="*/ 2147483647 h 107"/>
              <a:gd name="T62" fmla="*/ 2147483647 w 93"/>
              <a:gd name="T63" fmla="*/ 2147483647 h 107"/>
              <a:gd name="T64" fmla="*/ 2147483647 w 93"/>
              <a:gd name="T65" fmla="*/ 2147483647 h 107"/>
              <a:gd name="T66" fmla="*/ 2147483647 w 93"/>
              <a:gd name="T67" fmla="*/ 2147483647 h 107"/>
              <a:gd name="T68" fmla="*/ 2147483647 w 93"/>
              <a:gd name="T69" fmla="*/ 2147483647 h 107"/>
              <a:gd name="T70" fmla="*/ 2147483647 w 93"/>
              <a:gd name="T71" fmla="*/ 2147483647 h 10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93" h="107">
                <a:moveTo>
                  <a:pt x="74" y="51"/>
                </a:moveTo>
                <a:cubicBezTo>
                  <a:pt x="70" y="48"/>
                  <a:pt x="67" y="46"/>
                  <a:pt x="67" y="46"/>
                </a:cubicBezTo>
                <a:cubicBezTo>
                  <a:pt x="63" y="45"/>
                  <a:pt x="62" y="41"/>
                  <a:pt x="65" y="38"/>
                </a:cubicBezTo>
                <a:cubicBezTo>
                  <a:pt x="65" y="38"/>
                  <a:pt x="67" y="37"/>
                  <a:pt x="68" y="33"/>
                </a:cubicBezTo>
                <a:cubicBezTo>
                  <a:pt x="70" y="30"/>
                  <a:pt x="70" y="27"/>
                  <a:pt x="70" y="24"/>
                </a:cubicBezTo>
                <a:cubicBezTo>
                  <a:pt x="70" y="11"/>
                  <a:pt x="60" y="0"/>
                  <a:pt x="46" y="0"/>
                </a:cubicBezTo>
                <a:cubicBezTo>
                  <a:pt x="33" y="0"/>
                  <a:pt x="23" y="11"/>
                  <a:pt x="23" y="24"/>
                </a:cubicBezTo>
                <a:cubicBezTo>
                  <a:pt x="23" y="27"/>
                  <a:pt x="23" y="31"/>
                  <a:pt x="25" y="34"/>
                </a:cubicBezTo>
                <a:cubicBezTo>
                  <a:pt x="27" y="38"/>
                  <a:pt x="27" y="39"/>
                  <a:pt x="27" y="39"/>
                </a:cubicBezTo>
                <a:cubicBezTo>
                  <a:pt x="31" y="41"/>
                  <a:pt x="30" y="45"/>
                  <a:pt x="26" y="46"/>
                </a:cubicBezTo>
                <a:cubicBezTo>
                  <a:pt x="26" y="46"/>
                  <a:pt x="23" y="48"/>
                  <a:pt x="18" y="51"/>
                </a:cubicBezTo>
                <a:cubicBezTo>
                  <a:pt x="7" y="60"/>
                  <a:pt x="0" y="73"/>
                  <a:pt x="0" y="88"/>
                </a:cubicBezTo>
                <a:cubicBezTo>
                  <a:pt x="0" y="106"/>
                  <a:pt x="93" y="107"/>
                  <a:pt x="93" y="88"/>
                </a:cubicBezTo>
                <a:cubicBezTo>
                  <a:pt x="93" y="73"/>
                  <a:pt x="86" y="59"/>
                  <a:pt x="74" y="51"/>
                </a:cubicBezTo>
                <a:close/>
                <a:moveTo>
                  <a:pt x="57" y="91"/>
                </a:moveTo>
                <a:cubicBezTo>
                  <a:pt x="55" y="93"/>
                  <a:pt x="53" y="95"/>
                  <a:pt x="51" y="96"/>
                </a:cubicBezTo>
                <a:cubicBezTo>
                  <a:pt x="49" y="97"/>
                  <a:pt x="48" y="98"/>
                  <a:pt x="48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4" y="97"/>
                  <a:pt x="42" y="96"/>
                </a:cubicBezTo>
                <a:cubicBezTo>
                  <a:pt x="40" y="95"/>
                  <a:pt x="38" y="93"/>
                  <a:pt x="36" y="91"/>
                </a:cubicBezTo>
                <a:cubicBezTo>
                  <a:pt x="35" y="89"/>
                  <a:pt x="33" y="87"/>
                  <a:pt x="33" y="84"/>
                </a:cubicBezTo>
                <a:cubicBezTo>
                  <a:pt x="33" y="82"/>
                  <a:pt x="35" y="79"/>
                  <a:pt x="36" y="76"/>
                </a:cubicBezTo>
                <a:cubicBezTo>
                  <a:pt x="37" y="74"/>
                  <a:pt x="38" y="71"/>
                  <a:pt x="39" y="68"/>
                </a:cubicBezTo>
                <a:cubicBezTo>
                  <a:pt x="40" y="66"/>
                  <a:pt x="41" y="63"/>
                  <a:pt x="42" y="61"/>
                </a:cubicBezTo>
                <a:cubicBezTo>
                  <a:pt x="43" y="60"/>
                  <a:pt x="43" y="58"/>
                  <a:pt x="44" y="57"/>
                </a:cubicBezTo>
                <a:cubicBezTo>
                  <a:pt x="43" y="56"/>
                  <a:pt x="43" y="56"/>
                  <a:pt x="42" y="55"/>
                </a:cubicBezTo>
                <a:cubicBezTo>
                  <a:pt x="40" y="54"/>
                  <a:pt x="38" y="53"/>
                  <a:pt x="36" y="51"/>
                </a:cubicBezTo>
                <a:cubicBezTo>
                  <a:pt x="35" y="49"/>
                  <a:pt x="42" y="46"/>
                  <a:pt x="46" y="46"/>
                </a:cubicBezTo>
                <a:cubicBezTo>
                  <a:pt x="51" y="46"/>
                  <a:pt x="58" y="49"/>
                  <a:pt x="57" y="51"/>
                </a:cubicBezTo>
                <a:cubicBezTo>
                  <a:pt x="55" y="53"/>
                  <a:pt x="53" y="54"/>
                  <a:pt x="51" y="55"/>
                </a:cubicBezTo>
                <a:cubicBezTo>
                  <a:pt x="50" y="56"/>
                  <a:pt x="49" y="56"/>
                  <a:pt x="49" y="57"/>
                </a:cubicBezTo>
                <a:cubicBezTo>
                  <a:pt x="49" y="58"/>
                  <a:pt x="50" y="60"/>
                  <a:pt x="51" y="61"/>
                </a:cubicBezTo>
                <a:cubicBezTo>
                  <a:pt x="52" y="63"/>
                  <a:pt x="53" y="66"/>
                  <a:pt x="54" y="68"/>
                </a:cubicBezTo>
                <a:cubicBezTo>
                  <a:pt x="55" y="71"/>
                  <a:pt x="56" y="74"/>
                  <a:pt x="57" y="76"/>
                </a:cubicBezTo>
                <a:cubicBezTo>
                  <a:pt x="57" y="79"/>
                  <a:pt x="60" y="82"/>
                  <a:pt x="60" y="84"/>
                </a:cubicBezTo>
                <a:cubicBezTo>
                  <a:pt x="60" y="87"/>
                  <a:pt x="58" y="89"/>
                  <a:pt x="57" y="9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401" name="文本框 13"/>
          <p:cNvSpPr txBox="1">
            <a:spLocks noChangeArrowheads="1"/>
          </p:cNvSpPr>
          <p:nvPr/>
        </p:nvSpPr>
        <p:spPr bwMode="auto">
          <a:xfrm>
            <a:off x="6057900" y="2971800"/>
            <a:ext cx="16271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营销模式</a:t>
            </a:r>
          </a:p>
        </p:txBody>
      </p:sp>
      <p:grpSp>
        <p:nvGrpSpPr>
          <p:cNvPr id="16402" name="组合 20"/>
          <p:cNvGrpSpPr>
            <a:grpSpLocks/>
          </p:cNvGrpSpPr>
          <p:nvPr/>
        </p:nvGrpSpPr>
        <p:grpSpPr bwMode="auto">
          <a:xfrm>
            <a:off x="4767263" y="3906838"/>
            <a:ext cx="427037" cy="407987"/>
            <a:chOff x="0" y="0"/>
            <a:chExt cx="495300" cy="473075"/>
          </a:xfrm>
        </p:grpSpPr>
        <p:sp>
          <p:nvSpPr>
            <p:cNvPr id="16407" name="Freeform 520"/>
            <p:cNvSpPr>
              <a:spLocks/>
            </p:cNvSpPr>
            <p:nvPr/>
          </p:nvSpPr>
          <p:spPr bwMode="auto">
            <a:xfrm>
              <a:off x="217488" y="66675"/>
              <a:ext cx="90487" cy="334963"/>
            </a:xfrm>
            <a:custGeom>
              <a:avLst/>
              <a:gdLst>
                <a:gd name="T0" fmla="*/ 2147483647 w 24"/>
                <a:gd name="T1" fmla="*/ 2147483647 h 89"/>
                <a:gd name="T2" fmla="*/ 2147483647 w 24"/>
                <a:gd name="T3" fmla="*/ 2147483647 h 89"/>
                <a:gd name="T4" fmla="*/ 2147483647 w 24"/>
                <a:gd name="T5" fmla="*/ 2147483647 h 89"/>
                <a:gd name="T6" fmla="*/ 2147483647 w 24"/>
                <a:gd name="T7" fmla="*/ 2147483647 h 89"/>
                <a:gd name="T8" fmla="*/ 2147483647 w 24"/>
                <a:gd name="T9" fmla="*/ 0 h 89"/>
                <a:gd name="T10" fmla="*/ 2147483647 w 24"/>
                <a:gd name="T11" fmla="*/ 0 h 89"/>
                <a:gd name="T12" fmla="*/ 0 w 24"/>
                <a:gd name="T13" fmla="*/ 2147483647 h 89"/>
                <a:gd name="T14" fmla="*/ 0 w 24"/>
                <a:gd name="T15" fmla="*/ 2147483647 h 89"/>
                <a:gd name="T16" fmla="*/ 2147483647 w 24"/>
                <a:gd name="T17" fmla="*/ 2147483647 h 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89">
                  <a:moveTo>
                    <a:pt x="6" y="89"/>
                  </a:moveTo>
                  <a:cubicBezTo>
                    <a:pt x="18" y="89"/>
                    <a:pt x="18" y="89"/>
                    <a:pt x="18" y="89"/>
                  </a:cubicBezTo>
                  <a:cubicBezTo>
                    <a:pt x="21" y="89"/>
                    <a:pt x="24" y="86"/>
                    <a:pt x="24" y="83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3"/>
                    <a:pt x="21" y="0"/>
                    <a:pt x="1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6"/>
                    <a:pt x="3" y="89"/>
                    <a:pt x="6" y="8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6408" name="Freeform 521"/>
            <p:cNvSpPr>
              <a:spLocks/>
            </p:cNvSpPr>
            <p:nvPr/>
          </p:nvSpPr>
          <p:spPr bwMode="auto">
            <a:xfrm>
              <a:off x="0" y="0"/>
              <a:ext cx="495300" cy="473075"/>
            </a:xfrm>
            <a:custGeom>
              <a:avLst/>
              <a:gdLst>
                <a:gd name="T0" fmla="*/ 2147483647 w 132"/>
                <a:gd name="T1" fmla="*/ 2147483647 h 126"/>
                <a:gd name="T2" fmla="*/ 2147483647 w 132"/>
                <a:gd name="T3" fmla="*/ 2147483647 h 126"/>
                <a:gd name="T4" fmla="*/ 2147483647 w 132"/>
                <a:gd name="T5" fmla="*/ 2147483647 h 126"/>
                <a:gd name="T6" fmla="*/ 2147483647 w 132"/>
                <a:gd name="T7" fmla="*/ 2147483647 h 126"/>
                <a:gd name="T8" fmla="*/ 2147483647 w 132"/>
                <a:gd name="T9" fmla="*/ 2147483647 h 126"/>
                <a:gd name="T10" fmla="*/ 2147483647 w 132"/>
                <a:gd name="T11" fmla="*/ 2147483647 h 126"/>
                <a:gd name="T12" fmla="*/ 2147483647 w 132"/>
                <a:gd name="T13" fmla="*/ 2147483647 h 126"/>
                <a:gd name="T14" fmla="*/ 2147483647 w 132"/>
                <a:gd name="T15" fmla="*/ 2147483647 h 126"/>
                <a:gd name="T16" fmla="*/ 2147483647 w 132"/>
                <a:gd name="T17" fmla="*/ 2147483647 h 126"/>
                <a:gd name="T18" fmla="*/ 2147483647 w 132"/>
                <a:gd name="T19" fmla="*/ 2147483647 h 126"/>
                <a:gd name="T20" fmla="*/ 2147483647 w 132"/>
                <a:gd name="T21" fmla="*/ 2147483647 h 126"/>
                <a:gd name="T22" fmla="*/ 2147483647 w 132"/>
                <a:gd name="T23" fmla="*/ 2147483647 h 126"/>
                <a:gd name="T24" fmla="*/ 2147483647 w 132"/>
                <a:gd name="T25" fmla="*/ 2147483647 h 126"/>
                <a:gd name="T26" fmla="*/ 2147483647 w 132"/>
                <a:gd name="T27" fmla="*/ 2147483647 h 126"/>
                <a:gd name="T28" fmla="*/ 2147483647 w 132"/>
                <a:gd name="T29" fmla="*/ 2147483647 h 126"/>
                <a:gd name="T30" fmla="*/ 2147483647 w 132"/>
                <a:gd name="T31" fmla="*/ 2147483647 h 126"/>
                <a:gd name="T32" fmla="*/ 2147483647 w 132"/>
                <a:gd name="T33" fmla="*/ 2147483647 h 126"/>
                <a:gd name="T34" fmla="*/ 2147483647 w 132"/>
                <a:gd name="T35" fmla="*/ 2147483647 h 126"/>
                <a:gd name="T36" fmla="*/ 2147483647 w 132"/>
                <a:gd name="T37" fmla="*/ 2147483647 h 126"/>
                <a:gd name="T38" fmla="*/ 2147483647 w 132"/>
                <a:gd name="T39" fmla="*/ 2147483647 h 126"/>
                <a:gd name="T40" fmla="*/ 2147483647 w 132"/>
                <a:gd name="T41" fmla="*/ 2147483647 h 126"/>
                <a:gd name="T42" fmla="*/ 2147483647 w 132"/>
                <a:gd name="T43" fmla="*/ 2147483647 h 126"/>
                <a:gd name="T44" fmla="*/ 2147483647 w 132"/>
                <a:gd name="T45" fmla="*/ 2147483647 h 126"/>
                <a:gd name="T46" fmla="*/ 2147483647 w 132"/>
                <a:gd name="T47" fmla="*/ 2147483647 h 12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32" h="126">
                  <a:moveTo>
                    <a:pt x="131" y="114"/>
                  </a:moveTo>
                  <a:cubicBezTo>
                    <a:pt x="123" y="108"/>
                    <a:pt x="123" y="108"/>
                    <a:pt x="123" y="108"/>
                  </a:cubicBezTo>
                  <a:cubicBezTo>
                    <a:pt x="121" y="107"/>
                    <a:pt x="120" y="108"/>
                    <a:pt x="120" y="110"/>
                  </a:cubicBezTo>
                  <a:cubicBezTo>
                    <a:pt x="120" y="110"/>
                    <a:pt x="120" y="112"/>
                    <a:pt x="120" y="112"/>
                  </a:cubicBezTo>
                  <a:cubicBezTo>
                    <a:pt x="119" y="112"/>
                    <a:pt x="117" y="112"/>
                    <a:pt x="117" y="112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3"/>
                    <a:pt x="15" y="13"/>
                  </a:cubicBezTo>
                  <a:cubicBezTo>
                    <a:pt x="15" y="12"/>
                    <a:pt x="17" y="12"/>
                    <a:pt x="17" y="12"/>
                  </a:cubicBezTo>
                  <a:cubicBezTo>
                    <a:pt x="19" y="12"/>
                    <a:pt x="19" y="11"/>
                    <a:pt x="18" y="1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9" y="0"/>
                    <a:pt x="8" y="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3" y="12"/>
                    <a:pt x="5" y="12"/>
                    <a:pt x="5" y="13"/>
                  </a:cubicBezTo>
                  <a:cubicBezTo>
                    <a:pt x="5" y="13"/>
                    <a:pt x="5" y="15"/>
                    <a:pt x="5" y="15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9"/>
                    <a:pt x="7" y="121"/>
                    <a:pt x="10" y="121"/>
                  </a:cubicBezTo>
                  <a:cubicBezTo>
                    <a:pt x="117" y="121"/>
                    <a:pt x="117" y="121"/>
                    <a:pt x="117" y="121"/>
                  </a:cubicBezTo>
                  <a:cubicBezTo>
                    <a:pt x="117" y="121"/>
                    <a:pt x="119" y="121"/>
                    <a:pt x="120" y="121"/>
                  </a:cubicBezTo>
                  <a:cubicBezTo>
                    <a:pt x="120" y="122"/>
                    <a:pt x="120" y="124"/>
                    <a:pt x="120" y="124"/>
                  </a:cubicBezTo>
                  <a:cubicBezTo>
                    <a:pt x="120" y="126"/>
                    <a:pt x="121" y="126"/>
                    <a:pt x="123" y="125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18"/>
                    <a:pt x="132" y="116"/>
                    <a:pt x="131" y="114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6409" name="Freeform 522"/>
            <p:cNvSpPr>
              <a:spLocks/>
            </p:cNvSpPr>
            <p:nvPr/>
          </p:nvSpPr>
          <p:spPr bwMode="auto">
            <a:xfrm>
              <a:off x="90488" y="217487"/>
              <a:ext cx="88900" cy="184150"/>
            </a:xfrm>
            <a:custGeom>
              <a:avLst/>
              <a:gdLst>
                <a:gd name="T0" fmla="*/ 2147483647 w 24"/>
                <a:gd name="T1" fmla="*/ 2147483647 h 49"/>
                <a:gd name="T2" fmla="*/ 2147483647 w 24"/>
                <a:gd name="T3" fmla="*/ 2147483647 h 49"/>
                <a:gd name="T4" fmla="*/ 2147483647 w 24"/>
                <a:gd name="T5" fmla="*/ 2147483647 h 49"/>
                <a:gd name="T6" fmla="*/ 2147483647 w 24"/>
                <a:gd name="T7" fmla="*/ 2147483647 h 49"/>
                <a:gd name="T8" fmla="*/ 2147483647 w 24"/>
                <a:gd name="T9" fmla="*/ 0 h 49"/>
                <a:gd name="T10" fmla="*/ 2147483647 w 24"/>
                <a:gd name="T11" fmla="*/ 0 h 49"/>
                <a:gd name="T12" fmla="*/ 0 w 24"/>
                <a:gd name="T13" fmla="*/ 2147483647 h 49"/>
                <a:gd name="T14" fmla="*/ 0 w 24"/>
                <a:gd name="T15" fmla="*/ 2147483647 h 49"/>
                <a:gd name="T16" fmla="*/ 2147483647 w 24"/>
                <a:gd name="T17" fmla="*/ 2147483647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49">
                  <a:moveTo>
                    <a:pt x="6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21" y="49"/>
                    <a:pt x="24" y="46"/>
                    <a:pt x="24" y="43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2"/>
                    <a:pt x="21" y="0"/>
                    <a:pt x="1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3" y="49"/>
                    <a:pt x="6" y="4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6410" name="Freeform 523"/>
            <p:cNvSpPr>
              <a:spLocks/>
            </p:cNvSpPr>
            <p:nvPr/>
          </p:nvSpPr>
          <p:spPr bwMode="auto">
            <a:xfrm>
              <a:off x="349250" y="142875"/>
              <a:ext cx="85725" cy="258763"/>
            </a:xfrm>
            <a:custGeom>
              <a:avLst/>
              <a:gdLst>
                <a:gd name="T0" fmla="*/ 2147483647 w 23"/>
                <a:gd name="T1" fmla="*/ 2147483647 h 69"/>
                <a:gd name="T2" fmla="*/ 2147483647 w 23"/>
                <a:gd name="T3" fmla="*/ 2147483647 h 69"/>
                <a:gd name="T4" fmla="*/ 2147483647 w 23"/>
                <a:gd name="T5" fmla="*/ 2147483647 h 69"/>
                <a:gd name="T6" fmla="*/ 2147483647 w 23"/>
                <a:gd name="T7" fmla="*/ 2147483647 h 69"/>
                <a:gd name="T8" fmla="*/ 2147483647 w 23"/>
                <a:gd name="T9" fmla="*/ 0 h 69"/>
                <a:gd name="T10" fmla="*/ 2147483647 w 23"/>
                <a:gd name="T11" fmla="*/ 0 h 69"/>
                <a:gd name="T12" fmla="*/ 0 w 23"/>
                <a:gd name="T13" fmla="*/ 2147483647 h 69"/>
                <a:gd name="T14" fmla="*/ 0 w 23"/>
                <a:gd name="T15" fmla="*/ 2147483647 h 69"/>
                <a:gd name="T16" fmla="*/ 2147483647 w 23"/>
                <a:gd name="T17" fmla="*/ 2147483647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" h="69">
                  <a:moveTo>
                    <a:pt x="6" y="69"/>
                  </a:move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3" y="66"/>
                    <a:pt x="23" y="63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2"/>
                    <a:pt x="21" y="0"/>
                    <a:pt x="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6"/>
                    <a:pt x="2" y="69"/>
                    <a:pt x="6" y="6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</p:grpSp>
      <p:sp>
        <p:nvSpPr>
          <p:cNvPr id="16403" name="文本框 30"/>
          <p:cNvSpPr txBox="1">
            <a:spLocks noChangeArrowheads="1"/>
          </p:cNvSpPr>
          <p:nvPr/>
        </p:nvSpPr>
        <p:spPr bwMode="auto">
          <a:xfrm>
            <a:off x="6057900" y="3840163"/>
            <a:ext cx="16271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数据分析</a:t>
            </a:r>
          </a:p>
        </p:txBody>
      </p:sp>
      <p:sp>
        <p:nvSpPr>
          <p:cNvPr id="16404" name="文本框 31"/>
          <p:cNvSpPr txBox="1">
            <a:spLocks noChangeArrowheads="1"/>
          </p:cNvSpPr>
          <p:nvPr/>
        </p:nvSpPr>
        <p:spPr bwMode="auto">
          <a:xfrm>
            <a:off x="6057900" y="4667250"/>
            <a:ext cx="16271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未来分析</a:t>
            </a:r>
          </a:p>
        </p:txBody>
      </p:sp>
      <p:pic>
        <p:nvPicPr>
          <p:cNvPr id="16405" name="组合 3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213" y="4730750"/>
            <a:ext cx="463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6" name="组合 1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3" y="3028950"/>
            <a:ext cx="4635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6225"/>
            <a:ext cx="9144000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流程图: 手动输入 6"/>
          <p:cNvSpPr>
            <a:spLocks noChangeArrowheads="1"/>
          </p:cNvSpPr>
          <p:nvPr/>
        </p:nvSpPr>
        <p:spPr bwMode="auto">
          <a:xfrm rot="-5400000">
            <a:off x="6083300" y="1776413"/>
            <a:ext cx="1277938" cy="4843462"/>
          </a:xfrm>
          <a:prstGeom prst="flowChartManualInpu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20" name="文本框 12"/>
          <p:cNvSpPr txBox="1">
            <a:spLocks noChangeArrowheads="1"/>
          </p:cNvSpPr>
          <p:nvPr/>
        </p:nvSpPr>
        <p:spPr bwMode="auto">
          <a:xfrm>
            <a:off x="6262688" y="1112838"/>
            <a:ext cx="20796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700">
                <a:solidFill>
                  <a:srgbClr val="F16146"/>
                </a:solidFill>
                <a:latin typeface="Impact" pitchFamily="34" charset="0"/>
              </a:rPr>
              <a:t>4</a:t>
            </a:r>
            <a:endParaRPr lang="zh-CN" altLang="en-US" sz="28700">
              <a:solidFill>
                <a:srgbClr val="F16146"/>
              </a:solidFill>
              <a:latin typeface="Impact" pitchFamily="34" charset="0"/>
            </a:endParaRPr>
          </a:p>
        </p:txBody>
      </p:sp>
      <p:sp>
        <p:nvSpPr>
          <p:cNvPr id="34821" name="文本框 13"/>
          <p:cNvSpPr txBox="1">
            <a:spLocks noChangeArrowheads="1"/>
          </p:cNvSpPr>
          <p:nvPr/>
        </p:nvSpPr>
        <p:spPr bwMode="auto">
          <a:xfrm>
            <a:off x="844550" y="4637088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4822" name="TextBox 13"/>
          <p:cNvSpPr txBox="1">
            <a:spLocks noChangeArrowheads="1"/>
          </p:cNvSpPr>
          <p:nvPr/>
        </p:nvSpPr>
        <p:spPr bwMode="auto">
          <a:xfrm>
            <a:off x="180975" y="5170488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您可以在此处添加关于本章节的简要介绍，模板所有素材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均可自由编辑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3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4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5845" name="Freeform 16"/>
          <p:cNvSpPr>
            <a:spLocks/>
          </p:cNvSpPr>
          <p:nvPr/>
        </p:nvSpPr>
        <p:spPr bwMode="auto">
          <a:xfrm>
            <a:off x="4325938" y="3749675"/>
            <a:ext cx="1000125" cy="1311275"/>
          </a:xfrm>
          <a:custGeom>
            <a:avLst/>
            <a:gdLst>
              <a:gd name="T0" fmla="*/ 2147483647 w 111"/>
              <a:gd name="T1" fmla="*/ 2147483647 h 145"/>
              <a:gd name="T2" fmla="*/ 2147483647 w 111"/>
              <a:gd name="T3" fmla="*/ 2147483647 h 145"/>
              <a:gd name="T4" fmla="*/ 2147483647 w 111"/>
              <a:gd name="T5" fmla="*/ 2147483647 h 145"/>
              <a:gd name="T6" fmla="*/ 2147483647 w 111"/>
              <a:gd name="T7" fmla="*/ 2147483647 h 145"/>
              <a:gd name="T8" fmla="*/ 2147483647 w 111"/>
              <a:gd name="T9" fmla="*/ 2147483647 h 1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" h="145">
                <a:moveTo>
                  <a:pt x="26" y="3"/>
                </a:moveTo>
                <a:cubicBezTo>
                  <a:pt x="14" y="0"/>
                  <a:pt x="0" y="30"/>
                  <a:pt x="12" y="68"/>
                </a:cubicBezTo>
                <a:cubicBezTo>
                  <a:pt x="26" y="112"/>
                  <a:pt x="50" y="142"/>
                  <a:pt x="81" y="143"/>
                </a:cubicBezTo>
                <a:cubicBezTo>
                  <a:pt x="110" y="145"/>
                  <a:pt x="111" y="119"/>
                  <a:pt x="93" y="78"/>
                </a:cubicBezTo>
                <a:cubicBezTo>
                  <a:pt x="76" y="43"/>
                  <a:pt x="38" y="5"/>
                  <a:pt x="26" y="3"/>
                </a:cubicBezTo>
                <a:close/>
              </a:path>
            </a:pathLst>
          </a:custGeom>
          <a:solidFill>
            <a:srgbClr val="A5C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6" name="Freeform 14"/>
          <p:cNvSpPr>
            <a:spLocks/>
          </p:cNvSpPr>
          <p:nvPr/>
        </p:nvSpPr>
        <p:spPr bwMode="auto">
          <a:xfrm>
            <a:off x="4768850" y="3665538"/>
            <a:ext cx="1100138" cy="868362"/>
          </a:xfrm>
          <a:custGeom>
            <a:avLst/>
            <a:gdLst>
              <a:gd name="T0" fmla="*/ 2147483647 w 122"/>
              <a:gd name="T1" fmla="*/ 2147483647 h 96"/>
              <a:gd name="T2" fmla="*/ 2147483647 w 122"/>
              <a:gd name="T3" fmla="*/ 2147483647 h 96"/>
              <a:gd name="T4" fmla="*/ 2147483647 w 122"/>
              <a:gd name="T5" fmla="*/ 2147483647 h 96"/>
              <a:gd name="T6" fmla="*/ 2147483647 w 122"/>
              <a:gd name="T7" fmla="*/ 2147483647 h 96"/>
              <a:gd name="T8" fmla="*/ 2147483647 w 122"/>
              <a:gd name="T9" fmla="*/ 2147483647 h 96"/>
              <a:gd name="T10" fmla="*/ 2147483647 w 122"/>
              <a:gd name="T11" fmla="*/ 2147483647 h 9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2" h="96">
                <a:moveTo>
                  <a:pt x="2" y="5"/>
                </a:moveTo>
                <a:cubicBezTo>
                  <a:pt x="0" y="13"/>
                  <a:pt x="34" y="53"/>
                  <a:pt x="69" y="74"/>
                </a:cubicBezTo>
                <a:cubicBezTo>
                  <a:pt x="103" y="94"/>
                  <a:pt x="122" y="96"/>
                  <a:pt x="119" y="75"/>
                </a:cubicBezTo>
                <a:cubicBezTo>
                  <a:pt x="116" y="55"/>
                  <a:pt x="97" y="37"/>
                  <a:pt x="67" y="19"/>
                </a:cubicBezTo>
                <a:cubicBezTo>
                  <a:pt x="52" y="10"/>
                  <a:pt x="36" y="4"/>
                  <a:pt x="24" y="2"/>
                </a:cubicBezTo>
                <a:cubicBezTo>
                  <a:pt x="11" y="0"/>
                  <a:pt x="2" y="1"/>
                  <a:pt x="2" y="5"/>
                </a:cubicBezTo>
                <a:close/>
              </a:path>
            </a:pathLst>
          </a:cu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7" name="Freeform 22"/>
          <p:cNvSpPr>
            <a:spLocks/>
          </p:cNvSpPr>
          <p:nvPr/>
        </p:nvSpPr>
        <p:spPr bwMode="auto">
          <a:xfrm>
            <a:off x="3903663" y="2574925"/>
            <a:ext cx="730250" cy="787400"/>
          </a:xfrm>
          <a:custGeom>
            <a:avLst/>
            <a:gdLst>
              <a:gd name="T0" fmla="*/ 2147483647 w 81"/>
              <a:gd name="T1" fmla="*/ 2147483647 h 87"/>
              <a:gd name="T2" fmla="*/ 2147483647 w 81"/>
              <a:gd name="T3" fmla="*/ 2147483647 h 87"/>
              <a:gd name="T4" fmla="*/ 2147483647 w 81"/>
              <a:gd name="T5" fmla="*/ 2147483647 h 87"/>
              <a:gd name="T6" fmla="*/ 2147483647 w 81"/>
              <a:gd name="T7" fmla="*/ 2147483647 h 87"/>
              <a:gd name="T8" fmla="*/ 2147483647 w 81"/>
              <a:gd name="T9" fmla="*/ 2147483647 h 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1" h="87">
                <a:moveTo>
                  <a:pt x="62" y="84"/>
                </a:moveTo>
                <a:cubicBezTo>
                  <a:pt x="73" y="87"/>
                  <a:pt x="81" y="66"/>
                  <a:pt x="71" y="45"/>
                </a:cubicBezTo>
                <a:cubicBezTo>
                  <a:pt x="60" y="24"/>
                  <a:pt x="47" y="12"/>
                  <a:pt x="27" y="6"/>
                </a:cubicBezTo>
                <a:cubicBezTo>
                  <a:pt x="6" y="0"/>
                  <a:pt x="0" y="8"/>
                  <a:pt x="8" y="29"/>
                </a:cubicBezTo>
                <a:cubicBezTo>
                  <a:pt x="16" y="50"/>
                  <a:pt x="50" y="82"/>
                  <a:pt x="62" y="8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8" name="Freeform 20"/>
          <p:cNvSpPr>
            <a:spLocks/>
          </p:cNvSpPr>
          <p:nvPr/>
        </p:nvSpPr>
        <p:spPr bwMode="auto">
          <a:xfrm>
            <a:off x="3013075" y="2684463"/>
            <a:ext cx="1246188" cy="785812"/>
          </a:xfrm>
          <a:custGeom>
            <a:avLst/>
            <a:gdLst>
              <a:gd name="T0" fmla="*/ 2147483647 w 138"/>
              <a:gd name="T1" fmla="*/ 2147483647 h 87"/>
              <a:gd name="T2" fmla="*/ 2147483647 w 138"/>
              <a:gd name="T3" fmla="*/ 2147483647 h 87"/>
              <a:gd name="T4" fmla="*/ 2147483647 w 138"/>
              <a:gd name="T5" fmla="*/ 2147483647 h 87"/>
              <a:gd name="T6" fmla="*/ 2147483647 w 138"/>
              <a:gd name="T7" fmla="*/ 2147483647 h 87"/>
              <a:gd name="T8" fmla="*/ 2147483647 w 138"/>
              <a:gd name="T9" fmla="*/ 2147483647 h 87"/>
              <a:gd name="T10" fmla="*/ 2147483647 w 138"/>
              <a:gd name="T11" fmla="*/ 2147483647 h 8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8" h="87">
                <a:moveTo>
                  <a:pt x="135" y="83"/>
                </a:moveTo>
                <a:cubicBezTo>
                  <a:pt x="138" y="76"/>
                  <a:pt x="111" y="43"/>
                  <a:pt x="79" y="25"/>
                </a:cubicBezTo>
                <a:cubicBezTo>
                  <a:pt x="48" y="6"/>
                  <a:pt x="25" y="0"/>
                  <a:pt x="13" y="12"/>
                </a:cubicBezTo>
                <a:cubicBezTo>
                  <a:pt x="0" y="25"/>
                  <a:pt x="16" y="43"/>
                  <a:pt x="52" y="64"/>
                </a:cubicBezTo>
                <a:cubicBezTo>
                  <a:pt x="71" y="75"/>
                  <a:pt x="91" y="81"/>
                  <a:pt x="107" y="84"/>
                </a:cubicBezTo>
                <a:cubicBezTo>
                  <a:pt x="123" y="87"/>
                  <a:pt x="134" y="87"/>
                  <a:pt x="135" y="83"/>
                </a:cubicBezTo>
                <a:close/>
              </a:path>
            </a:pathLst>
          </a:cu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9" name="Freeform 12"/>
          <p:cNvSpPr>
            <a:spLocks/>
          </p:cNvSpPr>
          <p:nvPr/>
        </p:nvSpPr>
        <p:spPr bwMode="auto">
          <a:xfrm>
            <a:off x="4576763" y="3046413"/>
            <a:ext cx="741362" cy="561975"/>
          </a:xfrm>
          <a:custGeom>
            <a:avLst/>
            <a:gdLst>
              <a:gd name="T0" fmla="*/ 2147483647 w 82"/>
              <a:gd name="T1" fmla="*/ 2147483647 h 62"/>
              <a:gd name="T2" fmla="*/ 2147483647 w 82"/>
              <a:gd name="T3" fmla="*/ 2147483647 h 62"/>
              <a:gd name="T4" fmla="*/ 2147483647 w 82"/>
              <a:gd name="T5" fmla="*/ 2147483647 h 62"/>
              <a:gd name="T6" fmla="*/ 2147483647 w 82"/>
              <a:gd name="T7" fmla="*/ 2147483647 h 62"/>
              <a:gd name="T8" fmla="*/ 2147483647 w 82"/>
              <a:gd name="T9" fmla="*/ 2147483647 h 62"/>
              <a:gd name="T10" fmla="*/ 2147483647 w 82"/>
              <a:gd name="T11" fmla="*/ 2147483647 h 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2" h="62">
                <a:moveTo>
                  <a:pt x="7" y="44"/>
                </a:moveTo>
                <a:cubicBezTo>
                  <a:pt x="14" y="51"/>
                  <a:pt x="24" y="54"/>
                  <a:pt x="36" y="57"/>
                </a:cubicBezTo>
                <a:cubicBezTo>
                  <a:pt x="49" y="59"/>
                  <a:pt x="58" y="62"/>
                  <a:pt x="69" y="56"/>
                </a:cubicBezTo>
                <a:cubicBezTo>
                  <a:pt x="80" y="50"/>
                  <a:pt x="82" y="37"/>
                  <a:pt x="64" y="20"/>
                </a:cubicBezTo>
                <a:cubicBezTo>
                  <a:pt x="47" y="4"/>
                  <a:pt x="32" y="0"/>
                  <a:pt x="16" y="5"/>
                </a:cubicBezTo>
                <a:cubicBezTo>
                  <a:pt x="0" y="10"/>
                  <a:pt x="0" y="37"/>
                  <a:pt x="7" y="44"/>
                </a:cubicBezTo>
                <a:close/>
              </a:path>
            </a:pathLst>
          </a:cu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50" name="Freeform 18"/>
          <p:cNvSpPr>
            <a:spLocks/>
          </p:cNvSpPr>
          <p:nvPr/>
        </p:nvSpPr>
        <p:spPr bwMode="auto">
          <a:xfrm>
            <a:off x="3114675" y="3506788"/>
            <a:ext cx="1279525" cy="874712"/>
          </a:xfrm>
          <a:custGeom>
            <a:avLst/>
            <a:gdLst>
              <a:gd name="T0" fmla="*/ 2147483647 w 142"/>
              <a:gd name="T1" fmla="*/ 2147483647 h 97"/>
              <a:gd name="T2" fmla="*/ 2147483647 w 142"/>
              <a:gd name="T3" fmla="*/ 2147483647 h 97"/>
              <a:gd name="T4" fmla="*/ 2147483647 w 142"/>
              <a:gd name="T5" fmla="*/ 2147483647 h 97"/>
              <a:gd name="T6" fmla="*/ 2147483647 w 142"/>
              <a:gd name="T7" fmla="*/ 2147483647 h 97"/>
              <a:gd name="T8" fmla="*/ 2147483647 w 142"/>
              <a:gd name="T9" fmla="*/ 2147483647 h 97"/>
              <a:gd name="T10" fmla="*/ 2147483647 w 142"/>
              <a:gd name="T11" fmla="*/ 2147483647 h 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42" h="97">
                <a:moveTo>
                  <a:pt x="132" y="19"/>
                </a:moveTo>
                <a:cubicBezTo>
                  <a:pt x="127" y="14"/>
                  <a:pt x="114" y="8"/>
                  <a:pt x="98" y="5"/>
                </a:cubicBezTo>
                <a:cubicBezTo>
                  <a:pt x="82" y="1"/>
                  <a:pt x="62" y="0"/>
                  <a:pt x="47" y="5"/>
                </a:cubicBezTo>
                <a:cubicBezTo>
                  <a:pt x="13" y="15"/>
                  <a:pt x="0" y="34"/>
                  <a:pt x="22" y="63"/>
                </a:cubicBezTo>
                <a:cubicBezTo>
                  <a:pt x="46" y="94"/>
                  <a:pt x="78" y="97"/>
                  <a:pt x="110" y="80"/>
                </a:cubicBezTo>
                <a:cubicBezTo>
                  <a:pt x="138" y="66"/>
                  <a:pt x="142" y="30"/>
                  <a:pt x="132" y="19"/>
                </a:cubicBezTo>
                <a:close/>
              </a:path>
            </a:pathLst>
          </a:cu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35851" name="直接箭头连接符 46"/>
          <p:cNvCxnSpPr>
            <a:cxnSpLocks noChangeShapeType="1"/>
          </p:cNvCxnSpPr>
          <p:nvPr/>
        </p:nvCxnSpPr>
        <p:spPr bwMode="auto">
          <a:xfrm flipV="1">
            <a:off x="5106988" y="2970213"/>
            <a:ext cx="1125537" cy="358775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2" name="直接箭头连接符 50"/>
          <p:cNvCxnSpPr>
            <a:cxnSpLocks noChangeShapeType="1"/>
          </p:cNvCxnSpPr>
          <p:nvPr/>
        </p:nvCxnSpPr>
        <p:spPr bwMode="auto">
          <a:xfrm flipV="1">
            <a:off x="4273550" y="2308225"/>
            <a:ext cx="1052513" cy="385763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3" name="直接箭头连接符 52"/>
          <p:cNvCxnSpPr>
            <a:cxnSpLocks noChangeShapeType="1"/>
          </p:cNvCxnSpPr>
          <p:nvPr/>
        </p:nvCxnSpPr>
        <p:spPr bwMode="auto">
          <a:xfrm flipH="1" flipV="1">
            <a:off x="2576513" y="2603500"/>
            <a:ext cx="973137" cy="333375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4" name="直接箭头连接符 54"/>
          <p:cNvCxnSpPr>
            <a:cxnSpLocks noChangeShapeType="1"/>
          </p:cNvCxnSpPr>
          <p:nvPr/>
        </p:nvCxnSpPr>
        <p:spPr bwMode="auto">
          <a:xfrm flipH="1">
            <a:off x="2576513" y="3859213"/>
            <a:ext cx="1177925" cy="582612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5" name="直接箭头连接符 56"/>
          <p:cNvCxnSpPr>
            <a:cxnSpLocks noChangeShapeType="1"/>
          </p:cNvCxnSpPr>
          <p:nvPr/>
        </p:nvCxnSpPr>
        <p:spPr bwMode="auto">
          <a:xfrm>
            <a:off x="5092700" y="4868863"/>
            <a:ext cx="1009650" cy="0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6" name="TextBox 13"/>
          <p:cNvSpPr txBox="1">
            <a:spLocks noChangeArrowheads="1"/>
          </p:cNvSpPr>
          <p:nvPr/>
        </p:nvSpPr>
        <p:spPr bwMode="auto">
          <a:xfrm>
            <a:off x="1296988" y="2152650"/>
            <a:ext cx="9588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7" name="TextBox 13"/>
          <p:cNvSpPr txBox="1">
            <a:spLocks noChangeArrowheads="1"/>
          </p:cNvSpPr>
          <p:nvPr/>
        </p:nvSpPr>
        <p:spPr bwMode="auto">
          <a:xfrm>
            <a:off x="1303338" y="2373313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8" name="TextBox 13"/>
          <p:cNvSpPr txBox="1">
            <a:spLocks noChangeArrowheads="1"/>
          </p:cNvSpPr>
          <p:nvPr/>
        </p:nvSpPr>
        <p:spPr bwMode="auto">
          <a:xfrm>
            <a:off x="1296988" y="4349750"/>
            <a:ext cx="9588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9" name="TextBox 13"/>
          <p:cNvSpPr txBox="1">
            <a:spLocks noChangeArrowheads="1"/>
          </p:cNvSpPr>
          <p:nvPr/>
        </p:nvSpPr>
        <p:spPr bwMode="auto">
          <a:xfrm>
            <a:off x="1303338" y="4570413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0" name="TextBox 13"/>
          <p:cNvSpPr txBox="1">
            <a:spLocks noChangeArrowheads="1"/>
          </p:cNvSpPr>
          <p:nvPr/>
        </p:nvSpPr>
        <p:spPr bwMode="auto">
          <a:xfrm>
            <a:off x="5375275" y="2041525"/>
            <a:ext cx="9588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1" name="TextBox 13"/>
          <p:cNvSpPr txBox="1">
            <a:spLocks noChangeArrowheads="1"/>
          </p:cNvSpPr>
          <p:nvPr/>
        </p:nvSpPr>
        <p:spPr bwMode="auto">
          <a:xfrm>
            <a:off x="5380038" y="2262188"/>
            <a:ext cx="17510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2" name="TextBox 13"/>
          <p:cNvSpPr txBox="1">
            <a:spLocks noChangeArrowheads="1"/>
          </p:cNvSpPr>
          <p:nvPr/>
        </p:nvSpPr>
        <p:spPr bwMode="auto">
          <a:xfrm>
            <a:off x="6334125" y="2784475"/>
            <a:ext cx="9604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3" name="TextBox 13"/>
          <p:cNvSpPr txBox="1">
            <a:spLocks noChangeArrowheads="1"/>
          </p:cNvSpPr>
          <p:nvPr/>
        </p:nvSpPr>
        <p:spPr bwMode="auto">
          <a:xfrm>
            <a:off x="6340475" y="3005138"/>
            <a:ext cx="17510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4" name="TextBox 13"/>
          <p:cNvSpPr txBox="1">
            <a:spLocks noChangeArrowheads="1"/>
          </p:cNvSpPr>
          <p:nvPr/>
        </p:nvSpPr>
        <p:spPr bwMode="auto">
          <a:xfrm>
            <a:off x="6334125" y="4776788"/>
            <a:ext cx="9604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>
            <a:off x="6340475" y="4997450"/>
            <a:ext cx="1751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6" name="TextBox 13"/>
          <p:cNvSpPr txBox="1">
            <a:spLocks noChangeArrowheads="1"/>
          </p:cNvSpPr>
          <p:nvPr/>
        </p:nvSpPr>
        <p:spPr bwMode="auto">
          <a:xfrm>
            <a:off x="6813550" y="3859213"/>
            <a:ext cx="960438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7" name="TextBox 13"/>
          <p:cNvSpPr txBox="1">
            <a:spLocks noChangeArrowheads="1"/>
          </p:cNvSpPr>
          <p:nvPr/>
        </p:nvSpPr>
        <p:spPr bwMode="auto">
          <a:xfrm>
            <a:off x="6819900" y="4079875"/>
            <a:ext cx="17510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35868" name="直接箭头连接符 56"/>
          <p:cNvCxnSpPr>
            <a:cxnSpLocks noChangeShapeType="1"/>
          </p:cNvCxnSpPr>
          <p:nvPr/>
        </p:nvCxnSpPr>
        <p:spPr bwMode="auto">
          <a:xfrm>
            <a:off x="5619750" y="4097338"/>
            <a:ext cx="1009650" cy="0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251075"/>
            <a:ext cx="3719513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8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9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6870" name="Rectangle 17"/>
          <p:cNvSpPr>
            <a:spLocks noChangeArrowheads="1"/>
          </p:cNvSpPr>
          <p:nvPr/>
        </p:nvSpPr>
        <p:spPr bwMode="auto">
          <a:xfrm>
            <a:off x="4870450" y="3568700"/>
            <a:ext cx="539750" cy="539750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685800" eaLnBrk="1" hangingPunct="1"/>
            <a:endParaRPr lang="en-US" altLang="zh-CN" sz="1300">
              <a:solidFill>
                <a:srgbClr val="000000"/>
              </a:solidFill>
            </a:endParaRPr>
          </a:p>
        </p:txBody>
      </p:sp>
      <p:sp>
        <p:nvSpPr>
          <p:cNvPr id="36871" name="Freeform 6"/>
          <p:cNvSpPr>
            <a:spLocks noEditPoints="1"/>
          </p:cNvSpPr>
          <p:nvPr/>
        </p:nvSpPr>
        <p:spPr bwMode="auto">
          <a:xfrm>
            <a:off x="4989513" y="3675063"/>
            <a:ext cx="325437" cy="334962"/>
          </a:xfrm>
          <a:custGeom>
            <a:avLst/>
            <a:gdLst>
              <a:gd name="T0" fmla="*/ 2147483647 w 360"/>
              <a:gd name="T1" fmla="*/ 2147483647 h 368"/>
              <a:gd name="T2" fmla="*/ 2147483647 w 360"/>
              <a:gd name="T3" fmla="*/ 2147483647 h 368"/>
              <a:gd name="T4" fmla="*/ 2147483647 w 360"/>
              <a:gd name="T5" fmla="*/ 2147483647 h 368"/>
              <a:gd name="T6" fmla="*/ 2147483647 w 360"/>
              <a:gd name="T7" fmla="*/ 2147483647 h 368"/>
              <a:gd name="T8" fmla="*/ 2147483647 w 360"/>
              <a:gd name="T9" fmla="*/ 2147483647 h 368"/>
              <a:gd name="T10" fmla="*/ 2147483647 w 360"/>
              <a:gd name="T11" fmla="*/ 0 h 368"/>
              <a:gd name="T12" fmla="*/ 2147483647 w 360"/>
              <a:gd name="T13" fmla="*/ 2147483647 h 368"/>
              <a:gd name="T14" fmla="*/ 2147483647 w 360"/>
              <a:gd name="T15" fmla="*/ 2147483647 h 368"/>
              <a:gd name="T16" fmla="*/ 0 w 360"/>
              <a:gd name="T17" fmla="*/ 2147483647 h 368"/>
              <a:gd name="T18" fmla="*/ 2147483647 w 360"/>
              <a:gd name="T19" fmla="*/ 2147483647 h 368"/>
              <a:gd name="T20" fmla="*/ 2147483647 w 360"/>
              <a:gd name="T21" fmla="*/ 2147483647 h 368"/>
              <a:gd name="T22" fmla="*/ 2147483647 w 360"/>
              <a:gd name="T23" fmla="*/ 2147483647 h 368"/>
              <a:gd name="T24" fmla="*/ 2147483647 w 360"/>
              <a:gd name="T25" fmla="*/ 2147483647 h 368"/>
              <a:gd name="T26" fmla="*/ 2147483647 w 360"/>
              <a:gd name="T27" fmla="*/ 2147483647 h 368"/>
              <a:gd name="T28" fmla="*/ 2147483647 w 360"/>
              <a:gd name="T29" fmla="*/ 2147483647 h 368"/>
              <a:gd name="T30" fmla="*/ 2147483647 w 360"/>
              <a:gd name="T31" fmla="*/ 2147483647 h 368"/>
              <a:gd name="T32" fmla="*/ 2147483647 w 360"/>
              <a:gd name="T33" fmla="*/ 2147483647 h 368"/>
              <a:gd name="T34" fmla="*/ 2147483647 w 360"/>
              <a:gd name="T35" fmla="*/ 2147483647 h 368"/>
              <a:gd name="T36" fmla="*/ 2147483647 w 360"/>
              <a:gd name="T37" fmla="*/ 2147483647 h 368"/>
              <a:gd name="T38" fmla="*/ 2147483647 w 360"/>
              <a:gd name="T39" fmla="*/ 2147483647 h 368"/>
              <a:gd name="T40" fmla="*/ 2147483647 w 360"/>
              <a:gd name="T41" fmla="*/ 2147483647 h 368"/>
              <a:gd name="T42" fmla="*/ 2147483647 w 360"/>
              <a:gd name="T43" fmla="*/ 2147483647 h 368"/>
              <a:gd name="T44" fmla="*/ 2147483647 w 360"/>
              <a:gd name="T45" fmla="*/ 2147483647 h 368"/>
              <a:gd name="T46" fmla="*/ 2147483647 w 360"/>
              <a:gd name="T47" fmla="*/ 2147483647 h 368"/>
              <a:gd name="T48" fmla="*/ 2147483647 w 360"/>
              <a:gd name="T49" fmla="*/ 2147483647 h 368"/>
              <a:gd name="T50" fmla="*/ 2147483647 w 360"/>
              <a:gd name="T51" fmla="*/ 2147483647 h 368"/>
              <a:gd name="T52" fmla="*/ 2147483647 w 360"/>
              <a:gd name="T53" fmla="*/ 2147483647 h 368"/>
              <a:gd name="T54" fmla="*/ 2147483647 w 360"/>
              <a:gd name="T55" fmla="*/ 2147483647 h 368"/>
              <a:gd name="T56" fmla="*/ 2147483647 w 360"/>
              <a:gd name="T57" fmla="*/ 2147483647 h 368"/>
              <a:gd name="T58" fmla="*/ 2147483647 w 360"/>
              <a:gd name="T59" fmla="*/ 2147483647 h 36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6872" name="Rectangle 20"/>
          <p:cNvSpPr>
            <a:spLocks noChangeArrowheads="1"/>
          </p:cNvSpPr>
          <p:nvPr/>
        </p:nvSpPr>
        <p:spPr bwMode="auto">
          <a:xfrm>
            <a:off x="4870450" y="4743450"/>
            <a:ext cx="539750" cy="539750"/>
          </a:xfrm>
          <a:prstGeom prst="rect">
            <a:avLst/>
          </a:pr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defTabSz="685800" eaLnBrk="1" hangingPunct="1"/>
            <a:endParaRPr lang="en-US" altLang="zh-CN" sz="1300">
              <a:solidFill>
                <a:srgbClr val="000000"/>
              </a:solidFill>
            </a:endParaRPr>
          </a:p>
        </p:txBody>
      </p:sp>
      <p:sp>
        <p:nvSpPr>
          <p:cNvPr id="36873" name="AutoShape 59"/>
          <p:cNvSpPr>
            <a:spLocks/>
          </p:cNvSpPr>
          <p:nvPr/>
        </p:nvSpPr>
        <p:spPr bwMode="auto">
          <a:xfrm>
            <a:off x="4973638" y="4860925"/>
            <a:ext cx="306387" cy="306388"/>
          </a:xfrm>
          <a:custGeom>
            <a:avLst/>
            <a:gdLst>
              <a:gd name="T0" fmla="*/ 2147483647 w 21543"/>
              <a:gd name="T1" fmla="*/ 2147483647 h 21600"/>
              <a:gd name="T2" fmla="*/ 2147483647 w 21543"/>
              <a:gd name="T3" fmla="*/ 2147483647 h 21600"/>
              <a:gd name="T4" fmla="*/ 2147483647 w 21543"/>
              <a:gd name="T5" fmla="*/ 2147483647 h 21600"/>
              <a:gd name="T6" fmla="*/ 2147483647 w 21543"/>
              <a:gd name="T7" fmla="*/ 2147483647 h 21600"/>
              <a:gd name="T8" fmla="*/ 2147483647 w 21543"/>
              <a:gd name="T9" fmla="*/ 2147483647 h 21600"/>
              <a:gd name="T10" fmla="*/ 2147483647 w 21543"/>
              <a:gd name="T11" fmla="*/ 2147483647 h 21600"/>
              <a:gd name="T12" fmla="*/ 2147483647 w 21543"/>
              <a:gd name="T13" fmla="*/ 2147483647 h 21600"/>
              <a:gd name="T14" fmla="*/ 2147483647 w 21543"/>
              <a:gd name="T15" fmla="*/ 2147483647 h 21600"/>
              <a:gd name="T16" fmla="*/ 2147483647 w 21543"/>
              <a:gd name="T17" fmla="*/ 2147483647 h 21600"/>
              <a:gd name="T18" fmla="*/ 2147483647 w 21543"/>
              <a:gd name="T19" fmla="*/ 2147483647 h 21600"/>
              <a:gd name="T20" fmla="*/ 2147483647 w 21543"/>
              <a:gd name="T21" fmla="*/ 2147483647 h 21600"/>
              <a:gd name="T22" fmla="*/ 2147483647 w 21543"/>
              <a:gd name="T23" fmla="*/ 2147483647 h 21600"/>
              <a:gd name="T24" fmla="*/ 2147483647 w 21543"/>
              <a:gd name="T25" fmla="*/ 2147483647 h 21600"/>
              <a:gd name="T26" fmla="*/ 2147483647 w 21543"/>
              <a:gd name="T27" fmla="*/ 2147483647 h 21600"/>
              <a:gd name="T28" fmla="*/ 2147483647 w 21543"/>
              <a:gd name="T29" fmla="*/ 2147483647 h 21600"/>
              <a:gd name="T30" fmla="*/ 2147483647 w 21543"/>
              <a:gd name="T31" fmla="*/ 2147483647 h 21600"/>
              <a:gd name="T32" fmla="*/ 2147483647 w 21543"/>
              <a:gd name="T33" fmla="*/ 0 h 21600"/>
              <a:gd name="T34" fmla="*/ 2147483647 w 21543"/>
              <a:gd name="T35" fmla="*/ 2147483647 h 21600"/>
              <a:gd name="T36" fmla="*/ 2147483647 w 21543"/>
              <a:gd name="T37" fmla="*/ 2147483647 h 21600"/>
              <a:gd name="T38" fmla="*/ 356102035 w 21543"/>
              <a:gd name="T39" fmla="*/ 2147483647 h 21600"/>
              <a:gd name="T40" fmla="*/ 2147483647 w 21543"/>
              <a:gd name="T41" fmla="*/ 2147483647 h 21600"/>
              <a:gd name="T42" fmla="*/ 2147483647 w 21543"/>
              <a:gd name="T43" fmla="*/ 2147483647 h 21600"/>
              <a:gd name="T44" fmla="*/ 2147483647 w 21543"/>
              <a:gd name="T45" fmla="*/ 2147483647 h 21600"/>
              <a:gd name="T46" fmla="*/ 2147483647 w 21543"/>
              <a:gd name="T47" fmla="*/ 2147483647 h 21600"/>
              <a:gd name="T48" fmla="*/ 2147483647 w 21543"/>
              <a:gd name="T49" fmla="*/ 2147483647 h 21600"/>
              <a:gd name="T50" fmla="*/ 2147483647 w 21543"/>
              <a:gd name="T51" fmla="*/ 2147483647 h 21600"/>
              <a:gd name="T52" fmla="*/ 2147483647 w 21543"/>
              <a:gd name="T53" fmla="*/ 2147483647 h 21600"/>
              <a:gd name="T54" fmla="*/ 2147483647 w 21543"/>
              <a:gd name="T55" fmla="*/ 2147483647 h 21600"/>
              <a:gd name="T56" fmla="*/ 2147483647 w 21543"/>
              <a:gd name="T57" fmla="*/ 2147483647 h 21600"/>
              <a:gd name="T58" fmla="*/ 2147483647 w 21543"/>
              <a:gd name="T59" fmla="*/ 2147483647 h 21600"/>
              <a:gd name="T60" fmla="*/ 2147483647 w 21543"/>
              <a:gd name="T61" fmla="*/ 2147483647 h 21600"/>
              <a:gd name="T62" fmla="*/ 2147483647 w 21543"/>
              <a:gd name="T63" fmla="*/ 2147483647 h 21600"/>
              <a:gd name="T64" fmla="*/ 2147483647 w 21543"/>
              <a:gd name="T65" fmla="*/ 2147483647 h 216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288" tIns="14288" rIns="14288" bIns="14288" anchor="ctr"/>
          <a:lstStyle/>
          <a:p>
            <a:endParaRPr lang="zh-CN" altLang="en-US"/>
          </a:p>
        </p:txBody>
      </p:sp>
      <p:sp>
        <p:nvSpPr>
          <p:cNvPr id="36874" name="矩形 12"/>
          <p:cNvSpPr>
            <a:spLocks noChangeArrowheads="1"/>
          </p:cNvSpPr>
          <p:nvPr/>
        </p:nvSpPr>
        <p:spPr bwMode="auto">
          <a:xfrm>
            <a:off x="4870450" y="2651125"/>
            <a:ext cx="34734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5" name="TextBox 13"/>
          <p:cNvSpPr txBox="1">
            <a:spLocks noChangeArrowheads="1"/>
          </p:cNvSpPr>
          <p:nvPr/>
        </p:nvSpPr>
        <p:spPr bwMode="auto">
          <a:xfrm>
            <a:off x="5600700" y="3640138"/>
            <a:ext cx="9223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6" name="TextBox 13"/>
          <p:cNvSpPr txBox="1">
            <a:spLocks noChangeArrowheads="1"/>
          </p:cNvSpPr>
          <p:nvPr/>
        </p:nvSpPr>
        <p:spPr bwMode="auto">
          <a:xfrm>
            <a:off x="5603875" y="3865563"/>
            <a:ext cx="1536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7" name="TextBox 13"/>
          <p:cNvSpPr txBox="1">
            <a:spLocks noChangeArrowheads="1"/>
          </p:cNvSpPr>
          <p:nvPr/>
        </p:nvSpPr>
        <p:spPr bwMode="auto">
          <a:xfrm>
            <a:off x="5600700" y="4779963"/>
            <a:ext cx="9223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8" name="TextBox 13"/>
          <p:cNvSpPr txBox="1">
            <a:spLocks noChangeArrowheads="1"/>
          </p:cNvSpPr>
          <p:nvPr/>
        </p:nvSpPr>
        <p:spPr bwMode="auto">
          <a:xfrm>
            <a:off x="5603875" y="5005388"/>
            <a:ext cx="15367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1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2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7893" name="Freeform 303"/>
          <p:cNvSpPr>
            <a:spLocks/>
          </p:cNvSpPr>
          <p:nvPr/>
        </p:nvSpPr>
        <p:spPr bwMode="auto">
          <a:xfrm>
            <a:off x="5700713" y="3546475"/>
            <a:ext cx="471487" cy="384175"/>
          </a:xfrm>
          <a:custGeom>
            <a:avLst/>
            <a:gdLst>
              <a:gd name="T0" fmla="*/ 2147483647 w 105"/>
              <a:gd name="T1" fmla="*/ 2147483647 h 86"/>
              <a:gd name="T2" fmla="*/ 2147483647 w 105"/>
              <a:gd name="T3" fmla="*/ 2147483647 h 86"/>
              <a:gd name="T4" fmla="*/ 2147483647 w 105"/>
              <a:gd name="T5" fmla="*/ 2147483647 h 86"/>
              <a:gd name="T6" fmla="*/ 2147483647 w 105"/>
              <a:gd name="T7" fmla="*/ 2147483647 h 86"/>
              <a:gd name="T8" fmla="*/ 2147483647 w 105"/>
              <a:gd name="T9" fmla="*/ 2147483647 h 86"/>
              <a:gd name="T10" fmla="*/ 2147483647 w 105"/>
              <a:gd name="T11" fmla="*/ 2147483647 h 86"/>
              <a:gd name="T12" fmla="*/ 2147483647 w 105"/>
              <a:gd name="T13" fmla="*/ 2147483647 h 86"/>
              <a:gd name="T14" fmla="*/ 2147483647 w 105"/>
              <a:gd name="T15" fmla="*/ 2147483647 h 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5" h="86">
                <a:moveTo>
                  <a:pt x="65" y="86"/>
                </a:moveTo>
                <a:cubicBezTo>
                  <a:pt x="8" y="34"/>
                  <a:pt x="8" y="34"/>
                  <a:pt x="8" y="34"/>
                </a:cubicBezTo>
                <a:cubicBezTo>
                  <a:pt x="0" y="27"/>
                  <a:pt x="0" y="15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14" y="0"/>
                  <a:pt x="26" y="0"/>
                  <a:pt x="33" y="7"/>
                </a:cubicBezTo>
                <a:cubicBezTo>
                  <a:pt x="105" y="72"/>
                  <a:pt x="105" y="72"/>
                  <a:pt x="105" y="72"/>
                </a:cubicBezTo>
                <a:cubicBezTo>
                  <a:pt x="101" y="76"/>
                  <a:pt x="101" y="76"/>
                  <a:pt x="101" y="76"/>
                </a:cubicBezTo>
                <a:lnTo>
                  <a:pt x="65" y="86"/>
                </a:lnTo>
                <a:close/>
              </a:path>
            </a:pathLst>
          </a:custGeom>
          <a:solidFill>
            <a:srgbClr val="484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894" name="Freeform 282"/>
          <p:cNvSpPr>
            <a:spLocks/>
          </p:cNvSpPr>
          <p:nvPr/>
        </p:nvSpPr>
        <p:spPr bwMode="auto">
          <a:xfrm>
            <a:off x="6143625" y="4164013"/>
            <a:ext cx="536575" cy="954087"/>
          </a:xfrm>
          <a:custGeom>
            <a:avLst/>
            <a:gdLst>
              <a:gd name="T0" fmla="*/ 2147483647 w 120"/>
              <a:gd name="T1" fmla="*/ 0 h 213"/>
              <a:gd name="T2" fmla="*/ 2147483647 w 120"/>
              <a:gd name="T3" fmla="*/ 0 h 213"/>
              <a:gd name="T4" fmla="*/ 2147483647 w 120"/>
              <a:gd name="T5" fmla="*/ 0 h 213"/>
              <a:gd name="T6" fmla="*/ 2147483647 w 120"/>
              <a:gd name="T7" fmla="*/ 0 h 213"/>
              <a:gd name="T8" fmla="*/ 2147483647 w 120"/>
              <a:gd name="T9" fmla="*/ 0 h 213"/>
              <a:gd name="T10" fmla="*/ 2147483647 w 120"/>
              <a:gd name="T11" fmla="*/ 0 h 213"/>
              <a:gd name="T12" fmla="*/ 2147483647 w 120"/>
              <a:gd name="T13" fmla="*/ 0 h 213"/>
              <a:gd name="T14" fmla="*/ 2147483647 w 120"/>
              <a:gd name="T15" fmla="*/ 0 h 213"/>
              <a:gd name="T16" fmla="*/ 2147483647 w 120"/>
              <a:gd name="T17" fmla="*/ 2147483647 h 213"/>
              <a:gd name="T18" fmla="*/ 2147483647 w 120"/>
              <a:gd name="T19" fmla="*/ 2147483647 h 213"/>
              <a:gd name="T20" fmla="*/ 2147483647 w 120"/>
              <a:gd name="T21" fmla="*/ 2147483647 h 213"/>
              <a:gd name="T22" fmla="*/ 2147483647 w 120"/>
              <a:gd name="T23" fmla="*/ 2147483647 h 213"/>
              <a:gd name="T24" fmla="*/ 2147483647 w 120"/>
              <a:gd name="T25" fmla="*/ 2147483647 h 213"/>
              <a:gd name="T26" fmla="*/ 2147483647 w 120"/>
              <a:gd name="T27" fmla="*/ 2147483647 h 213"/>
              <a:gd name="T28" fmla="*/ 2147483647 w 120"/>
              <a:gd name="T29" fmla="*/ 2147483647 h 213"/>
              <a:gd name="T30" fmla="*/ 2147483647 w 120"/>
              <a:gd name="T31" fmla="*/ 2147483647 h 213"/>
              <a:gd name="T32" fmla="*/ 2147483647 w 120"/>
              <a:gd name="T33" fmla="*/ 2147483647 h 213"/>
              <a:gd name="T34" fmla="*/ 2147483647 w 120"/>
              <a:gd name="T35" fmla="*/ 2147483647 h 213"/>
              <a:gd name="T36" fmla="*/ 2147483647 w 120"/>
              <a:gd name="T37" fmla="*/ 2147483647 h 213"/>
              <a:gd name="T38" fmla="*/ 2147483647 w 120"/>
              <a:gd name="T39" fmla="*/ 2147483647 h 213"/>
              <a:gd name="T40" fmla="*/ 2147483647 w 120"/>
              <a:gd name="T41" fmla="*/ 2147483647 h 213"/>
              <a:gd name="T42" fmla="*/ 2147483647 w 120"/>
              <a:gd name="T43" fmla="*/ 2147483647 h 213"/>
              <a:gd name="T44" fmla="*/ 2147483647 w 120"/>
              <a:gd name="T45" fmla="*/ 2147483647 h 213"/>
              <a:gd name="T46" fmla="*/ 2147483647 w 120"/>
              <a:gd name="T47" fmla="*/ 2147483647 h 213"/>
              <a:gd name="T48" fmla="*/ 0 w 120"/>
              <a:gd name="T49" fmla="*/ 2147483647 h 213"/>
              <a:gd name="T50" fmla="*/ 0 w 120"/>
              <a:gd name="T51" fmla="*/ 2147483647 h 213"/>
              <a:gd name="T52" fmla="*/ 2147483647 w 120"/>
              <a:gd name="T53" fmla="*/ 2147483647 h 213"/>
              <a:gd name="T54" fmla="*/ 2147483647 w 120"/>
              <a:gd name="T55" fmla="*/ 0 h 213"/>
              <a:gd name="T56" fmla="*/ 2147483647 w 120"/>
              <a:gd name="T57" fmla="*/ 0 h 213"/>
              <a:gd name="T58" fmla="*/ 2147483647 w 120"/>
              <a:gd name="T59" fmla="*/ 0 h 213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20" h="213">
                <a:moveTo>
                  <a:pt x="31" y="0"/>
                </a:move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3" y="0"/>
                  <a:pt x="33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9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1" y="0"/>
                  <a:pt x="92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7"/>
                  <a:pt x="120" y="7"/>
                  <a:pt x="120" y="7"/>
                </a:cubicBezTo>
                <a:cubicBezTo>
                  <a:pt x="120" y="7"/>
                  <a:pt x="120" y="8"/>
                  <a:pt x="120" y="8"/>
                </a:cubicBezTo>
                <a:cubicBezTo>
                  <a:pt x="120" y="211"/>
                  <a:pt x="120" y="211"/>
                  <a:pt x="120" y="211"/>
                </a:cubicBezTo>
                <a:cubicBezTo>
                  <a:pt x="120" y="212"/>
                  <a:pt x="120" y="212"/>
                  <a:pt x="120" y="213"/>
                </a:cubicBezTo>
                <a:cubicBezTo>
                  <a:pt x="62" y="213"/>
                  <a:pt x="62" y="213"/>
                  <a:pt x="62" y="213"/>
                </a:cubicBezTo>
                <a:cubicBezTo>
                  <a:pt x="62" y="212"/>
                  <a:pt x="62" y="212"/>
                  <a:pt x="62" y="211"/>
                </a:cubicBezTo>
                <a:cubicBezTo>
                  <a:pt x="62" y="90"/>
                  <a:pt x="62" y="90"/>
                  <a:pt x="62" y="90"/>
                </a:cubicBezTo>
                <a:cubicBezTo>
                  <a:pt x="62" y="90"/>
                  <a:pt x="62" y="89"/>
                  <a:pt x="62" y="8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6"/>
                  <a:pt x="63" y="34"/>
                  <a:pt x="60" y="34"/>
                </a:cubicBezTo>
                <a:cubicBezTo>
                  <a:pt x="60" y="34"/>
                  <a:pt x="60" y="34"/>
                  <a:pt x="60" y="34"/>
                </a:cubicBezTo>
                <a:cubicBezTo>
                  <a:pt x="57" y="34"/>
                  <a:pt x="59" y="36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211"/>
                  <a:pt x="58" y="211"/>
                  <a:pt x="58" y="211"/>
                </a:cubicBezTo>
                <a:cubicBezTo>
                  <a:pt x="58" y="212"/>
                  <a:pt x="58" y="212"/>
                  <a:pt x="58" y="213"/>
                </a:cubicBezTo>
                <a:cubicBezTo>
                  <a:pt x="1" y="213"/>
                  <a:pt x="1" y="213"/>
                  <a:pt x="1" y="213"/>
                </a:cubicBezTo>
                <a:cubicBezTo>
                  <a:pt x="1" y="212"/>
                  <a:pt x="0" y="212"/>
                  <a:pt x="0" y="211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1" y="4"/>
                </a:cubicBezTo>
                <a:cubicBezTo>
                  <a:pt x="1" y="0"/>
                  <a:pt x="1" y="0"/>
                  <a:pt x="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0" y="0"/>
                  <a:pt x="31" y="0"/>
                </a:cubicBez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895" name="Freeform 283"/>
          <p:cNvSpPr>
            <a:spLocks/>
          </p:cNvSpPr>
          <p:nvPr/>
        </p:nvSpPr>
        <p:spPr bwMode="auto">
          <a:xfrm>
            <a:off x="6143625" y="4164013"/>
            <a:ext cx="268288" cy="954087"/>
          </a:xfrm>
          <a:custGeom>
            <a:avLst/>
            <a:gdLst>
              <a:gd name="T0" fmla="*/ 2147483647 w 60"/>
              <a:gd name="T1" fmla="*/ 0 h 213"/>
              <a:gd name="T2" fmla="*/ 2147483647 w 60"/>
              <a:gd name="T3" fmla="*/ 0 h 213"/>
              <a:gd name="T4" fmla="*/ 2147483647 w 60"/>
              <a:gd name="T5" fmla="*/ 0 h 213"/>
              <a:gd name="T6" fmla="*/ 2147483647 w 60"/>
              <a:gd name="T7" fmla="*/ 0 h 213"/>
              <a:gd name="T8" fmla="*/ 2147483647 w 60"/>
              <a:gd name="T9" fmla="*/ 2147483647 h 213"/>
              <a:gd name="T10" fmla="*/ 2147483647 w 60"/>
              <a:gd name="T11" fmla="*/ 2147483647 h 213"/>
              <a:gd name="T12" fmla="*/ 2147483647 w 60"/>
              <a:gd name="T13" fmla="*/ 2147483647 h 213"/>
              <a:gd name="T14" fmla="*/ 2147483647 w 60"/>
              <a:gd name="T15" fmla="*/ 2147483647 h 213"/>
              <a:gd name="T16" fmla="*/ 2147483647 w 60"/>
              <a:gd name="T17" fmla="*/ 2147483647 h 213"/>
              <a:gd name="T18" fmla="*/ 2147483647 w 60"/>
              <a:gd name="T19" fmla="*/ 2147483647 h 213"/>
              <a:gd name="T20" fmla="*/ 2147483647 w 60"/>
              <a:gd name="T21" fmla="*/ 2147483647 h 213"/>
              <a:gd name="T22" fmla="*/ 2147483647 w 60"/>
              <a:gd name="T23" fmla="*/ 2147483647 h 213"/>
              <a:gd name="T24" fmla="*/ 0 w 60"/>
              <a:gd name="T25" fmla="*/ 2147483647 h 213"/>
              <a:gd name="T26" fmla="*/ 0 w 60"/>
              <a:gd name="T27" fmla="*/ 2147483647 h 213"/>
              <a:gd name="T28" fmla="*/ 2147483647 w 60"/>
              <a:gd name="T29" fmla="*/ 2147483647 h 213"/>
              <a:gd name="T30" fmla="*/ 2147483647 w 60"/>
              <a:gd name="T31" fmla="*/ 0 h 213"/>
              <a:gd name="T32" fmla="*/ 2147483647 w 60"/>
              <a:gd name="T33" fmla="*/ 0 h 213"/>
              <a:gd name="T34" fmla="*/ 2147483647 w 60"/>
              <a:gd name="T35" fmla="*/ 0 h 21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0" h="213">
                <a:moveTo>
                  <a:pt x="31" y="0"/>
                </a:move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3" y="0"/>
                  <a:pt x="3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34"/>
                  <a:pt x="60" y="34"/>
                  <a:pt x="60" y="34"/>
                </a:cubicBezTo>
                <a:cubicBezTo>
                  <a:pt x="60" y="34"/>
                  <a:pt x="60" y="34"/>
                  <a:pt x="60" y="34"/>
                </a:cubicBezTo>
                <a:cubicBezTo>
                  <a:pt x="60" y="34"/>
                  <a:pt x="60" y="34"/>
                  <a:pt x="60" y="34"/>
                </a:cubicBezTo>
                <a:cubicBezTo>
                  <a:pt x="57" y="34"/>
                  <a:pt x="59" y="36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211"/>
                  <a:pt x="58" y="211"/>
                  <a:pt x="58" y="211"/>
                </a:cubicBezTo>
                <a:cubicBezTo>
                  <a:pt x="58" y="212"/>
                  <a:pt x="58" y="212"/>
                  <a:pt x="58" y="213"/>
                </a:cubicBezTo>
                <a:cubicBezTo>
                  <a:pt x="1" y="213"/>
                  <a:pt x="1" y="213"/>
                  <a:pt x="1" y="213"/>
                </a:cubicBezTo>
                <a:cubicBezTo>
                  <a:pt x="1" y="212"/>
                  <a:pt x="0" y="212"/>
                  <a:pt x="0" y="211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1" y="4"/>
                </a:cubicBezTo>
                <a:cubicBezTo>
                  <a:pt x="1" y="0"/>
                  <a:pt x="1" y="0"/>
                  <a:pt x="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0" y="0"/>
                  <a:pt x="31" y="0"/>
                </a:cubicBez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896" name="Freeform 284"/>
          <p:cNvSpPr>
            <a:spLocks/>
          </p:cNvSpPr>
          <p:nvPr/>
        </p:nvSpPr>
        <p:spPr bwMode="auto">
          <a:xfrm>
            <a:off x="6129338" y="5024438"/>
            <a:ext cx="274637" cy="139700"/>
          </a:xfrm>
          <a:custGeom>
            <a:avLst/>
            <a:gdLst>
              <a:gd name="T0" fmla="*/ 2147483647 w 61"/>
              <a:gd name="T1" fmla="*/ 0 h 31"/>
              <a:gd name="T2" fmla="*/ 2147483647 w 61"/>
              <a:gd name="T3" fmla="*/ 0 h 31"/>
              <a:gd name="T4" fmla="*/ 2147483647 w 61"/>
              <a:gd name="T5" fmla="*/ 2147483647 h 31"/>
              <a:gd name="T6" fmla="*/ 2147483647 w 61"/>
              <a:gd name="T7" fmla="*/ 2147483647 h 31"/>
              <a:gd name="T8" fmla="*/ 2147483647 w 61"/>
              <a:gd name="T9" fmla="*/ 2147483647 h 31"/>
              <a:gd name="T10" fmla="*/ 2147483647 w 61"/>
              <a:gd name="T11" fmla="*/ 2147483647 h 31"/>
              <a:gd name="T12" fmla="*/ 2147483647 w 61"/>
              <a:gd name="T13" fmla="*/ 2147483647 h 31"/>
              <a:gd name="T14" fmla="*/ 2147483647 w 61"/>
              <a:gd name="T15" fmla="*/ 2147483647 h 31"/>
              <a:gd name="T16" fmla="*/ 2147483647 w 61"/>
              <a:gd name="T17" fmla="*/ 2147483647 h 31"/>
              <a:gd name="T18" fmla="*/ 2147483647 w 61"/>
              <a:gd name="T19" fmla="*/ 2147483647 h 31"/>
              <a:gd name="T20" fmla="*/ 2147483647 w 61"/>
              <a:gd name="T21" fmla="*/ 2147483647 h 31"/>
              <a:gd name="T22" fmla="*/ 2147483647 w 61"/>
              <a:gd name="T23" fmla="*/ 2147483647 h 31"/>
              <a:gd name="T24" fmla="*/ 2147483647 w 61"/>
              <a:gd name="T25" fmla="*/ 2147483647 h 31"/>
              <a:gd name="T26" fmla="*/ 2147483647 w 61"/>
              <a:gd name="T27" fmla="*/ 2147483647 h 31"/>
              <a:gd name="T28" fmla="*/ 2147483647 w 61"/>
              <a:gd name="T29" fmla="*/ 2147483647 h 31"/>
              <a:gd name="T30" fmla="*/ 2147483647 w 61"/>
              <a:gd name="T31" fmla="*/ 2147483647 h 31"/>
              <a:gd name="T32" fmla="*/ 2147483647 w 61"/>
              <a:gd name="T33" fmla="*/ 2147483647 h 31"/>
              <a:gd name="T34" fmla="*/ 2147483647 w 61"/>
              <a:gd name="T35" fmla="*/ 2147483647 h 31"/>
              <a:gd name="T36" fmla="*/ 2147483647 w 61"/>
              <a:gd name="T37" fmla="*/ 2147483647 h 31"/>
              <a:gd name="T38" fmla="*/ 2147483647 w 61"/>
              <a:gd name="T39" fmla="*/ 2147483647 h 31"/>
              <a:gd name="T40" fmla="*/ 2147483647 w 61"/>
              <a:gd name="T41" fmla="*/ 2147483647 h 31"/>
              <a:gd name="T42" fmla="*/ 2147483647 w 61"/>
              <a:gd name="T43" fmla="*/ 2147483647 h 31"/>
              <a:gd name="T44" fmla="*/ 2147483647 w 61"/>
              <a:gd name="T45" fmla="*/ 2147483647 h 31"/>
              <a:gd name="T46" fmla="*/ 2147483647 w 61"/>
              <a:gd name="T47" fmla="*/ 2147483647 h 31"/>
              <a:gd name="T48" fmla="*/ 2147483647 w 61"/>
              <a:gd name="T49" fmla="*/ 2147483647 h 31"/>
              <a:gd name="T50" fmla="*/ 2147483647 w 61"/>
              <a:gd name="T51" fmla="*/ 2147483647 h 31"/>
              <a:gd name="T52" fmla="*/ 2147483647 w 61"/>
              <a:gd name="T53" fmla="*/ 2147483647 h 31"/>
              <a:gd name="T54" fmla="*/ 2147483647 w 61"/>
              <a:gd name="T55" fmla="*/ 2147483647 h 31"/>
              <a:gd name="T56" fmla="*/ 2147483647 w 61"/>
              <a:gd name="T57" fmla="*/ 2147483647 h 31"/>
              <a:gd name="T58" fmla="*/ 0 w 61"/>
              <a:gd name="T59" fmla="*/ 2147483647 h 31"/>
              <a:gd name="T60" fmla="*/ 0 w 61"/>
              <a:gd name="T61" fmla="*/ 2147483647 h 31"/>
              <a:gd name="T62" fmla="*/ 2147483647 w 61"/>
              <a:gd name="T63" fmla="*/ 0 h 3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1" h="31">
                <a:moveTo>
                  <a:pt x="30" y="0"/>
                </a:moveTo>
                <a:cubicBezTo>
                  <a:pt x="30" y="0"/>
                  <a:pt x="30" y="0"/>
                  <a:pt x="30" y="0"/>
                </a:cubicBezTo>
                <a:cubicBezTo>
                  <a:pt x="47" y="0"/>
                  <a:pt x="61" y="11"/>
                  <a:pt x="61" y="25"/>
                </a:cubicBezTo>
                <a:cubicBezTo>
                  <a:pt x="61" y="31"/>
                  <a:pt x="61" y="31"/>
                  <a:pt x="61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8"/>
                  <a:pt x="54" y="27"/>
                  <a:pt x="52" y="27"/>
                </a:cubicBezTo>
                <a:cubicBezTo>
                  <a:pt x="50" y="27"/>
                  <a:pt x="49" y="28"/>
                  <a:pt x="49" y="30"/>
                </a:cubicBezTo>
                <a:cubicBezTo>
                  <a:pt x="49" y="31"/>
                  <a:pt x="49" y="31"/>
                  <a:pt x="49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28"/>
                  <a:pt x="43" y="27"/>
                  <a:pt x="41" y="27"/>
                </a:cubicBezTo>
                <a:cubicBezTo>
                  <a:pt x="39" y="27"/>
                  <a:pt x="38" y="28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8"/>
                  <a:pt x="32" y="27"/>
                  <a:pt x="30" y="27"/>
                </a:cubicBezTo>
                <a:cubicBezTo>
                  <a:pt x="28" y="27"/>
                  <a:pt x="27" y="28"/>
                  <a:pt x="27" y="30"/>
                </a:cubicBezTo>
                <a:cubicBezTo>
                  <a:pt x="27" y="31"/>
                  <a:pt x="27" y="31"/>
                  <a:pt x="27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28"/>
                  <a:pt x="21" y="27"/>
                  <a:pt x="19" y="27"/>
                </a:cubicBezTo>
                <a:cubicBezTo>
                  <a:pt x="17" y="27"/>
                  <a:pt x="16" y="28"/>
                  <a:pt x="16" y="30"/>
                </a:cubicBezTo>
                <a:cubicBezTo>
                  <a:pt x="16" y="31"/>
                  <a:pt x="16" y="31"/>
                  <a:pt x="16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28"/>
                  <a:pt x="10" y="27"/>
                  <a:pt x="8" y="27"/>
                </a:cubicBezTo>
                <a:cubicBezTo>
                  <a:pt x="6" y="27"/>
                  <a:pt x="5" y="28"/>
                  <a:pt x="5" y="30"/>
                </a:cubicBezTo>
                <a:cubicBezTo>
                  <a:pt x="5" y="31"/>
                  <a:pt x="5" y="31"/>
                  <a:pt x="5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1"/>
                  <a:pt x="13" y="0"/>
                  <a:pt x="30" y="0"/>
                </a:cubicBezTo>
                <a:close/>
              </a:path>
            </a:pathLst>
          </a:custGeom>
          <a:solidFill>
            <a:srgbClr val="2424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897" name="Freeform 285"/>
          <p:cNvSpPr>
            <a:spLocks/>
          </p:cNvSpPr>
          <p:nvPr/>
        </p:nvSpPr>
        <p:spPr bwMode="auto">
          <a:xfrm>
            <a:off x="6126163" y="5118100"/>
            <a:ext cx="277812" cy="46038"/>
          </a:xfrm>
          <a:custGeom>
            <a:avLst/>
            <a:gdLst>
              <a:gd name="T0" fmla="*/ 2147483647 w 62"/>
              <a:gd name="T1" fmla="*/ 0 h 10"/>
              <a:gd name="T2" fmla="*/ 2147483647 w 62"/>
              <a:gd name="T3" fmla="*/ 0 h 10"/>
              <a:gd name="T4" fmla="*/ 2147483647 w 62"/>
              <a:gd name="T5" fmla="*/ 2147483647 h 10"/>
              <a:gd name="T6" fmla="*/ 2147483647 w 62"/>
              <a:gd name="T7" fmla="*/ 2147483647 h 10"/>
              <a:gd name="T8" fmla="*/ 2147483647 w 62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2" h="10">
                <a:moveTo>
                  <a:pt x="6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3"/>
                  <a:pt x="1" y="7"/>
                  <a:pt x="1" y="10"/>
                </a:cubicBezTo>
                <a:cubicBezTo>
                  <a:pt x="24" y="10"/>
                  <a:pt x="39" y="10"/>
                  <a:pt x="62" y="10"/>
                </a:cubicBezTo>
                <a:cubicBezTo>
                  <a:pt x="62" y="7"/>
                  <a:pt x="62" y="3"/>
                  <a:pt x="61" y="0"/>
                </a:cubicBezTo>
                <a:close/>
              </a:path>
            </a:pathLst>
          </a:custGeom>
          <a:solidFill>
            <a:srgbClr val="000000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898" name="Freeform 286"/>
          <p:cNvSpPr>
            <a:spLocks/>
          </p:cNvSpPr>
          <p:nvPr/>
        </p:nvSpPr>
        <p:spPr bwMode="auto">
          <a:xfrm>
            <a:off x="6421438" y="5024438"/>
            <a:ext cx="271462" cy="139700"/>
          </a:xfrm>
          <a:custGeom>
            <a:avLst/>
            <a:gdLst>
              <a:gd name="T0" fmla="*/ 2147483647 w 61"/>
              <a:gd name="T1" fmla="*/ 0 h 31"/>
              <a:gd name="T2" fmla="*/ 2147483647 w 61"/>
              <a:gd name="T3" fmla="*/ 0 h 31"/>
              <a:gd name="T4" fmla="*/ 2147483647 w 61"/>
              <a:gd name="T5" fmla="*/ 2147483647 h 31"/>
              <a:gd name="T6" fmla="*/ 2147483647 w 61"/>
              <a:gd name="T7" fmla="*/ 2147483647 h 31"/>
              <a:gd name="T8" fmla="*/ 2147483647 w 61"/>
              <a:gd name="T9" fmla="*/ 2147483647 h 31"/>
              <a:gd name="T10" fmla="*/ 2147483647 w 61"/>
              <a:gd name="T11" fmla="*/ 2147483647 h 31"/>
              <a:gd name="T12" fmla="*/ 2147483647 w 61"/>
              <a:gd name="T13" fmla="*/ 2147483647 h 31"/>
              <a:gd name="T14" fmla="*/ 2147483647 w 61"/>
              <a:gd name="T15" fmla="*/ 2147483647 h 31"/>
              <a:gd name="T16" fmla="*/ 2147483647 w 61"/>
              <a:gd name="T17" fmla="*/ 2147483647 h 31"/>
              <a:gd name="T18" fmla="*/ 2147483647 w 61"/>
              <a:gd name="T19" fmla="*/ 2147483647 h 31"/>
              <a:gd name="T20" fmla="*/ 2147483647 w 61"/>
              <a:gd name="T21" fmla="*/ 2147483647 h 31"/>
              <a:gd name="T22" fmla="*/ 2147483647 w 61"/>
              <a:gd name="T23" fmla="*/ 2147483647 h 31"/>
              <a:gd name="T24" fmla="*/ 2147483647 w 61"/>
              <a:gd name="T25" fmla="*/ 2147483647 h 31"/>
              <a:gd name="T26" fmla="*/ 2147483647 w 61"/>
              <a:gd name="T27" fmla="*/ 2147483647 h 31"/>
              <a:gd name="T28" fmla="*/ 2147483647 w 61"/>
              <a:gd name="T29" fmla="*/ 2147483647 h 31"/>
              <a:gd name="T30" fmla="*/ 2147483647 w 61"/>
              <a:gd name="T31" fmla="*/ 2147483647 h 31"/>
              <a:gd name="T32" fmla="*/ 2147483647 w 61"/>
              <a:gd name="T33" fmla="*/ 2147483647 h 31"/>
              <a:gd name="T34" fmla="*/ 2147483647 w 61"/>
              <a:gd name="T35" fmla="*/ 2147483647 h 31"/>
              <a:gd name="T36" fmla="*/ 2147483647 w 61"/>
              <a:gd name="T37" fmla="*/ 2147483647 h 31"/>
              <a:gd name="T38" fmla="*/ 2147483647 w 61"/>
              <a:gd name="T39" fmla="*/ 2147483647 h 31"/>
              <a:gd name="T40" fmla="*/ 2147483647 w 61"/>
              <a:gd name="T41" fmla="*/ 2147483647 h 31"/>
              <a:gd name="T42" fmla="*/ 2147483647 w 61"/>
              <a:gd name="T43" fmla="*/ 2147483647 h 31"/>
              <a:gd name="T44" fmla="*/ 2147483647 w 61"/>
              <a:gd name="T45" fmla="*/ 2147483647 h 31"/>
              <a:gd name="T46" fmla="*/ 2147483647 w 61"/>
              <a:gd name="T47" fmla="*/ 2147483647 h 31"/>
              <a:gd name="T48" fmla="*/ 2147483647 w 61"/>
              <a:gd name="T49" fmla="*/ 2147483647 h 31"/>
              <a:gd name="T50" fmla="*/ 2147483647 w 61"/>
              <a:gd name="T51" fmla="*/ 2147483647 h 31"/>
              <a:gd name="T52" fmla="*/ 2147483647 w 61"/>
              <a:gd name="T53" fmla="*/ 2147483647 h 31"/>
              <a:gd name="T54" fmla="*/ 2147483647 w 61"/>
              <a:gd name="T55" fmla="*/ 2147483647 h 31"/>
              <a:gd name="T56" fmla="*/ 2147483647 w 61"/>
              <a:gd name="T57" fmla="*/ 2147483647 h 31"/>
              <a:gd name="T58" fmla="*/ 0 w 61"/>
              <a:gd name="T59" fmla="*/ 2147483647 h 31"/>
              <a:gd name="T60" fmla="*/ 0 w 61"/>
              <a:gd name="T61" fmla="*/ 2147483647 h 31"/>
              <a:gd name="T62" fmla="*/ 2147483647 w 61"/>
              <a:gd name="T63" fmla="*/ 0 h 3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1" h="31">
                <a:moveTo>
                  <a:pt x="31" y="0"/>
                </a:moveTo>
                <a:cubicBezTo>
                  <a:pt x="31" y="0"/>
                  <a:pt x="31" y="0"/>
                  <a:pt x="31" y="0"/>
                </a:cubicBezTo>
                <a:cubicBezTo>
                  <a:pt x="47" y="0"/>
                  <a:pt x="61" y="11"/>
                  <a:pt x="61" y="25"/>
                </a:cubicBezTo>
                <a:cubicBezTo>
                  <a:pt x="61" y="31"/>
                  <a:pt x="61" y="31"/>
                  <a:pt x="61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8"/>
                  <a:pt x="55" y="27"/>
                  <a:pt x="53" y="27"/>
                </a:cubicBezTo>
                <a:cubicBezTo>
                  <a:pt x="51" y="27"/>
                  <a:pt x="49" y="28"/>
                  <a:pt x="49" y="30"/>
                </a:cubicBezTo>
                <a:cubicBezTo>
                  <a:pt x="49" y="31"/>
                  <a:pt x="49" y="31"/>
                  <a:pt x="49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28"/>
                  <a:pt x="44" y="27"/>
                  <a:pt x="42" y="27"/>
                </a:cubicBezTo>
                <a:cubicBezTo>
                  <a:pt x="40" y="27"/>
                  <a:pt x="38" y="28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8"/>
                  <a:pt x="33" y="27"/>
                  <a:pt x="31" y="27"/>
                </a:cubicBezTo>
                <a:cubicBezTo>
                  <a:pt x="29" y="27"/>
                  <a:pt x="27" y="28"/>
                  <a:pt x="27" y="30"/>
                </a:cubicBezTo>
                <a:cubicBezTo>
                  <a:pt x="27" y="31"/>
                  <a:pt x="27" y="31"/>
                  <a:pt x="27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28"/>
                  <a:pt x="22" y="27"/>
                  <a:pt x="20" y="27"/>
                </a:cubicBezTo>
                <a:cubicBezTo>
                  <a:pt x="18" y="27"/>
                  <a:pt x="16" y="28"/>
                  <a:pt x="16" y="30"/>
                </a:cubicBezTo>
                <a:cubicBezTo>
                  <a:pt x="16" y="31"/>
                  <a:pt x="16" y="31"/>
                  <a:pt x="16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28"/>
                  <a:pt x="11" y="27"/>
                  <a:pt x="9" y="27"/>
                </a:cubicBezTo>
                <a:cubicBezTo>
                  <a:pt x="7" y="27"/>
                  <a:pt x="5" y="28"/>
                  <a:pt x="5" y="30"/>
                </a:cubicBezTo>
                <a:cubicBezTo>
                  <a:pt x="5" y="31"/>
                  <a:pt x="5" y="31"/>
                  <a:pt x="5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1"/>
                  <a:pt x="14" y="0"/>
                  <a:pt x="31" y="0"/>
                </a:cubicBezTo>
                <a:close/>
              </a:path>
            </a:pathLst>
          </a:custGeom>
          <a:solidFill>
            <a:srgbClr val="2424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899" name="Freeform 287"/>
          <p:cNvSpPr>
            <a:spLocks/>
          </p:cNvSpPr>
          <p:nvPr/>
        </p:nvSpPr>
        <p:spPr bwMode="auto">
          <a:xfrm>
            <a:off x="6421438" y="5118100"/>
            <a:ext cx="271462" cy="46038"/>
          </a:xfrm>
          <a:custGeom>
            <a:avLst/>
            <a:gdLst>
              <a:gd name="T0" fmla="*/ 2147483647 w 61"/>
              <a:gd name="T1" fmla="*/ 0 h 10"/>
              <a:gd name="T2" fmla="*/ 2147483647 w 61"/>
              <a:gd name="T3" fmla="*/ 2147483647 h 10"/>
              <a:gd name="T4" fmla="*/ 0 w 61"/>
              <a:gd name="T5" fmla="*/ 2147483647 h 10"/>
              <a:gd name="T6" fmla="*/ 0 w 61"/>
              <a:gd name="T7" fmla="*/ 0 h 10"/>
              <a:gd name="T8" fmla="*/ 2147483647 w 61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1" h="10">
                <a:moveTo>
                  <a:pt x="61" y="0"/>
                </a:moveTo>
                <a:cubicBezTo>
                  <a:pt x="61" y="3"/>
                  <a:pt x="61" y="7"/>
                  <a:pt x="61" y="10"/>
                </a:cubicBezTo>
                <a:cubicBezTo>
                  <a:pt x="38" y="10"/>
                  <a:pt x="23" y="10"/>
                  <a:pt x="0" y="10"/>
                </a:cubicBezTo>
                <a:cubicBezTo>
                  <a:pt x="0" y="7"/>
                  <a:pt x="0" y="3"/>
                  <a:pt x="0" y="0"/>
                </a:cubicBezTo>
                <a:lnTo>
                  <a:pt x="61" y="0"/>
                </a:lnTo>
                <a:close/>
              </a:path>
            </a:pathLst>
          </a:custGeom>
          <a:solidFill>
            <a:srgbClr val="000000"/>
          </a:solidFill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00" name="Freeform 288"/>
          <p:cNvSpPr>
            <a:spLocks/>
          </p:cNvSpPr>
          <p:nvPr/>
        </p:nvSpPr>
        <p:spPr bwMode="auto">
          <a:xfrm>
            <a:off x="5959475" y="3271838"/>
            <a:ext cx="903288" cy="960437"/>
          </a:xfrm>
          <a:custGeom>
            <a:avLst/>
            <a:gdLst>
              <a:gd name="T0" fmla="*/ 2147483647 w 202"/>
              <a:gd name="T1" fmla="*/ 2147483647 h 214"/>
              <a:gd name="T2" fmla="*/ 2147483647 w 202"/>
              <a:gd name="T3" fmla="*/ 2147483647 h 214"/>
              <a:gd name="T4" fmla="*/ 2147483647 w 202"/>
              <a:gd name="T5" fmla="*/ 2147483647 h 214"/>
              <a:gd name="T6" fmla="*/ 2147483647 w 202"/>
              <a:gd name="T7" fmla="*/ 2147483647 h 214"/>
              <a:gd name="T8" fmla="*/ 2147483647 w 202"/>
              <a:gd name="T9" fmla="*/ 2147483647 h 214"/>
              <a:gd name="T10" fmla="*/ 2147483647 w 202"/>
              <a:gd name="T11" fmla="*/ 2147483647 h 214"/>
              <a:gd name="T12" fmla="*/ 0 w 202"/>
              <a:gd name="T13" fmla="*/ 2147483647 h 214"/>
              <a:gd name="T14" fmla="*/ 2147483647 w 202"/>
              <a:gd name="T15" fmla="*/ 2147483647 h 214"/>
              <a:gd name="T16" fmla="*/ 2147483647 w 202"/>
              <a:gd name="T17" fmla="*/ 2147483647 h 214"/>
              <a:gd name="T18" fmla="*/ 2147483647 w 202"/>
              <a:gd name="T19" fmla="*/ 0 h 214"/>
              <a:gd name="T20" fmla="*/ 2147483647 w 202"/>
              <a:gd name="T21" fmla="*/ 0 h 214"/>
              <a:gd name="T22" fmla="*/ 2147483647 w 202"/>
              <a:gd name="T23" fmla="*/ 0 h 214"/>
              <a:gd name="T24" fmla="*/ 2147483647 w 202"/>
              <a:gd name="T25" fmla="*/ 0 h 214"/>
              <a:gd name="T26" fmla="*/ 2147483647 w 202"/>
              <a:gd name="T27" fmla="*/ 2147483647 h 214"/>
              <a:gd name="T28" fmla="*/ 2147483647 w 202"/>
              <a:gd name="T29" fmla="*/ 2147483647 h 214"/>
              <a:gd name="T30" fmla="*/ 2147483647 w 202"/>
              <a:gd name="T31" fmla="*/ 2147483647 h 214"/>
              <a:gd name="T32" fmla="*/ 2147483647 w 202"/>
              <a:gd name="T33" fmla="*/ 2147483647 h 214"/>
              <a:gd name="T34" fmla="*/ 2147483647 w 202"/>
              <a:gd name="T35" fmla="*/ 2147483647 h 214"/>
              <a:gd name="T36" fmla="*/ 2147483647 w 202"/>
              <a:gd name="T37" fmla="*/ 2147483647 h 21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02" h="214">
                <a:moveTo>
                  <a:pt x="164" y="78"/>
                </a:moveTo>
                <a:cubicBezTo>
                  <a:pt x="164" y="131"/>
                  <a:pt x="164" y="131"/>
                  <a:pt x="164" y="131"/>
                </a:cubicBezTo>
                <a:cubicBezTo>
                  <a:pt x="164" y="214"/>
                  <a:pt x="164" y="214"/>
                  <a:pt x="164" y="214"/>
                </a:cubicBezTo>
                <a:cubicBezTo>
                  <a:pt x="38" y="214"/>
                  <a:pt x="38" y="214"/>
                  <a:pt x="38" y="214"/>
                </a:cubicBezTo>
                <a:cubicBezTo>
                  <a:pt x="38" y="131"/>
                  <a:pt x="38" y="131"/>
                  <a:pt x="38" y="131"/>
                </a:cubicBezTo>
                <a:cubicBezTo>
                  <a:pt x="38" y="127"/>
                  <a:pt x="38" y="127"/>
                  <a:pt x="38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3" y="41"/>
                  <a:pt x="3" y="41"/>
                  <a:pt x="3" y="41"/>
                </a:cubicBezTo>
                <a:cubicBezTo>
                  <a:pt x="4" y="22"/>
                  <a:pt x="5" y="18"/>
                  <a:pt x="24" y="11"/>
                </a:cubicBezTo>
                <a:cubicBezTo>
                  <a:pt x="62" y="0"/>
                  <a:pt x="62" y="0"/>
                  <a:pt x="62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74" y="10"/>
                  <a:pt x="174" y="10"/>
                  <a:pt x="174" y="10"/>
                </a:cubicBezTo>
                <a:cubicBezTo>
                  <a:pt x="199" y="19"/>
                  <a:pt x="198" y="19"/>
                  <a:pt x="199" y="46"/>
                </a:cubicBezTo>
                <a:cubicBezTo>
                  <a:pt x="202" y="115"/>
                  <a:pt x="202" y="115"/>
                  <a:pt x="202" y="115"/>
                </a:cubicBezTo>
                <a:cubicBezTo>
                  <a:pt x="164" y="115"/>
                  <a:pt x="164" y="115"/>
                  <a:pt x="164" y="115"/>
                </a:cubicBezTo>
                <a:cubicBezTo>
                  <a:pt x="164" y="78"/>
                  <a:pt x="164" y="78"/>
                  <a:pt x="164" y="78"/>
                </a:cubicBezTo>
                <a:cubicBezTo>
                  <a:pt x="164" y="78"/>
                  <a:pt x="164" y="78"/>
                  <a:pt x="164" y="78"/>
                </a:cubicBezTo>
                <a:close/>
              </a:path>
            </a:pathLst>
          </a:custGeom>
          <a:solidFill>
            <a:srgbClr val="2424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01" name="Freeform 289"/>
          <p:cNvSpPr>
            <a:spLocks/>
          </p:cNvSpPr>
          <p:nvPr/>
        </p:nvSpPr>
        <p:spPr bwMode="auto">
          <a:xfrm>
            <a:off x="5959475" y="3271838"/>
            <a:ext cx="447675" cy="960437"/>
          </a:xfrm>
          <a:custGeom>
            <a:avLst/>
            <a:gdLst>
              <a:gd name="T0" fmla="*/ 2147483647 w 100"/>
              <a:gd name="T1" fmla="*/ 2147483647 h 214"/>
              <a:gd name="T2" fmla="*/ 2147483647 w 100"/>
              <a:gd name="T3" fmla="*/ 2147483647 h 214"/>
              <a:gd name="T4" fmla="*/ 2147483647 w 100"/>
              <a:gd name="T5" fmla="*/ 2147483647 h 214"/>
              <a:gd name="T6" fmla="*/ 2147483647 w 100"/>
              <a:gd name="T7" fmla="*/ 2147483647 h 214"/>
              <a:gd name="T8" fmla="*/ 0 w 100"/>
              <a:gd name="T9" fmla="*/ 2147483647 h 214"/>
              <a:gd name="T10" fmla="*/ 2147483647 w 100"/>
              <a:gd name="T11" fmla="*/ 2147483647 h 214"/>
              <a:gd name="T12" fmla="*/ 2147483647 w 100"/>
              <a:gd name="T13" fmla="*/ 2147483647 h 214"/>
              <a:gd name="T14" fmla="*/ 2147483647 w 100"/>
              <a:gd name="T15" fmla="*/ 0 h 214"/>
              <a:gd name="T16" fmla="*/ 2147483647 w 100"/>
              <a:gd name="T17" fmla="*/ 0 h 214"/>
              <a:gd name="T18" fmla="*/ 2147483647 w 100"/>
              <a:gd name="T19" fmla="*/ 0 h 214"/>
              <a:gd name="T20" fmla="*/ 2147483647 w 100"/>
              <a:gd name="T21" fmla="*/ 2147483647 h 21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00" h="214">
                <a:moveTo>
                  <a:pt x="100" y="214"/>
                </a:moveTo>
                <a:cubicBezTo>
                  <a:pt x="38" y="214"/>
                  <a:pt x="38" y="214"/>
                  <a:pt x="38" y="214"/>
                </a:cubicBezTo>
                <a:cubicBezTo>
                  <a:pt x="38" y="131"/>
                  <a:pt x="38" y="131"/>
                  <a:pt x="38" y="131"/>
                </a:cubicBezTo>
                <a:cubicBezTo>
                  <a:pt x="38" y="127"/>
                  <a:pt x="38" y="127"/>
                  <a:pt x="38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3" y="41"/>
                  <a:pt x="3" y="41"/>
                  <a:pt x="3" y="41"/>
                </a:cubicBezTo>
                <a:cubicBezTo>
                  <a:pt x="4" y="22"/>
                  <a:pt x="5" y="18"/>
                  <a:pt x="24" y="11"/>
                </a:cubicBezTo>
                <a:cubicBezTo>
                  <a:pt x="62" y="0"/>
                  <a:pt x="62" y="0"/>
                  <a:pt x="62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100" y="0"/>
                  <a:pt x="100" y="0"/>
                  <a:pt x="100" y="0"/>
                </a:cubicBezTo>
                <a:lnTo>
                  <a:pt x="100" y="214"/>
                </a:lnTo>
                <a:close/>
              </a:path>
            </a:pathLst>
          </a:custGeom>
          <a:solidFill>
            <a:srgbClr val="484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02" name="Freeform 290"/>
          <p:cNvSpPr>
            <a:spLocks/>
          </p:cNvSpPr>
          <p:nvPr/>
        </p:nvSpPr>
        <p:spPr bwMode="auto">
          <a:xfrm>
            <a:off x="6237288" y="3136900"/>
            <a:ext cx="341312" cy="454025"/>
          </a:xfrm>
          <a:custGeom>
            <a:avLst/>
            <a:gdLst>
              <a:gd name="T0" fmla="*/ 2147483647 w 180"/>
              <a:gd name="T1" fmla="*/ 2147483647 h 240"/>
              <a:gd name="T2" fmla="*/ 2147483647 w 180"/>
              <a:gd name="T3" fmla="*/ 2147483647 h 240"/>
              <a:gd name="T4" fmla="*/ 0 w 180"/>
              <a:gd name="T5" fmla="*/ 2147483647 h 240"/>
              <a:gd name="T6" fmla="*/ 2147483647 w 180"/>
              <a:gd name="T7" fmla="*/ 2147483647 h 240"/>
              <a:gd name="T8" fmla="*/ 2147483647 w 180"/>
              <a:gd name="T9" fmla="*/ 0 h 240"/>
              <a:gd name="T10" fmla="*/ 2147483647 w 180"/>
              <a:gd name="T11" fmla="*/ 0 h 240"/>
              <a:gd name="T12" fmla="*/ 2147483647 w 180"/>
              <a:gd name="T13" fmla="*/ 2147483647 h 240"/>
              <a:gd name="T14" fmla="*/ 2147483647 w 180"/>
              <a:gd name="T15" fmla="*/ 2147483647 h 2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80" h="240">
                <a:moveTo>
                  <a:pt x="180" y="71"/>
                </a:moveTo>
                <a:lnTo>
                  <a:pt x="92" y="240"/>
                </a:lnTo>
                <a:lnTo>
                  <a:pt x="0" y="71"/>
                </a:lnTo>
                <a:lnTo>
                  <a:pt x="33" y="69"/>
                </a:lnTo>
                <a:lnTo>
                  <a:pt x="33" y="0"/>
                </a:lnTo>
                <a:lnTo>
                  <a:pt x="151" y="0"/>
                </a:lnTo>
                <a:lnTo>
                  <a:pt x="151" y="69"/>
                </a:lnTo>
                <a:lnTo>
                  <a:pt x="180" y="71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03" name="Freeform 291"/>
          <p:cNvSpPr>
            <a:spLocks/>
          </p:cNvSpPr>
          <p:nvPr/>
        </p:nvSpPr>
        <p:spPr bwMode="auto">
          <a:xfrm>
            <a:off x="6291263" y="3136900"/>
            <a:ext cx="231775" cy="188913"/>
          </a:xfrm>
          <a:custGeom>
            <a:avLst/>
            <a:gdLst>
              <a:gd name="T0" fmla="*/ 0 w 52"/>
              <a:gd name="T1" fmla="*/ 2147483647 h 42"/>
              <a:gd name="T2" fmla="*/ 2147483647 w 52"/>
              <a:gd name="T3" fmla="*/ 2147483647 h 42"/>
              <a:gd name="T4" fmla="*/ 2147483647 w 52"/>
              <a:gd name="T5" fmla="*/ 0 h 42"/>
              <a:gd name="T6" fmla="*/ 2147483647 w 52"/>
              <a:gd name="T7" fmla="*/ 0 h 42"/>
              <a:gd name="T8" fmla="*/ 2147483647 w 52"/>
              <a:gd name="T9" fmla="*/ 2147483647 h 42"/>
              <a:gd name="T10" fmla="*/ 2147483647 w 52"/>
              <a:gd name="T11" fmla="*/ 2147483647 h 42"/>
              <a:gd name="T12" fmla="*/ 2147483647 w 52"/>
              <a:gd name="T13" fmla="*/ 2147483647 h 42"/>
              <a:gd name="T14" fmla="*/ 0 w 52"/>
              <a:gd name="T15" fmla="*/ 2147483647 h 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2" h="42">
                <a:moveTo>
                  <a:pt x="0" y="29"/>
                </a:moveTo>
                <a:cubicBezTo>
                  <a:pt x="2" y="29"/>
                  <a:pt x="2" y="29"/>
                  <a:pt x="2" y="29"/>
                </a:cubicBezTo>
                <a:cubicBezTo>
                  <a:pt x="2" y="0"/>
                  <a:pt x="2" y="0"/>
                  <a:pt x="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46" y="37"/>
                  <a:pt x="37" y="42"/>
                  <a:pt x="26" y="42"/>
                </a:cubicBezTo>
                <a:cubicBezTo>
                  <a:pt x="16" y="42"/>
                  <a:pt x="6" y="37"/>
                  <a:pt x="0" y="29"/>
                </a:cubicBezTo>
                <a:close/>
              </a:path>
            </a:pathLst>
          </a:custGeom>
          <a:solidFill>
            <a:srgbClr val="E0D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04" name="Freeform 292"/>
          <p:cNvSpPr>
            <a:spLocks/>
          </p:cNvSpPr>
          <p:nvPr/>
        </p:nvSpPr>
        <p:spPr bwMode="auto">
          <a:xfrm>
            <a:off x="6299200" y="3136900"/>
            <a:ext cx="223838" cy="144463"/>
          </a:xfrm>
          <a:custGeom>
            <a:avLst/>
            <a:gdLst>
              <a:gd name="T0" fmla="*/ 0 w 50"/>
              <a:gd name="T1" fmla="*/ 2147483647 h 32"/>
              <a:gd name="T2" fmla="*/ 0 w 50"/>
              <a:gd name="T3" fmla="*/ 0 h 32"/>
              <a:gd name="T4" fmla="*/ 2147483647 w 50"/>
              <a:gd name="T5" fmla="*/ 0 h 32"/>
              <a:gd name="T6" fmla="*/ 2147483647 w 50"/>
              <a:gd name="T7" fmla="*/ 2147483647 h 32"/>
              <a:gd name="T8" fmla="*/ 2147483647 w 50"/>
              <a:gd name="T9" fmla="*/ 2147483647 h 32"/>
              <a:gd name="T10" fmla="*/ 0 w 50"/>
              <a:gd name="T11" fmla="*/ 2147483647 h 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0" h="32">
                <a:moveTo>
                  <a:pt x="0" y="28"/>
                </a:moveTo>
                <a:cubicBezTo>
                  <a:pt x="0" y="0"/>
                  <a:pt x="0" y="0"/>
                  <a:pt x="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28"/>
                  <a:pt x="50" y="28"/>
                  <a:pt x="50" y="28"/>
                </a:cubicBezTo>
                <a:cubicBezTo>
                  <a:pt x="42" y="30"/>
                  <a:pt x="33" y="32"/>
                  <a:pt x="25" y="32"/>
                </a:cubicBezTo>
                <a:cubicBezTo>
                  <a:pt x="16" y="32"/>
                  <a:pt x="8" y="30"/>
                  <a:pt x="0" y="28"/>
                </a:cubicBezTo>
                <a:close/>
              </a:path>
            </a:pathLst>
          </a:custGeom>
          <a:solidFill>
            <a:srgbClr val="CAC5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05" name="Freeform 293"/>
          <p:cNvSpPr>
            <a:spLocks/>
          </p:cNvSpPr>
          <p:nvPr/>
        </p:nvSpPr>
        <p:spPr bwMode="auto">
          <a:xfrm>
            <a:off x="6269038" y="3136900"/>
            <a:ext cx="138112" cy="317500"/>
          </a:xfrm>
          <a:custGeom>
            <a:avLst/>
            <a:gdLst>
              <a:gd name="T0" fmla="*/ 2147483647 w 73"/>
              <a:gd name="T1" fmla="*/ 2147483647 h 168"/>
              <a:gd name="T2" fmla="*/ 0 w 73"/>
              <a:gd name="T3" fmla="*/ 2147483647 h 168"/>
              <a:gd name="T4" fmla="*/ 2147483647 w 73"/>
              <a:gd name="T5" fmla="*/ 2147483647 h 168"/>
              <a:gd name="T6" fmla="*/ 2147483647 w 73"/>
              <a:gd name="T7" fmla="*/ 0 h 168"/>
              <a:gd name="T8" fmla="*/ 2147483647 w 73"/>
              <a:gd name="T9" fmla="*/ 0 h 168"/>
              <a:gd name="T10" fmla="*/ 2147483647 w 73"/>
              <a:gd name="T11" fmla="*/ 2147483647 h 1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3" h="168">
                <a:moveTo>
                  <a:pt x="73" y="168"/>
                </a:moveTo>
                <a:lnTo>
                  <a:pt x="0" y="71"/>
                </a:lnTo>
                <a:lnTo>
                  <a:pt x="16" y="69"/>
                </a:lnTo>
                <a:lnTo>
                  <a:pt x="16" y="0"/>
                </a:lnTo>
                <a:lnTo>
                  <a:pt x="73" y="0"/>
                </a:lnTo>
                <a:lnTo>
                  <a:pt x="73" y="168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06" name="Freeform 294"/>
          <p:cNvSpPr>
            <a:spLocks/>
          </p:cNvSpPr>
          <p:nvPr/>
        </p:nvSpPr>
        <p:spPr bwMode="auto">
          <a:xfrm>
            <a:off x="6291263" y="3136900"/>
            <a:ext cx="115887" cy="188913"/>
          </a:xfrm>
          <a:custGeom>
            <a:avLst/>
            <a:gdLst>
              <a:gd name="T0" fmla="*/ 0 w 26"/>
              <a:gd name="T1" fmla="*/ 2147483647 h 42"/>
              <a:gd name="T2" fmla="*/ 2147483647 w 26"/>
              <a:gd name="T3" fmla="*/ 2147483647 h 42"/>
              <a:gd name="T4" fmla="*/ 2147483647 w 26"/>
              <a:gd name="T5" fmla="*/ 0 h 42"/>
              <a:gd name="T6" fmla="*/ 2147483647 w 26"/>
              <a:gd name="T7" fmla="*/ 0 h 42"/>
              <a:gd name="T8" fmla="*/ 2147483647 w 26"/>
              <a:gd name="T9" fmla="*/ 2147483647 h 42"/>
              <a:gd name="T10" fmla="*/ 2147483647 w 26"/>
              <a:gd name="T11" fmla="*/ 2147483647 h 42"/>
              <a:gd name="T12" fmla="*/ 0 w 26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6" h="42">
                <a:moveTo>
                  <a:pt x="0" y="29"/>
                </a:moveTo>
                <a:cubicBezTo>
                  <a:pt x="2" y="29"/>
                  <a:pt x="2" y="29"/>
                  <a:pt x="2" y="29"/>
                </a:cubicBezTo>
                <a:cubicBezTo>
                  <a:pt x="2" y="0"/>
                  <a:pt x="2" y="0"/>
                  <a:pt x="2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16" y="42"/>
                  <a:pt x="6" y="37"/>
                  <a:pt x="0" y="29"/>
                </a:cubicBezTo>
                <a:close/>
              </a:path>
            </a:pathLst>
          </a:custGeom>
          <a:solidFill>
            <a:srgbClr val="EAE5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07" name="Freeform 295"/>
          <p:cNvSpPr>
            <a:spLocks/>
          </p:cNvSpPr>
          <p:nvPr/>
        </p:nvSpPr>
        <p:spPr bwMode="auto">
          <a:xfrm>
            <a:off x="6299200" y="3136900"/>
            <a:ext cx="107950" cy="144463"/>
          </a:xfrm>
          <a:custGeom>
            <a:avLst/>
            <a:gdLst>
              <a:gd name="T0" fmla="*/ 0 w 24"/>
              <a:gd name="T1" fmla="*/ 2147483647 h 32"/>
              <a:gd name="T2" fmla="*/ 0 w 24"/>
              <a:gd name="T3" fmla="*/ 0 h 32"/>
              <a:gd name="T4" fmla="*/ 2147483647 w 24"/>
              <a:gd name="T5" fmla="*/ 0 h 32"/>
              <a:gd name="T6" fmla="*/ 2147483647 w 24"/>
              <a:gd name="T7" fmla="*/ 2147483647 h 32"/>
              <a:gd name="T8" fmla="*/ 0 w 24"/>
              <a:gd name="T9" fmla="*/ 2147483647 h 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" h="32">
                <a:moveTo>
                  <a:pt x="0" y="28"/>
                </a:move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32"/>
                  <a:pt x="24" y="32"/>
                  <a:pt x="24" y="32"/>
                </a:cubicBezTo>
                <a:cubicBezTo>
                  <a:pt x="16" y="32"/>
                  <a:pt x="8" y="30"/>
                  <a:pt x="0" y="28"/>
                </a:cubicBezTo>
                <a:close/>
              </a:path>
            </a:pathLst>
          </a:custGeom>
          <a:solidFill>
            <a:srgbClr val="DAD6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08" name="Freeform 296"/>
          <p:cNvSpPr>
            <a:spLocks/>
          </p:cNvSpPr>
          <p:nvPr/>
        </p:nvSpPr>
        <p:spPr bwMode="auto">
          <a:xfrm>
            <a:off x="6054725" y="2532063"/>
            <a:ext cx="714375" cy="709612"/>
          </a:xfrm>
          <a:custGeom>
            <a:avLst/>
            <a:gdLst>
              <a:gd name="T0" fmla="*/ 2147483647 w 160"/>
              <a:gd name="T1" fmla="*/ 0 h 158"/>
              <a:gd name="T2" fmla="*/ 2147483647 w 160"/>
              <a:gd name="T3" fmla="*/ 2147483647 h 158"/>
              <a:gd name="T4" fmla="*/ 2147483647 w 160"/>
              <a:gd name="T5" fmla="*/ 2147483647 h 158"/>
              <a:gd name="T6" fmla="*/ 2147483647 w 160"/>
              <a:gd name="T7" fmla="*/ 2147483647 h 158"/>
              <a:gd name="T8" fmla="*/ 2147483647 w 160"/>
              <a:gd name="T9" fmla="*/ 2147483647 h 158"/>
              <a:gd name="T10" fmla="*/ 2147483647 w 160"/>
              <a:gd name="T11" fmla="*/ 2147483647 h 158"/>
              <a:gd name="T12" fmla="*/ 2147483647 w 160"/>
              <a:gd name="T13" fmla="*/ 2147483647 h 158"/>
              <a:gd name="T14" fmla="*/ 2147483647 w 160"/>
              <a:gd name="T15" fmla="*/ 2147483647 h 158"/>
              <a:gd name="T16" fmla="*/ 2147483647 w 160"/>
              <a:gd name="T17" fmla="*/ 2147483647 h 158"/>
              <a:gd name="T18" fmla="*/ 0 w 160"/>
              <a:gd name="T19" fmla="*/ 2147483647 h 158"/>
              <a:gd name="T20" fmla="*/ 0 w 160"/>
              <a:gd name="T21" fmla="*/ 2147483647 h 158"/>
              <a:gd name="T22" fmla="*/ 0 w 160"/>
              <a:gd name="T23" fmla="*/ 2147483647 h 158"/>
              <a:gd name="T24" fmla="*/ 2147483647 w 160"/>
              <a:gd name="T25" fmla="*/ 2147483647 h 158"/>
              <a:gd name="T26" fmla="*/ 2147483647 w 160"/>
              <a:gd name="T27" fmla="*/ 2147483647 h 158"/>
              <a:gd name="T28" fmla="*/ 2147483647 w 160"/>
              <a:gd name="T29" fmla="*/ 0 h 15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60" h="158">
                <a:moveTo>
                  <a:pt x="80" y="0"/>
                </a:moveTo>
                <a:cubicBezTo>
                  <a:pt x="81" y="0"/>
                  <a:pt x="83" y="1"/>
                  <a:pt x="85" y="1"/>
                </a:cubicBezTo>
                <a:cubicBezTo>
                  <a:pt x="139" y="1"/>
                  <a:pt x="139" y="1"/>
                  <a:pt x="139" y="1"/>
                </a:cubicBezTo>
                <a:cubicBezTo>
                  <a:pt x="143" y="18"/>
                  <a:pt x="143" y="18"/>
                  <a:pt x="143" y="18"/>
                </a:cubicBezTo>
                <a:cubicBezTo>
                  <a:pt x="160" y="35"/>
                  <a:pt x="160" y="35"/>
                  <a:pt x="160" y="35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59" y="77"/>
                  <a:pt x="159" y="77"/>
                  <a:pt x="159" y="77"/>
                </a:cubicBezTo>
                <a:cubicBezTo>
                  <a:pt x="159" y="78"/>
                  <a:pt x="159" y="79"/>
                  <a:pt x="159" y="79"/>
                </a:cubicBezTo>
                <a:cubicBezTo>
                  <a:pt x="159" y="123"/>
                  <a:pt x="124" y="158"/>
                  <a:pt x="80" y="158"/>
                </a:cubicBezTo>
                <a:cubicBezTo>
                  <a:pt x="36" y="158"/>
                  <a:pt x="0" y="123"/>
                  <a:pt x="0" y="79"/>
                </a:cubicBezTo>
                <a:cubicBezTo>
                  <a:pt x="0" y="77"/>
                  <a:pt x="0" y="75"/>
                  <a:pt x="0" y="73"/>
                </a:cubicBezTo>
                <a:cubicBezTo>
                  <a:pt x="0" y="17"/>
                  <a:pt x="0" y="17"/>
                  <a:pt x="0" y="17"/>
                </a:cubicBezTo>
                <a:cubicBezTo>
                  <a:pt x="12" y="1"/>
                  <a:pt x="12" y="1"/>
                  <a:pt x="12" y="1"/>
                </a:cubicBezTo>
                <a:cubicBezTo>
                  <a:pt x="75" y="1"/>
                  <a:pt x="75" y="1"/>
                  <a:pt x="75" y="1"/>
                </a:cubicBezTo>
                <a:cubicBezTo>
                  <a:pt x="76" y="1"/>
                  <a:pt x="78" y="0"/>
                  <a:pt x="80" y="0"/>
                </a:cubicBezTo>
                <a:close/>
              </a:path>
            </a:pathLst>
          </a:custGeom>
          <a:solidFill>
            <a:srgbClr val="F7C2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09" name="Freeform 297"/>
          <p:cNvSpPr>
            <a:spLocks/>
          </p:cNvSpPr>
          <p:nvPr/>
        </p:nvSpPr>
        <p:spPr bwMode="auto">
          <a:xfrm>
            <a:off x="6054725" y="2536825"/>
            <a:ext cx="307975" cy="698500"/>
          </a:xfrm>
          <a:custGeom>
            <a:avLst/>
            <a:gdLst>
              <a:gd name="T0" fmla="*/ 2147483647 w 69"/>
              <a:gd name="T1" fmla="*/ 2147483647 h 156"/>
              <a:gd name="T2" fmla="*/ 0 w 69"/>
              <a:gd name="T3" fmla="*/ 2147483647 h 156"/>
              <a:gd name="T4" fmla="*/ 0 w 69"/>
              <a:gd name="T5" fmla="*/ 2147483647 h 156"/>
              <a:gd name="T6" fmla="*/ 0 w 69"/>
              <a:gd name="T7" fmla="*/ 2147483647 h 156"/>
              <a:gd name="T8" fmla="*/ 2147483647 w 69"/>
              <a:gd name="T9" fmla="*/ 0 h 156"/>
              <a:gd name="T10" fmla="*/ 2147483647 w 69"/>
              <a:gd name="T11" fmla="*/ 0 h 156"/>
              <a:gd name="T12" fmla="*/ 2147483647 w 69"/>
              <a:gd name="T13" fmla="*/ 2147483647 h 1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9" h="156">
                <a:moveTo>
                  <a:pt x="69" y="156"/>
                </a:moveTo>
                <a:cubicBezTo>
                  <a:pt x="30" y="151"/>
                  <a:pt x="0" y="118"/>
                  <a:pt x="0" y="78"/>
                </a:cubicBezTo>
                <a:cubicBezTo>
                  <a:pt x="0" y="76"/>
                  <a:pt x="0" y="74"/>
                  <a:pt x="0" y="72"/>
                </a:cubicBezTo>
                <a:cubicBezTo>
                  <a:pt x="0" y="16"/>
                  <a:pt x="0" y="16"/>
                  <a:pt x="0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69" y="0"/>
                  <a:pt x="69" y="0"/>
                  <a:pt x="69" y="0"/>
                </a:cubicBezTo>
                <a:lnTo>
                  <a:pt x="69" y="156"/>
                </a:lnTo>
                <a:close/>
              </a:path>
            </a:pathLst>
          </a:custGeom>
          <a:solidFill>
            <a:srgbClr val="FAD9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10" name="Freeform 298"/>
          <p:cNvSpPr>
            <a:spLocks/>
          </p:cNvSpPr>
          <p:nvPr/>
        </p:nvSpPr>
        <p:spPr bwMode="auto">
          <a:xfrm>
            <a:off x="6018213" y="2470150"/>
            <a:ext cx="750887" cy="300038"/>
          </a:xfrm>
          <a:custGeom>
            <a:avLst/>
            <a:gdLst>
              <a:gd name="T0" fmla="*/ 2147483647 w 168"/>
              <a:gd name="T1" fmla="*/ 2147483647 h 67"/>
              <a:gd name="T2" fmla="*/ 2147483647 w 168"/>
              <a:gd name="T3" fmla="*/ 2147483647 h 67"/>
              <a:gd name="T4" fmla="*/ 2147483647 w 168"/>
              <a:gd name="T5" fmla="*/ 2147483647 h 67"/>
              <a:gd name="T6" fmla="*/ 2147483647 w 168"/>
              <a:gd name="T7" fmla="*/ 2147483647 h 67"/>
              <a:gd name="T8" fmla="*/ 2147483647 w 168"/>
              <a:gd name="T9" fmla="*/ 2147483647 h 67"/>
              <a:gd name="T10" fmla="*/ 2147483647 w 168"/>
              <a:gd name="T11" fmla="*/ 2147483647 h 67"/>
              <a:gd name="T12" fmla="*/ 2147483647 w 168"/>
              <a:gd name="T13" fmla="*/ 2147483647 h 67"/>
              <a:gd name="T14" fmla="*/ 2147483647 w 168"/>
              <a:gd name="T15" fmla="*/ 2147483647 h 67"/>
              <a:gd name="T16" fmla="*/ 2147483647 w 168"/>
              <a:gd name="T17" fmla="*/ 2147483647 h 67"/>
              <a:gd name="T18" fmla="*/ 2147483647 w 168"/>
              <a:gd name="T19" fmla="*/ 2147483647 h 67"/>
              <a:gd name="T20" fmla="*/ 2147483647 w 168"/>
              <a:gd name="T21" fmla="*/ 2147483647 h 67"/>
              <a:gd name="T22" fmla="*/ 2147483647 w 168"/>
              <a:gd name="T23" fmla="*/ 2147483647 h 67"/>
              <a:gd name="T24" fmla="*/ 2147483647 w 168"/>
              <a:gd name="T25" fmla="*/ 2147483647 h 67"/>
              <a:gd name="T26" fmla="*/ 2147483647 w 168"/>
              <a:gd name="T27" fmla="*/ 2147483647 h 67"/>
              <a:gd name="T28" fmla="*/ 2147483647 w 168"/>
              <a:gd name="T29" fmla="*/ 2147483647 h 67"/>
              <a:gd name="T30" fmla="*/ 0 w 168"/>
              <a:gd name="T31" fmla="*/ 2147483647 h 67"/>
              <a:gd name="T32" fmla="*/ 0 w 168"/>
              <a:gd name="T33" fmla="*/ 0 h 67"/>
              <a:gd name="T34" fmla="*/ 2147483647 w 168"/>
              <a:gd name="T35" fmla="*/ 0 h 67"/>
              <a:gd name="T36" fmla="*/ 2147483647 w 168"/>
              <a:gd name="T37" fmla="*/ 0 h 67"/>
              <a:gd name="T38" fmla="*/ 2147483647 w 168"/>
              <a:gd name="T39" fmla="*/ 0 h 67"/>
              <a:gd name="T40" fmla="*/ 2147483647 w 168"/>
              <a:gd name="T41" fmla="*/ 0 h 67"/>
              <a:gd name="T42" fmla="*/ 2147483647 w 168"/>
              <a:gd name="T43" fmla="*/ 0 h 67"/>
              <a:gd name="T44" fmla="*/ 2147483647 w 168"/>
              <a:gd name="T45" fmla="*/ 0 h 67"/>
              <a:gd name="T46" fmla="*/ 2147483647 w 168"/>
              <a:gd name="T47" fmla="*/ 2147483647 h 67"/>
              <a:gd name="T48" fmla="*/ 2147483647 w 168"/>
              <a:gd name="T49" fmla="*/ 2147483647 h 6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68" h="67">
                <a:moveTo>
                  <a:pt x="168" y="43"/>
                </a:moveTo>
                <a:cubicBezTo>
                  <a:pt x="168" y="67"/>
                  <a:pt x="168" y="67"/>
                  <a:pt x="168" y="67"/>
                </a:cubicBezTo>
                <a:cubicBezTo>
                  <a:pt x="143" y="67"/>
                  <a:pt x="143" y="67"/>
                  <a:pt x="143" y="67"/>
                </a:cubicBezTo>
                <a:cubicBezTo>
                  <a:pt x="136" y="67"/>
                  <a:pt x="136" y="67"/>
                  <a:pt x="136" y="67"/>
                </a:cubicBezTo>
                <a:cubicBezTo>
                  <a:pt x="136" y="43"/>
                  <a:pt x="136" y="43"/>
                  <a:pt x="136" y="43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34" y="54"/>
                  <a:pt x="128" y="63"/>
                  <a:pt x="119" y="66"/>
                </a:cubicBezTo>
                <a:cubicBezTo>
                  <a:pt x="116" y="67"/>
                  <a:pt x="113" y="67"/>
                  <a:pt x="110" y="67"/>
                </a:cubicBezTo>
                <a:cubicBezTo>
                  <a:pt x="110" y="67"/>
                  <a:pt x="109" y="67"/>
                  <a:pt x="109" y="67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88" y="67"/>
                  <a:pt x="88" y="67"/>
                </a:cubicBezTo>
                <a:cubicBezTo>
                  <a:pt x="24" y="67"/>
                  <a:pt x="24" y="67"/>
                  <a:pt x="24" y="67"/>
                </a:cubicBezTo>
                <a:cubicBezTo>
                  <a:pt x="11" y="67"/>
                  <a:pt x="0" y="56"/>
                  <a:pt x="0" y="43"/>
                </a:cubicBezTo>
                <a:cubicBezTo>
                  <a:pt x="0" y="0"/>
                  <a:pt x="0" y="0"/>
                  <a:pt x="0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48" y="0"/>
                  <a:pt x="167" y="18"/>
                  <a:pt x="168" y="41"/>
                </a:cubicBezTo>
                <a:cubicBezTo>
                  <a:pt x="168" y="43"/>
                  <a:pt x="168" y="43"/>
                  <a:pt x="168" y="43"/>
                </a:cubicBezTo>
                <a:close/>
              </a:path>
            </a:pathLst>
          </a:custGeom>
          <a:solidFill>
            <a:srgbClr val="7552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11" name="Freeform 299"/>
          <p:cNvSpPr>
            <a:spLocks/>
          </p:cNvSpPr>
          <p:nvPr/>
        </p:nvSpPr>
        <p:spPr bwMode="auto">
          <a:xfrm>
            <a:off x="6018213" y="2470150"/>
            <a:ext cx="349250" cy="300038"/>
          </a:xfrm>
          <a:custGeom>
            <a:avLst/>
            <a:gdLst>
              <a:gd name="T0" fmla="*/ 2147483647 w 78"/>
              <a:gd name="T1" fmla="*/ 2147483647 h 67"/>
              <a:gd name="T2" fmla="*/ 2147483647 w 78"/>
              <a:gd name="T3" fmla="*/ 2147483647 h 67"/>
              <a:gd name="T4" fmla="*/ 0 w 78"/>
              <a:gd name="T5" fmla="*/ 2147483647 h 67"/>
              <a:gd name="T6" fmla="*/ 0 w 78"/>
              <a:gd name="T7" fmla="*/ 0 h 67"/>
              <a:gd name="T8" fmla="*/ 2147483647 w 78"/>
              <a:gd name="T9" fmla="*/ 0 h 67"/>
              <a:gd name="T10" fmla="*/ 2147483647 w 78"/>
              <a:gd name="T11" fmla="*/ 0 h 67"/>
              <a:gd name="T12" fmla="*/ 2147483647 w 78"/>
              <a:gd name="T13" fmla="*/ 2147483647 h 6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8" h="67">
                <a:moveTo>
                  <a:pt x="78" y="67"/>
                </a:moveTo>
                <a:cubicBezTo>
                  <a:pt x="24" y="67"/>
                  <a:pt x="24" y="67"/>
                  <a:pt x="24" y="67"/>
                </a:cubicBezTo>
                <a:cubicBezTo>
                  <a:pt x="11" y="67"/>
                  <a:pt x="0" y="56"/>
                  <a:pt x="0" y="43"/>
                </a:cubicBezTo>
                <a:cubicBezTo>
                  <a:pt x="0" y="0"/>
                  <a:pt x="0" y="0"/>
                  <a:pt x="0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78" y="0"/>
                  <a:pt x="78" y="0"/>
                  <a:pt x="78" y="0"/>
                </a:cubicBezTo>
                <a:lnTo>
                  <a:pt x="78" y="67"/>
                </a:lnTo>
                <a:close/>
              </a:path>
            </a:pathLst>
          </a:custGeom>
          <a:solidFill>
            <a:srgbClr val="8A62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12" name="Freeform 300"/>
          <p:cNvSpPr>
            <a:spLocks/>
          </p:cNvSpPr>
          <p:nvPr/>
        </p:nvSpPr>
        <p:spPr bwMode="auto">
          <a:xfrm>
            <a:off x="6621463" y="2478088"/>
            <a:ext cx="142875" cy="438150"/>
          </a:xfrm>
          <a:custGeom>
            <a:avLst/>
            <a:gdLst>
              <a:gd name="T0" fmla="*/ 2147483647 w 32"/>
              <a:gd name="T1" fmla="*/ 0 h 98"/>
              <a:gd name="T2" fmla="*/ 2147483647 w 32"/>
              <a:gd name="T3" fmla="*/ 2147483647 h 98"/>
              <a:gd name="T4" fmla="*/ 2147483647 w 32"/>
              <a:gd name="T5" fmla="*/ 2147483647 h 98"/>
              <a:gd name="T6" fmla="*/ 2147483647 w 32"/>
              <a:gd name="T7" fmla="*/ 2147483647 h 98"/>
              <a:gd name="T8" fmla="*/ 2147483647 w 32"/>
              <a:gd name="T9" fmla="*/ 2147483647 h 98"/>
              <a:gd name="T10" fmla="*/ 2147483647 w 32"/>
              <a:gd name="T11" fmla="*/ 2147483647 h 98"/>
              <a:gd name="T12" fmla="*/ 2147483647 w 32"/>
              <a:gd name="T13" fmla="*/ 2147483647 h 98"/>
              <a:gd name="T14" fmla="*/ 2147483647 w 32"/>
              <a:gd name="T15" fmla="*/ 2147483647 h 98"/>
              <a:gd name="T16" fmla="*/ 2147483647 w 32"/>
              <a:gd name="T17" fmla="*/ 2147483647 h 98"/>
              <a:gd name="T18" fmla="*/ 2147483647 w 32"/>
              <a:gd name="T19" fmla="*/ 2147483647 h 98"/>
              <a:gd name="T20" fmla="*/ 2147483647 w 32"/>
              <a:gd name="T21" fmla="*/ 0 h 9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" h="98">
                <a:moveTo>
                  <a:pt x="2" y="0"/>
                </a:moveTo>
                <a:cubicBezTo>
                  <a:pt x="0" y="3"/>
                  <a:pt x="1" y="9"/>
                  <a:pt x="1" y="16"/>
                </a:cubicBezTo>
                <a:cubicBezTo>
                  <a:pt x="1" y="80"/>
                  <a:pt x="1" y="80"/>
                  <a:pt x="1" y="80"/>
                </a:cubicBezTo>
                <a:cubicBezTo>
                  <a:pt x="1" y="90"/>
                  <a:pt x="8" y="98"/>
                  <a:pt x="17" y="98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98"/>
                  <a:pt x="18" y="98"/>
                  <a:pt x="18" y="98"/>
                </a:cubicBezTo>
                <a:cubicBezTo>
                  <a:pt x="32" y="98"/>
                  <a:pt x="32" y="98"/>
                  <a:pt x="32" y="98"/>
                </a:cubicBezTo>
                <a:cubicBezTo>
                  <a:pt x="32" y="82"/>
                  <a:pt x="32" y="82"/>
                  <a:pt x="32" y="82"/>
                </a:cubicBezTo>
                <a:cubicBezTo>
                  <a:pt x="32" y="81"/>
                  <a:pt x="32" y="81"/>
                  <a:pt x="32" y="80"/>
                </a:cubicBezTo>
                <a:cubicBezTo>
                  <a:pt x="32" y="36"/>
                  <a:pt x="32" y="36"/>
                  <a:pt x="32" y="36"/>
                </a:cubicBezTo>
                <a:cubicBezTo>
                  <a:pt x="30" y="19"/>
                  <a:pt x="18" y="5"/>
                  <a:pt x="2" y="0"/>
                </a:cubicBezTo>
                <a:close/>
              </a:path>
            </a:pathLst>
          </a:custGeom>
          <a:solidFill>
            <a:srgbClr val="7552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13" name="Freeform 302"/>
          <p:cNvSpPr>
            <a:spLocks/>
          </p:cNvSpPr>
          <p:nvPr/>
        </p:nvSpPr>
        <p:spPr bwMode="auto">
          <a:xfrm>
            <a:off x="5929313" y="3760788"/>
            <a:ext cx="236537" cy="200025"/>
          </a:xfrm>
          <a:custGeom>
            <a:avLst/>
            <a:gdLst>
              <a:gd name="T0" fmla="*/ 2147483647 w 53"/>
              <a:gd name="T1" fmla="*/ 2147483647 h 45"/>
              <a:gd name="T2" fmla="*/ 2147483647 w 53"/>
              <a:gd name="T3" fmla="*/ 2147483647 h 45"/>
              <a:gd name="T4" fmla="*/ 2147483647 w 53"/>
              <a:gd name="T5" fmla="*/ 2147483647 h 45"/>
              <a:gd name="T6" fmla="*/ 2147483647 w 53"/>
              <a:gd name="T7" fmla="*/ 2147483647 h 45"/>
              <a:gd name="T8" fmla="*/ 0 w 53"/>
              <a:gd name="T9" fmla="*/ 2147483647 h 45"/>
              <a:gd name="T10" fmla="*/ 2147483647 w 53"/>
              <a:gd name="T11" fmla="*/ 0 h 45"/>
              <a:gd name="T12" fmla="*/ 2147483647 w 53"/>
              <a:gd name="T13" fmla="*/ 2147483647 h 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3" h="45">
                <a:moveTo>
                  <a:pt x="53" y="25"/>
                </a:moveTo>
                <a:cubicBezTo>
                  <a:pt x="39" y="40"/>
                  <a:pt x="39" y="40"/>
                  <a:pt x="39" y="40"/>
                </a:cubicBezTo>
                <a:cubicBezTo>
                  <a:pt x="36" y="43"/>
                  <a:pt x="32" y="44"/>
                  <a:pt x="28" y="44"/>
                </a:cubicBezTo>
                <a:cubicBezTo>
                  <a:pt x="23" y="45"/>
                  <a:pt x="20" y="44"/>
                  <a:pt x="16" y="41"/>
                </a:cubicBezTo>
                <a:cubicBezTo>
                  <a:pt x="0" y="26"/>
                  <a:pt x="0" y="26"/>
                  <a:pt x="0" y="26"/>
                </a:cubicBezTo>
                <a:cubicBezTo>
                  <a:pt x="25" y="0"/>
                  <a:pt x="25" y="0"/>
                  <a:pt x="25" y="0"/>
                </a:cubicBezTo>
                <a:lnTo>
                  <a:pt x="53" y="25"/>
                </a:lnTo>
                <a:close/>
              </a:path>
            </a:pathLst>
          </a:custGeom>
          <a:solidFill>
            <a:srgbClr val="484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14" name="Freeform 305"/>
          <p:cNvSpPr>
            <a:spLocks/>
          </p:cNvSpPr>
          <p:nvPr/>
        </p:nvSpPr>
        <p:spPr bwMode="auto">
          <a:xfrm>
            <a:off x="6692900" y="3670300"/>
            <a:ext cx="169863" cy="515938"/>
          </a:xfrm>
          <a:custGeom>
            <a:avLst/>
            <a:gdLst>
              <a:gd name="T0" fmla="*/ 2147483647 w 38"/>
              <a:gd name="T1" fmla="*/ 2147483647 h 115"/>
              <a:gd name="T2" fmla="*/ 2147483647 w 38"/>
              <a:gd name="T3" fmla="*/ 2147483647 h 115"/>
              <a:gd name="T4" fmla="*/ 2147483647 w 38"/>
              <a:gd name="T5" fmla="*/ 2147483647 h 115"/>
              <a:gd name="T6" fmla="*/ 2147483647 w 38"/>
              <a:gd name="T7" fmla="*/ 2147483647 h 115"/>
              <a:gd name="T8" fmla="*/ 0 w 38"/>
              <a:gd name="T9" fmla="*/ 2147483647 h 115"/>
              <a:gd name="T10" fmla="*/ 0 w 38"/>
              <a:gd name="T11" fmla="*/ 0 h 115"/>
              <a:gd name="T12" fmla="*/ 2147483647 w 38"/>
              <a:gd name="T13" fmla="*/ 0 h 115"/>
              <a:gd name="T14" fmla="*/ 2147483647 w 38"/>
              <a:gd name="T15" fmla="*/ 2147483647 h 1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8" h="115">
                <a:moveTo>
                  <a:pt x="38" y="20"/>
                </a:moveTo>
                <a:cubicBezTo>
                  <a:pt x="38" y="96"/>
                  <a:pt x="38" y="96"/>
                  <a:pt x="38" y="96"/>
                </a:cubicBezTo>
                <a:cubicBezTo>
                  <a:pt x="38" y="106"/>
                  <a:pt x="30" y="115"/>
                  <a:pt x="19" y="115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9" y="115"/>
                  <a:pt x="0" y="106"/>
                  <a:pt x="0" y="96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6" y="0"/>
                  <a:pt x="6" y="0"/>
                </a:cubicBezTo>
                <a:lnTo>
                  <a:pt x="38" y="20"/>
                </a:lnTo>
                <a:close/>
              </a:path>
            </a:pathLst>
          </a:custGeom>
          <a:solidFill>
            <a:srgbClr val="2424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15" name="Freeform 306"/>
          <p:cNvSpPr>
            <a:spLocks/>
          </p:cNvSpPr>
          <p:nvPr/>
        </p:nvSpPr>
        <p:spPr bwMode="auto">
          <a:xfrm>
            <a:off x="6357938" y="3325813"/>
            <a:ext cx="103187" cy="107950"/>
          </a:xfrm>
          <a:custGeom>
            <a:avLst/>
            <a:gdLst>
              <a:gd name="T0" fmla="*/ 0 w 54"/>
              <a:gd name="T1" fmla="*/ 2147483647 h 57"/>
              <a:gd name="T2" fmla="*/ 2147483647 w 54"/>
              <a:gd name="T3" fmla="*/ 2147483647 h 57"/>
              <a:gd name="T4" fmla="*/ 2147483647 w 54"/>
              <a:gd name="T5" fmla="*/ 2147483647 h 57"/>
              <a:gd name="T6" fmla="*/ 2147483647 w 54"/>
              <a:gd name="T7" fmla="*/ 0 h 57"/>
              <a:gd name="T8" fmla="*/ 0 w 54"/>
              <a:gd name="T9" fmla="*/ 2147483647 h 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" h="57">
                <a:moveTo>
                  <a:pt x="0" y="14"/>
                </a:moveTo>
                <a:lnTo>
                  <a:pt x="28" y="57"/>
                </a:lnTo>
                <a:lnTo>
                  <a:pt x="54" y="14"/>
                </a:lnTo>
                <a:lnTo>
                  <a:pt x="28" y="0"/>
                </a:lnTo>
                <a:lnTo>
                  <a:pt x="0" y="14"/>
                </a:lnTo>
                <a:close/>
              </a:path>
            </a:pathLst>
          </a:cu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16" name="Freeform 307"/>
          <p:cNvSpPr>
            <a:spLocks/>
          </p:cNvSpPr>
          <p:nvPr/>
        </p:nvSpPr>
        <p:spPr bwMode="auto">
          <a:xfrm>
            <a:off x="6357938" y="3325813"/>
            <a:ext cx="46037" cy="98425"/>
          </a:xfrm>
          <a:custGeom>
            <a:avLst/>
            <a:gdLst>
              <a:gd name="T0" fmla="*/ 0 w 24"/>
              <a:gd name="T1" fmla="*/ 2147483647 h 52"/>
              <a:gd name="T2" fmla="*/ 2147483647 w 24"/>
              <a:gd name="T3" fmla="*/ 2147483647 h 52"/>
              <a:gd name="T4" fmla="*/ 2147483647 w 24"/>
              <a:gd name="T5" fmla="*/ 0 h 52"/>
              <a:gd name="T6" fmla="*/ 0 w 24"/>
              <a:gd name="T7" fmla="*/ 2147483647 h 5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4" h="52">
                <a:moveTo>
                  <a:pt x="0" y="14"/>
                </a:moveTo>
                <a:lnTo>
                  <a:pt x="24" y="52"/>
                </a:lnTo>
                <a:lnTo>
                  <a:pt x="24" y="0"/>
                </a:lnTo>
                <a:lnTo>
                  <a:pt x="0" y="14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17" name="Freeform 308"/>
          <p:cNvSpPr>
            <a:spLocks/>
          </p:cNvSpPr>
          <p:nvPr/>
        </p:nvSpPr>
        <p:spPr bwMode="auto">
          <a:xfrm>
            <a:off x="6237288" y="3268663"/>
            <a:ext cx="169862" cy="120650"/>
          </a:xfrm>
          <a:custGeom>
            <a:avLst/>
            <a:gdLst>
              <a:gd name="T0" fmla="*/ 2147483647 w 90"/>
              <a:gd name="T1" fmla="*/ 0 h 64"/>
              <a:gd name="T2" fmla="*/ 0 w 90"/>
              <a:gd name="T3" fmla="*/ 0 h 64"/>
              <a:gd name="T4" fmla="*/ 2147483647 w 90"/>
              <a:gd name="T5" fmla="*/ 2147483647 h 64"/>
              <a:gd name="T6" fmla="*/ 2147483647 w 90"/>
              <a:gd name="T7" fmla="*/ 2147483647 h 64"/>
              <a:gd name="T8" fmla="*/ 2147483647 w 90"/>
              <a:gd name="T9" fmla="*/ 0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" h="64">
                <a:moveTo>
                  <a:pt x="33" y="0"/>
                </a:moveTo>
                <a:lnTo>
                  <a:pt x="0" y="0"/>
                </a:lnTo>
                <a:lnTo>
                  <a:pt x="35" y="64"/>
                </a:lnTo>
                <a:lnTo>
                  <a:pt x="90" y="31"/>
                </a:lnTo>
                <a:lnTo>
                  <a:pt x="3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18" name="Freeform 309"/>
          <p:cNvSpPr>
            <a:spLocks/>
          </p:cNvSpPr>
          <p:nvPr/>
        </p:nvSpPr>
        <p:spPr bwMode="auto">
          <a:xfrm>
            <a:off x="6411913" y="3268663"/>
            <a:ext cx="169862" cy="120650"/>
          </a:xfrm>
          <a:custGeom>
            <a:avLst/>
            <a:gdLst>
              <a:gd name="T0" fmla="*/ 2147483647 w 90"/>
              <a:gd name="T1" fmla="*/ 0 h 64"/>
              <a:gd name="T2" fmla="*/ 2147483647 w 90"/>
              <a:gd name="T3" fmla="*/ 0 h 64"/>
              <a:gd name="T4" fmla="*/ 2147483647 w 90"/>
              <a:gd name="T5" fmla="*/ 2147483647 h 64"/>
              <a:gd name="T6" fmla="*/ 0 w 90"/>
              <a:gd name="T7" fmla="*/ 2147483647 h 64"/>
              <a:gd name="T8" fmla="*/ 2147483647 w 90"/>
              <a:gd name="T9" fmla="*/ 0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" h="64">
                <a:moveTo>
                  <a:pt x="57" y="0"/>
                </a:moveTo>
                <a:lnTo>
                  <a:pt x="90" y="0"/>
                </a:lnTo>
                <a:lnTo>
                  <a:pt x="55" y="64"/>
                </a:lnTo>
                <a:lnTo>
                  <a:pt x="0" y="31"/>
                </a:lnTo>
                <a:lnTo>
                  <a:pt x="5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19" name="Freeform 310"/>
          <p:cNvSpPr>
            <a:spLocks/>
          </p:cNvSpPr>
          <p:nvPr/>
        </p:nvSpPr>
        <p:spPr bwMode="auto">
          <a:xfrm>
            <a:off x="6367463" y="3382963"/>
            <a:ext cx="85725" cy="207962"/>
          </a:xfrm>
          <a:custGeom>
            <a:avLst/>
            <a:gdLst>
              <a:gd name="T0" fmla="*/ 0 w 45"/>
              <a:gd name="T1" fmla="*/ 2147483647 h 110"/>
              <a:gd name="T2" fmla="*/ 2147483647 w 45"/>
              <a:gd name="T3" fmla="*/ 0 h 110"/>
              <a:gd name="T4" fmla="*/ 2147483647 w 45"/>
              <a:gd name="T5" fmla="*/ 2147483647 h 110"/>
              <a:gd name="T6" fmla="*/ 2147483647 w 45"/>
              <a:gd name="T7" fmla="*/ 2147483647 h 110"/>
              <a:gd name="T8" fmla="*/ 0 w 45"/>
              <a:gd name="T9" fmla="*/ 2147483647 h 1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" h="110">
                <a:moveTo>
                  <a:pt x="0" y="67"/>
                </a:moveTo>
                <a:lnTo>
                  <a:pt x="23" y="0"/>
                </a:lnTo>
                <a:lnTo>
                  <a:pt x="45" y="69"/>
                </a:lnTo>
                <a:lnTo>
                  <a:pt x="23" y="110"/>
                </a:lnTo>
                <a:lnTo>
                  <a:pt x="0" y="67"/>
                </a:lnTo>
                <a:close/>
              </a:path>
            </a:pathLst>
          </a:custGeom>
          <a:solidFill>
            <a:srgbClr val="B0B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20" name="Freeform 311"/>
          <p:cNvSpPr>
            <a:spLocks/>
          </p:cNvSpPr>
          <p:nvPr/>
        </p:nvSpPr>
        <p:spPr bwMode="auto">
          <a:xfrm>
            <a:off x="6367463" y="3398838"/>
            <a:ext cx="39687" cy="182562"/>
          </a:xfrm>
          <a:custGeom>
            <a:avLst/>
            <a:gdLst>
              <a:gd name="T0" fmla="*/ 0 w 21"/>
              <a:gd name="T1" fmla="*/ 2147483647 h 97"/>
              <a:gd name="T2" fmla="*/ 2147483647 w 21"/>
              <a:gd name="T3" fmla="*/ 0 h 97"/>
              <a:gd name="T4" fmla="*/ 2147483647 w 21"/>
              <a:gd name="T5" fmla="*/ 2147483647 h 97"/>
              <a:gd name="T6" fmla="*/ 0 w 21"/>
              <a:gd name="T7" fmla="*/ 2147483647 h 9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" h="97">
                <a:moveTo>
                  <a:pt x="0" y="59"/>
                </a:moveTo>
                <a:lnTo>
                  <a:pt x="21" y="0"/>
                </a:lnTo>
                <a:lnTo>
                  <a:pt x="21" y="97"/>
                </a:lnTo>
                <a:lnTo>
                  <a:pt x="0" y="59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21" name="Freeform 312"/>
          <p:cNvSpPr>
            <a:spLocks/>
          </p:cNvSpPr>
          <p:nvPr/>
        </p:nvSpPr>
        <p:spPr bwMode="auto">
          <a:xfrm>
            <a:off x="6175375" y="3271838"/>
            <a:ext cx="236538" cy="479425"/>
          </a:xfrm>
          <a:custGeom>
            <a:avLst/>
            <a:gdLst>
              <a:gd name="T0" fmla="*/ 2147483647 w 125"/>
              <a:gd name="T1" fmla="*/ 0 h 254"/>
              <a:gd name="T2" fmla="*/ 0 w 125"/>
              <a:gd name="T3" fmla="*/ 2147483647 h 254"/>
              <a:gd name="T4" fmla="*/ 2147483647 w 125"/>
              <a:gd name="T5" fmla="*/ 2147483647 h 254"/>
              <a:gd name="T6" fmla="*/ 2147483647 w 125"/>
              <a:gd name="T7" fmla="*/ 2147483647 h 254"/>
              <a:gd name="T8" fmla="*/ 2147483647 w 125"/>
              <a:gd name="T9" fmla="*/ 2147483647 h 254"/>
              <a:gd name="T10" fmla="*/ 2147483647 w 125"/>
              <a:gd name="T11" fmla="*/ 2147483647 h 254"/>
              <a:gd name="T12" fmla="*/ 2147483647 w 125"/>
              <a:gd name="T13" fmla="*/ 0 h 2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5" h="254">
                <a:moveTo>
                  <a:pt x="33" y="0"/>
                </a:moveTo>
                <a:lnTo>
                  <a:pt x="0" y="83"/>
                </a:lnTo>
                <a:lnTo>
                  <a:pt x="54" y="81"/>
                </a:lnTo>
                <a:lnTo>
                  <a:pt x="12" y="128"/>
                </a:lnTo>
                <a:lnTo>
                  <a:pt x="123" y="254"/>
                </a:lnTo>
                <a:lnTo>
                  <a:pt x="125" y="169"/>
                </a:lnTo>
                <a:lnTo>
                  <a:pt x="33" y="0"/>
                </a:lnTo>
                <a:close/>
              </a:path>
            </a:pathLst>
          </a:custGeom>
          <a:solidFill>
            <a:srgbClr val="5E5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22" name="Freeform 313"/>
          <p:cNvSpPr>
            <a:spLocks/>
          </p:cNvSpPr>
          <p:nvPr/>
        </p:nvSpPr>
        <p:spPr bwMode="auto">
          <a:xfrm>
            <a:off x="6407150" y="3271838"/>
            <a:ext cx="236538" cy="479425"/>
          </a:xfrm>
          <a:custGeom>
            <a:avLst/>
            <a:gdLst>
              <a:gd name="T0" fmla="*/ 2147483647 w 125"/>
              <a:gd name="T1" fmla="*/ 0 h 254"/>
              <a:gd name="T2" fmla="*/ 2147483647 w 125"/>
              <a:gd name="T3" fmla="*/ 2147483647 h 254"/>
              <a:gd name="T4" fmla="*/ 2147483647 w 125"/>
              <a:gd name="T5" fmla="*/ 2147483647 h 254"/>
              <a:gd name="T6" fmla="*/ 2147483647 w 125"/>
              <a:gd name="T7" fmla="*/ 2147483647 h 254"/>
              <a:gd name="T8" fmla="*/ 0 w 125"/>
              <a:gd name="T9" fmla="*/ 2147483647 h 254"/>
              <a:gd name="T10" fmla="*/ 0 w 125"/>
              <a:gd name="T11" fmla="*/ 2147483647 h 254"/>
              <a:gd name="T12" fmla="*/ 2147483647 w 125"/>
              <a:gd name="T13" fmla="*/ 0 h 2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5" h="254">
                <a:moveTo>
                  <a:pt x="92" y="0"/>
                </a:moveTo>
                <a:lnTo>
                  <a:pt x="125" y="83"/>
                </a:lnTo>
                <a:lnTo>
                  <a:pt x="71" y="81"/>
                </a:lnTo>
                <a:lnTo>
                  <a:pt x="113" y="128"/>
                </a:lnTo>
                <a:lnTo>
                  <a:pt x="0" y="254"/>
                </a:lnTo>
                <a:lnTo>
                  <a:pt x="0" y="169"/>
                </a:lnTo>
                <a:lnTo>
                  <a:pt x="92" y="0"/>
                </a:lnTo>
                <a:close/>
              </a:path>
            </a:pathLst>
          </a:custGeom>
          <a:solidFill>
            <a:srgbClr val="4C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23" name="Freeform 314"/>
          <p:cNvSpPr>
            <a:spLocks/>
          </p:cNvSpPr>
          <p:nvPr/>
        </p:nvSpPr>
        <p:spPr bwMode="auto">
          <a:xfrm>
            <a:off x="5673725" y="3522663"/>
            <a:ext cx="187325" cy="188912"/>
          </a:xfrm>
          <a:custGeom>
            <a:avLst/>
            <a:gdLst>
              <a:gd name="T0" fmla="*/ 2147483647 w 42"/>
              <a:gd name="T1" fmla="*/ 2147483647 h 42"/>
              <a:gd name="T2" fmla="*/ 2147483647 w 42"/>
              <a:gd name="T3" fmla="*/ 2147483647 h 42"/>
              <a:gd name="T4" fmla="*/ 2147483647 w 42"/>
              <a:gd name="T5" fmla="*/ 2147483647 h 42"/>
              <a:gd name="T6" fmla="*/ 2147483647 w 42"/>
              <a:gd name="T7" fmla="*/ 2147483647 h 42"/>
              <a:gd name="T8" fmla="*/ 2147483647 w 42"/>
              <a:gd name="T9" fmla="*/ 2147483647 h 42"/>
              <a:gd name="T10" fmla="*/ 2147483647 w 42"/>
              <a:gd name="T11" fmla="*/ 2147483647 h 42"/>
              <a:gd name="T12" fmla="*/ 2147483647 w 42"/>
              <a:gd name="T13" fmla="*/ 2147483647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" h="42">
                <a:moveTo>
                  <a:pt x="42" y="14"/>
                </a:moveTo>
                <a:cubicBezTo>
                  <a:pt x="34" y="7"/>
                  <a:pt x="34" y="7"/>
                  <a:pt x="34" y="7"/>
                </a:cubicBezTo>
                <a:cubicBezTo>
                  <a:pt x="27" y="0"/>
                  <a:pt x="14" y="0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0" y="16"/>
                  <a:pt x="1" y="28"/>
                  <a:pt x="8" y="35"/>
                </a:cubicBezTo>
                <a:cubicBezTo>
                  <a:pt x="17" y="42"/>
                  <a:pt x="17" y="42"/>
                  <a:pt x="17" y="42"/>
                </a:cubicBezTo>
                <a:lnTo>
                  <a:pt x="42" y="14"/>
                </a:lnTo>
                <a:close/>
              </a:path>
            </a:pathLst>
          </a:custGeom>
          <a:solidFill>
            <a:srgbClr val="F7C2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24" name="Freeform 315"/>
          <p:cNvSpPr>
            <a:spLocks/>
          </p:cNvSpPr>
          <p:nvPr/>
        </p:nvSpPr>
        <p:spPr bwMode="auto">
          <a:xfrm>
            <a:off x="5691188" y="3451225"/>
            <a:ext cx="130175" cy="120650"/>
          </a:xfrm>
          <a:custGeom>
            <a:avLst/>
            <a:gdLst>
              <a:gd name="T0" fmla="*/ 2147483647 w 29"/>
              <a:gd name="T1" fmla="*/ 2147483647 h 27"/>
              <a:gd name="T2" fmla="*/ 2147483647 w 29"/>
              <a:gd name="T3" fmla="*/ 2147483647 h 27"/>
              <a:gd name="T4" fmla="*/ 2147483647 w 29"/>
              <a:gd name="T5" fmla="*/ 2147483647 h 27"/>
              <a:gd name="T6" fmla="*/ 2147483647 w 29"/>
              <a:gd name="T7" fmla="*/ 2147483647 h 27"/>
              <a:gd name="T8" fmla="*/ 2147483647 w 29"/>
              <a:gd name="T9" fmla="*/ 2147483647 h 27"/>
              <a:gd name="T10" fmla="*/ 2147483647 w 29"/>
              <a:gd name="T11" fmla="*/ 2147483647 h 27"/>
              <a:gd name="T12" fmla="*/ 2147483647 w 29"/>
              <a:gd name="T13" fmla="*/ 2147483647 h 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9" h="27">
                <a:moveTo>
                  <a:pt x="2" y="8"/>
                </a:moveTo>
                <a:cubicBezTo>
                  <a:pt x="0" y="7"/>
                  <a:pt x="0" y="4"/>
                  <a:pt x="1" y="2"/>
                </a:cubicBezTo>
                <a:cubicBezTo>
                  <a:pt x="2" y="1"/>
                  <a:pt x="5" y="0"/>
                  <a:pt x="7" y="2"/>
                </a:cubicBezTo>
                <a:cubicBezTo>
                  <a:pt x="27" y="19"/>
                  <a:pt x="27" y="19"/>
                  <a:pt x="27" y="19"/>
                </a:cubicBezTo>
                <a:cubicBezTo>
                  <a:pt x="28" y="21"/>
                  <a:pt x="29" y="23"/>
                  <a:pt x="27" y="25"/>
                </a:cubicBezTo>
                <a:cubicBezTo>
                  <a:pt x="26" y="27"/>
                  <a:pt x="23" y="27"/>
                  <a:pt x="22" y="26"/>
                </a:cubicBezTo>
                <a:lnTo>
                  <a:pt x="2" y="8"/>
                </a:lnTo>
                <a:close/>
              </a:path>
            </a:pathLst>
          </a:custGeom>
          <a:solidFill>
            <a:srgbClr val="F7C2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25" name="Freeform 316"/>
          <p:cNvSpPr>
            <a:spLocks/>
          </p:cNvSpPr>
          <p:nvPr/>
        </p:nvSpPr>
        <p:spPr bwMode="auto">
          <a:xfrm>
            <a:off x="5781675" y="3470275"/>
            <a:ext cx="85725" cy="128588"/>
          </a:xfrm>
          <a:custGeom>
            <a:avLst/>
            <a:gdLst>
              <a:gd name="T0" fmla="*/ 2147483647 w 19"/>
              <a:gd name="T1" fmla="*/ 2147483647 h 29"/>
              <a:gd name="T2" fmla="*/ 2147483647 w 19"/>
              <a:gd name="T3" fmla="*/ 2147483647 h 29"/>
              <a:gd name="T4" fmla="*/ 2147483647 w 19"/>
              <a:gd name="T5" fmla="*/ 2147483647 h 29"/>
              <a:gd name="T6" fmla="*/ 2147483647 w 19"/>
              <a:gd name="T7" fmla="*/ 2147483647 h 29"/>
              <a:gd name="T8" fmla="*/ 2147483647 w 19"/>
              <a:gd name="T9" fmla="*/ 2147483647 h 29"/>
              <a:gd name="T10" fmla="*/ 2147483647 w 19"/>
              <a:gd name="T11" fmla="*/ 2147483647 h 29"/>
              <a:gd name="T12" fmla="*/ 2147483647 w 19"/>
              <a:gd name="T13" fmla="*/ 2147483647 h 29"/>
              <a:gd name="T14" fmla="*/ 2147483647 w 19"/>
              <a:gd name="T15" fmla="*/ 2147483647 h 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9" h="29">
                <a:moveTo>
                  <a:pt x="2" y="7"/>
                </a:moveTo>
                <a:cubicBezTo>
                  <a:pt x="0" y="2"/>
                  <a:pt x="7" y="0"/>
                  <a:pt x="9" y="4"/>
                </a:cubicBezTo>
                <a:cubicBezTo>
                  <a:pt x="14" y="10"/>
                  <a:pt x="14" y="10"/>
                  <a:pt x="14" y="10"/>
                </a:cubicBezTo>
                <a:cubicBezTo>
                  <a:pt x="18" y="23"/>
                  <a:pt x="18" y="23"/>
                  <a:pt x="18" y="23"/>
                </a:cubicBezTo>
                <a:cubicBezTo>
                  <a:pt x="19" y="25"/>
                  <a:pt x="18" y="27"/>
                  <a:pt x="16" y="28"/>
                </a:cubicBezTo>
                <a:cubicBezTo>
                  <a:pt x="14" y="29"/>
                  <a:pt x="11" y="28"/>
                  <a:pt x="11" y="26"/>
                </a:cubicBezTo>
                <a:cubicBezTo>
                  <a:pt x="7" y="15"/>
                  <a:pt x="7" y="15"/>
                  <a:pt x="7" y="15"/>
                </a:cubicBezTo>
                <a:lnTo>
                  <a:pt x="2" y="7"/>
                </a:lnTo>
                <a:close/>
              </a:path>
            </a:pathLst>
          </a:custGeom>
          <a:solidFill>
            <a:srgbClr val="F7C2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26" name="Freeform 317"/>
          <p:cNvSpPr>
            <a:spLocks/>
          </p:cNvSpPr>
          <p:nvPr/>
        </p:nvSpPr>
        <p:spPr bwMode="auto">
          <a:xfrm>
            <a:off x="6626225" y="4105275"/>
            <a:ext cx="317500" cy="152400"/>
          </a:xfrm>
          <a:custGeom>
            <a:avLst/>
            <a:gdLst>
              <a:gd name="T0" fmla="*/ 2147483647 w 71"/>
              <a:gd name="T1" fmla="*/ 0 h 34"/>
              <a:gd name="T2" fmla="*/ 2147483647 w 71"/>
              <a:gd name="T3" fmla="*/ 0 h 34"/>
              <a:gd name="T4" fmla="*/ 2147483647 w 71"/>
              <a:gd name="T5" fmla="*/ 0 h 34"/>
              <a:gd name="T6" fmla="*/ 2147483647 w 71"/>
              <a:gd name="T7" fmla="*/ 0 h 34"/>
              <a:gd name="T8" fmla="*/ 2147483647 w 71"/>
              <a:gd name="T9" fmla="*/ 2147483647 h 34"/>
              <a:gd name="T10" fmla="*/ 2147483647 w 71"/>
              <a:gd name="T11" fmla="*/ 2147483647 h 34"/>
              <a:gd name="T12" fmla="*/ 2147483647 w 71"/>
              <a:gd name="T13" fmla="*/ 2147483647 h 34"/>
              <a:gd name="T14" fmla="*/ 2147483647 w 71"/>
              <a:gd name="T15" fmla="*/ 2147483647 h 34"/>
              <a:gd name="T16" fmla="*/ 2147483647 w 71"/>
              <a:gd name="T17" fmla="*/ 2147483647 h 34"/>
              <a:gd name="T18" fmla="*/ 2147483647 w 71"/>
              <a:gd name="T19" fmla="*/ 2147483647 h 34"/>
              <a:gd name="T20" fmla="*/ 2147483647 w 71"/>
              <a:gd name="T21" fmla="*/ 2147483647 h 34"/>
              <a:gd name="T22" fmla="*/ 2147483647 w 71"/>
              <a:gd name="T23" fmla="*/ 2147483647 h 34"/>
              <a:gd name="T24" fmla="*/ 2147483647 w 71"/>
              <a:gd name="T25" fmla="*/ 2147483647 h 34"/>
              <a:gd name="T26" fmla="*/ 2147483647 w 71"/>
              <a:gd name="T27" fmla="*/ 2147483647 h 34"/>
              <a:gd name="T28" fmla="*/ 2147483647 w 71"/>
              <a:gd name="T29" fmla="*/ 2147483647 h 34"/>
              <a:gd name="T30" fmla="*/ 2147483647 w 71"/>
              <a:gd name="T31" fmla="*/ 2147483647 h 34"/>
              <a:gd name="T32" fmla="*/ 2147483647 w 71"/>
              <a:gd name="T33" fmla="*/ 2147483647 h 34"/>
              <a:gd name="T34" fmla="*/ 2147483647 w 71"/>
              <a:gd name="T35" fmla="*/ 2147483647 h 34"/>
              <a:gd name="T36" fmla="*/ 2147483647 w 71"/>
              <a:gd name="T37" fmla="*/ 2147483647 h 34"/>
              <a:gd name="T38" fmla="*/ 2147483647 w 71"/>
              <a:gd name="T39" fmla="*/ 2147483647 h 34"/>
              <a:gd name="T40" fmla="*/ 2147483647 w 71"/>
              <a:gd name="T41" fmla="*/ 2147483647 h 34"/>
              <a:gd name="T42" fmla="*/ 2147483647 w 71"/>
              <a:gd name="T43" fmla="*/ 2147483647 h 34"/>
              <a:gd name="T44" fmla="*/ 2147483647 w 71"/>
              <a:gd name="T45" fmla="*/ 2147483647 h 34"/>
              <a:gd name="T46" fmla="*/ 2147483647 w 71"/>
              <a:gd name="T47" fmla="*/ 2147483647 h 34"/>
              <a:gd name="T48" fmla="*/ 2147483647 w 71"/>
              <a:gd name="T49" fmla="*/ 2147483647 h 34"/>
              <a:gd name="T50" fmla="*/ 0 w 71"/>
              <a:gd name="T51" fmla="*/ 2147483647 h 34"/>
              <a:gd name="T52" fmla="*/ 0 w 71"/>
              <a:gd name="T53" fmla="*/ 2147483647 h 34"/>
              <a:gd name="T54" fmla="*/ 0 w 71"/>
              <a:gd name="T55" fmla="*/ 2147483647 h 34"/>
              <a:gd name="T56" fmla="*/ 0 w 71"/>
              <a:gd name="T57" fmla="*/ 2147483647 h 34"/>
              <a:gd name="T58" fmla="*/ 2147483647 w 71"/>
              <a:gd name="T59" fmla="*/ 2147483647 h 34"/>
              <a:gd name="T60" fmla="*/ 2147483647 w 71"/>
              <a:gd name="T61" fmla="*/ 0 h 34"/>
              <a:gd name="T62" fmla="*/ 2147483647 w 71"/>
              <a:gd name="T63" fmla="*/ 0 h 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1" h="34">
                <a:moveTo>
                  <a:pt x="23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5" y="0"/>
                  <a:pt x="61" y="3"/>
                  <a:pt x="65" y="7"/>
                </a:cubicBezTo>
                <a:cubicBezTo>
                  <a:pt x="69" y="11"/>
                  <a:pt x="71" y="16"/>
                  <a:pt x="71" y="22"/>
                </a:cubicBezTo>
                <a:cubicBezTo>
                  <a:pt x="71" y="22"/>
                  <a:pt x="71" y="22"/>
                  <a:pt x="71" y="22"/>
                </a:cubicBezTo>
                <a:cubicBezTo>
                  <a:pt x="71" y="22"/>
                  <a:pt x="71" y="22"/>
                  <a:pt x="71" y="22"/>
                </a:cubicBezTo>
                <a:cubicBezTo>
                  <a:pt x="71" y="34"/>
                  <a:pt x="71" y="34"/>
                  <a:pt x="71" y="34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19"/>
                  <a:pt x="60" y="16"/>
                  <a:pt x="58" y="14"/>
                </a:cubicBezTo>
                <a:cubicBezTo>
                  <a:pt x="56" y="11"/>
                  <a:pt x="53" y="10"/>
                  <a:pt x="49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19" y="10"/>
                  <a:pt x="16" y="11"/>
                  <a:pt x="14" y="14"/>
                </a:cubicBezTo>
                <a:cubicBezTo>
                  <a:pt x="11" y="16"/>
                  <a:pt x="10" y="19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34"/>
                  <a:pt x="10" y="34"/>
                  <a:pt x="10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3" y="11"/>
                  <a:pt x="7" y="7"/>
                </a:cubicBezTo>
                <a:cubicBezTo>
                  <a:pt x="11" y="3"/>
                  <a:pt x="17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lose/>
              </a:path>
            </a:pathLst>
          </a:custGeom>
          <a:solidFill>
            <a:srgbClr val="7C7A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27" name="Rectangle 319"/>
          <p:cNvSpPr>
            <a:spLocks noChangeArrowheads="1"/>
          </p:cNvSpPr>
          <p:nvPr/>
        </p:nvSpPr>
        <p:spPr bwMode="auto">
          <a:xfrm>
            <a:off x="6453188" y="4235450"/>
            <a:ext cx="668337" cy="496888"/>
          </a:xfrm>
          <a:prstGeom prst="rect">
            <a:avLst/>
          </a:prstGeom>
          <a:solidFill>
            <a:srgbClr val="2424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en-US" altLang="zh-CN" sz="1300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28" name="Freeform 320"/>
          <p:cNvSpPr>
            <a:spLocks/>
          </p:cNvSpPr>
          <p:nvPr/>
        </p:nvSpPr>
        <p:spPr bwMode="auto">
          <a:xfrm>
            <a:off x="6453188" y="4257675"/>
            <a:ext cx="668337" cy="327025"/>
          </a:xfrm>
          <a:custGeom>
            <a:avLst/>
            <a:gdLst>
              <a:gd name="T0" fmla="*/ 2147483647 w 354"/>
              <a:gd name="T1" fmla="*/ 0 h 173"/>
              <a:gd name="T2" fmla="*/ 2147483647 w 354"/>
              <a:gd name="T3" fmla="*/ 2147483647 h 173"/>
              <a:gd name="T4" fmla="*/ 2147483647 w 354"/>
              <a:gd name="T5" fmla="*/ 2147483647 h 173"/>
              <a:gd name="T6" fmla="*/ 0 w 354"/>
              <a:gd name="T7" fmla="*/ 2147483647 h 173"/>
              <a:gd name="T8" fmla="*/ 0 w 354"/>
              <a:gd name="T9" fmla="*/ 0 h 173"/>
              <a:gd name="T10" fmla="*/ 2147483647 w 354"/>
              <a:gd name="T11" fmla="*/ 0 h 17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54" h="173">
                <a:moveTo>
                  <a:pt x="354" y="0"/>
                </a:moveTo>
                <a:lnTo>
                  <a:pt x="354" y="133"/>
                </a:lnTo>
                <a:lnTo>
                  <a:pt x="182" y="173"/>
                </a:lnTo>
                <a:lnTo>
                  <a:pt x="0" y="133"/>
                </a:lnTo>
                <a:lnTo>
                  <a:pt x="0" y="0"/>
                </a:lnTo>
                <a:lnTo>
                  <a:pt x="354" y="0"/>
                </a:lnTo>
                <a:close/>
              </a:path>
            </a:pathLst>
          </a:custGeom>
          <a:solidFill>
            <a:srgbClr val="420B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29" name="Freeform 321"/>
          <p:cNvSpPr>
            <a:spLocks/>
          </p:cNvSpPr>
          <p:nvPr/>
        </p:nvSpPr>
        <p:spPr bwMode="auto">
          <a:xfrm>
            <a:off x="6434138" y="4225925"/>
            <a:ext cx="706437" cy="346075"/>
          </a:xfrm>
          <a:custGeom>
            <a:avLst/>
            <a:gdLst>
              <a:gd name="T0" fmla="*/ 0 w 374"/>
              <a:gd name="T1" fmla="*/ 0 h 183"/>
              <a:gd name="T2" fmla="*/ 2147483647 w 374"/>
              <a:gd name="T3" fmla="*/ 0 h 183"/>
              <a:gd name="T4" fmla="*/ 2147483647 w 374"/>
              <a:gd name="T5" fmla="*/ 2147483647 h 183"/>
              <a:gd name="T6" fmla="*/ 2147483647 w 374"/>
              <a:gd name="T7" fmla="*/ 2147483647 h 183"/>
              <a:gd name="T8" fmla="*/ 0 w 374"/>
              <a:gd name="T9" fmla="*/ 2147483647 h 183"/>
              <a:gd name="T10" fmla="*/ 0 w 374"/>
              <a:gd name="T11" fmla="*/ 0 h 1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74" h="183">
                <a:moveTo>
                  <a:pt x="0" y="0"/>
                </a:moveTo>
                <a:lnTo>
                  <a:pt x="374" y="0"/>
                </a:lnTo>
                <a:lnTo>
                  <a:pt x="374" y="140"/>
                </a:lnTo>
                <a:lnTo>
                  <a:pt x="194" y="183"/>
                </a:lnTo>
                <a:lnTo>
                  <a:pt x="0" y="140"/>
                </a:lnTo>
                <a:lnTo>
                  <a:pt x="0" y="0"/>
                </a:lnTo>
                <a:close/>
              </a:path>
            </a:pathLst>
          </a:custGeom>
          <a:solidFill>
            <a:srgbClr val="4C4C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30" name="Rectangle 322"/>
          <p:cNvSpPr>
            <a:spLocks noChangeArrowheads="1"/>
          </p:cNvSpPr>
          <p:nvPr/>
        </p:nvSpPr>
        <p:spPr bwMode="auto">
          <a:xfrm>
            <a:off x="6761163" y="4522788"/>
            <a:ext cx="76200" cy="76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en-US" altLang="zh-CN" sz="1300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31" name="Rectangle 323"/>
          <p:cNvSpPr>
            <a:spLocks noChangeArrowheads="1"/>
          </p:cNvSpPr>
          <p:nvPr/>
        </p:nvSpPr>
        <p:spPr bwMode="auto">
          <a:xfrm>
            <a:off x="6761163" y="4522788"/>
            <a:ext cx="39687" cy="76200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en-US" altLang="zh-CN" sz="1300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32" name="Freeform 324"/>
          <p:cNvSpPr>
            <a:spLocks/>
          </p:cNvSpPr>
          <p:nvPr/>
        </p:nvSpPr>
        <p:spPr bwMode="auto">
          <a:xfrm>
            <a:off x="6689725" y="4043363"/>
            <a:ext cx="182563" cy="147637"/>
          </a:xfrm>
          <a:custGeom>
            <a:avLst/>
            <a:gdLst>
              <a:gd name="T0" fmla="*/ 2147483647 w 41"/>
              <a:gd name="T1" fmla="*/ 0 h 33"/>
              <a:gd name="T2" fmla="*/ 2147483647 w 41"/>
              <a:gd name="T3" fmla="*/ 2147483647 h 33"/>
              <a:gd name="T4" fmla="*/ 2147483647 w 41"/>
              <a:gd name="T5" fmla="*/ 2147483647 h 33"/>
              <a:gd name="T6" fmla="*/ 2147483647 w 41"/>
              <a:gd name="T7" fmla="*/ 2147483647 h 33"/>
              <a:gd name="T8" fmla="*/ 2147483647 w 41"/>
              <a:gd name="T9" fmla="*/ 2147483647 h 33"/>
              <a:gd name="T10" fmla="*/ 0 w 41"/>
              <a:gd name="T11" fmla="*/ 2147483647 h 33"/>
              <a:gd name="T12" fmla="*/ 2147483647 w 41"/>
              <a:gd name="T13" fmla="*/ 0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1" h="33">
                <a:moveTo>
                  <a:pt x="40" y="0"/>
                </a:moveTo>
                <a:cubicBezTo>
                  <a:pt x="40" y="11"/>
                  <a:pt x="40" y="11"/>
                  <a:pt x="40" y="11"/>
                </a:cubicBezTo>
                <a:cubicBezTo>
                  <a:pt x="41" y="22"/>
                  <a:pt x="32" y="31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11" y="33"/>
                  <a:pt x="1" y="24"/>
                  <a:pt x="1" y="14"/>
                </a:cubicBezTo>
                <a:cubicBezTo>
                  <a:pt x="0" y="2"/>
                  <a:pt x="0" y="2"/>
                  <a:pt x="0" y="2"/>
                </a:cubicBezTo>
                <a:lnTo>
                  <a:pt x="40" y="0"/>
                </a:lnTo>
                <a:close/>
              </a:path>
            </a:pathLst>
          </a:custGeom>
          <a:solidFill>
            <a:srgbClr val="F7C2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33" name="Freeform 734"/>
          <p:cNvSpPr>
            <a:spLocks/>
          </p:cNvSpPr>
          <p:nvPr/>
        </p:nvSpPr>
        <p:spPr bwMode="auto">
          <a:xfrm>
            <a:off x="5191125" y="3592513"/>
            <a:ext cx="3041650" cy="155575"/>
          </a:xfrm>
          <a:custGeom>
            <a:avLst/>
            <a:gdLst>
              <a:gd name="T0" fmla="*/ 0 w 1344"/>
              <a:gd name="T1" fmla="*/ 2147483647 h 69"/>
              <a:gd name="T2" fmla="*/ 2147483647 w 1344"/>
              <a:gd name="T3" fmla="*/ 2147483647 h 69"/>
              <a:gd name="T4" fmla="*/ 2147483647 w 1344"/>
              <a:gd name="T5" fmla="*/ 0 h 69"/>
              <a:gd name="T6" fmla="*/ 2147483647 w 1344"/>
              <a:gd name="T7" fmla="*/ 2147483647 h 69"/>
              <a:gd name="T8" fmla="*/ 0 w 1344"/>
              <a:gd name="T9" fmla="*/ 2147483647 h 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44" h="69">
                <a:moveTo>
                  <a:pt x="0" y="69"/>
                </a:moveTo>
                <a:lnTo>
                  <a:pt x="201" y="5"/>
                </a:lnTo>
                <a:lnTo>
                  <a:pt x="1195" y="0"/>
                </a:lnTo>
                <a:lnTo>
                  <a:pt x="1344" y="69"/>
                </a:lnTo>
                <a:lnTo>
                  <a:pt x="0" y="69"/>
                </a:lnTo>
                <a:close/>
              </a:path>
            </a:pathLst>
          </a:custGeom>
          <a:solidFill>
            <a:srgbClr val="BD96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34" name="Freeform 735"/>
          <p:cNvSpPr>
            <a:spLocks/>
          </p:cNvSpPr>
          <p:nvPr/>
        </p:nvSpPr>
        <p:spPr bwMode="auto">
          <a:xfrm>
            <a:off x="5340350" y="3779838"/>
            <a:ext cx="230188" cy="1301750"/>
          </a:xfrm>
          <a:custGeom>
            <a:avLst/>
            <a:gdLst>
              <a:gd name="T0" fmla="*/ 2147483647 w 102"/>
              <a:gd name="T1" fmla="*/ 2147483647 h 575"/>
              <a:gd name="T2" fmla="*/ 2147483647 w 102"/>
              <a:gd name="T3" fmla="*/ 2147483647 h 575"/>
              <a:gd name="T4" fmla="*/ 0 w 102"/>
              <a:gd name="T5" fmla="*/ 2147483647 h 575"/>
              <a:gd name="T6" fmla="*/ 2147483647 w 102"/>
              <a:gd name="T7" fmla="*/ 0 h 575"/>
              <a:gd name="T8" fmla="*/ 2147483647 w 102"/>
              <a:gd name="T9" fmla="*/ 2147483647 h 5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2" h="575">
                <a:moveTo>
                  <a:pt x="102" y="570"/>
                </a:moveTo>
                <a:lnTo>
                  <a:pt x="45" y="575"/>
                </a:lnTo>
                <a:lnTo>
                  <a:pt x="0" y="5"/>
                </a:lnTo>
                <a:lnTo>
                  <a:pt x="57" y="0"/>
                </a:lnTo>
                <a:lnTo>
                  <a:pt x="102" y="570"/>
                </a:lnTo>
                <a:close/>
              </a:path>
            </a:pathLst>
          </a:custGeom>
          <a:solidFill>
            <a:srgbClr val="B08C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35" name="Freeform 736"/>
          <p:cNvSpPr>
            <a:spLocks/>
          </p:cNvSpPr>
          <p:nvPr/>
        </p:nvSpPr>
        <p:spPr bwMode="auto">
          <a:xfrm>
            <a:off x="7847013" y="3779838"/>
            <a:ext cx="230187" cy="1301750"/>
          </a:xfrm>
          <a:custGeom>
            <a:avLst/>
            <a:gdLst>
              <a:gd name="T0" fmla="*/ 0 w 102"/>
              <a:gd name="T1" fmla="*/ 2147483647 h 575"/>
              <a:gd name="T2" fmla="*/ 2147483647 w 102"/>
              <a:gd name="T3" fmla="*/ 2147483647 h 575"/>
              <a:gd name="T4" fmla="*/ 2147483647 w 102"/>
              <a:gd name="T5" fmla="*/ 2147483647 h 575"/>
              <a:gd name="T6" fmla="*/ 2147483647 w 102"/>
              <a:gd name="T7" fmla="*/ 0 h 575"/>
              <a:gd name="T8" fmla="*/ 0 w 102"/>
              <a:gd name="T9" fmla="*/ 2147483647 h 5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2" h="575">
                <a:moveTo>
                  <a:pt x="0" y="570"/>
                </a:moveTo>
                <a:lnTo>
                  <a:pt x="57" y="575"/>
                </a:lnTo>
                <a:lnTo>
                  <a:pt x="102" y="5"/>
                </a:lnTo>
                <a:lnTo>
                  <a:pt x="45" y="0"/>
                </a:lnTo>
                <a:lnTo>
                  <a:pt x="0" y="570"/>
                </a:lnTo>
                <a:close/>
              </a:path>
            </a:pathLst>
          </a:custGeom>
          <a:solidFill>
            <a:srgbClr val="B08C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36" name="Freeform 737"/>
          <p:cNvSpPr>
            <a:spLocks/>
          </p:cNvSpPr>
          <p:nvPr/>
        </p:nvSpPr>
        <p:spPr bwMode="auto">
          <a:xfrm>
            <a:off x="7858125" y="4792663"/>
            <a:ext cx="139700" cy="138112"/>
          </a:xfrm>
          <a:custGeom>
            <a:avLst/>
            <a:gdLst>
              <a:gd name="T0" fmla="*/ 0 w 62"/>
              <a:gd name="T1" fmla="*/ 2147483647 h 61"/>
              <a:gd name="T2" fmla="*/ 2147483647 w 62"/>
              <a:gd name="T3" fmla="*/ 2147483647 h 61"/>
              <a:gd name="T4" fmla="*/ 2147483647 w 62"/>
              <a:gd name="T5" fmla="*/ 0 h 61"/>
              <a:gd name="T6" fmla="*/ 2147483647 w 62"/>
              <a:gd name="T7" fmla="*/ 0 h 61"/>
              <a:gd name="T8" fmla="*/ 0 w 62"/>
              <a:gd name="T9" fmla="*/ 2147483647 h 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2" h="61">
                <a:moveTo>
                  <a:pt x="0" y="61"/>
                </a:moveTo>
                <a:lnTo>
                  <a:pt x="57" y="61"/>
                </a:lnTo>
                <a:lnTo>
                  <a:pt x="62" y="0"/>
                </a:lnTo>
                <a:lnTo>
                  <a:pt x="5" y="0"/>
                </a:lnTo>
                <a:lnTo>
                  <a:pt x="0" y="61"/>
                </a:lnTo>
                <a:close/>
              </a:path>
            </a:pathLst>
          </a:custGeom>
          <a:solidFill>
            <a:srgbClr val="9C77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37" name="Freeform 738"/>
          <p:cNvSpPr>
            <a:spLocks/>
          </p:cNvSpPr>
          <p:nvPr/>
        </p:nvSpPr>
        <p:spPr bwMode="auto">
          <a:xfrm>
            <a:off x="5421313" y="4792663"/>
            <a:ext cx="138112" cy="138112"/>
          </a:xfrm>
          <a:custGeom>
            <a:avLst/>
            <a:gdLst>
              <a:gd name="T0" fmla="*/ 2147483647 w 61"/>
              <a:gd name="T1" fmla="*/ 2147483647 h 61"/>
              <a:gd name="T2" fmla="*/ 2147483647 w 61"/>
              <a:gd name="T3" fmla="*/ 2147483647 h 61"/>
              <a:gd name="T4" fmla="*/ 2147483647 w 61"/>
              <a:gd name="T5" fmla="*/ 0 h 61"/>
              <a:gd name="T6" fmla="*/ 0 w 61"/>
              <a:gd name="T7" fmla="*/ 0 h 61"/>
              <a:gd name="T8" fmla="*/ 2147483647 w 61"/>
              <a:gd name="T9" fmla="*/ 2147483647 h 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1" h="61">
                <a:moveTo>
                  <a:pt x="4" y="61"/>
                </a:moveTo>
                <a:lnTo>
                  <a:pt x="61" y="61"/>
                </a:lnTo>
                <a:lnTo>
                  <a:pt x="57" y="0"/>
                </a:lnTo>
                <a:lnTo>
                  <a:pt x="0" y="0"/>
                </a:lnTo>
                <a:lnTo>
                  <a:pt x="4" y="61"/>
                </a:lnTo>
                <a:close/>
              </a:path>
            </a:pathLst>
          </a:custGeom>
          <a:solidFill>
            <a:srgbClr val="9C77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38" name="Freeform 739"/>
          <p:cNvSpPr>
            <a:spLocks/>
          </p:cNvSpPr>
          <p:nvPr/>
        </p:nvSpPr>
        <p:spPr bwMode="auto">
          <a:xfrm>
            <a:off x="5302250" y="3879850"/>
            <a:ext cx="2817813" cy="1096963"/>
          </a:xfrm>
          <a:custGeom>
            <a:avLst/>
            <a:gdLst>
              <a:gd name="T0" fmla="*/ 2147483647 w 1245"/>
              <a:gd name="T1" fmla="*/ 2147483647 h 484"/>
              <a:gd name="T2" fmla="*/ 2147483647 w 1245"/>
              <a:gd name="T3" fmla="*/ 2147483647 h 484"/>
              <a:gd name="T4" fmla="*/ 0 w 1245"/>
              <a:gd name="T5" fmla="*/ 0 h 484"/>
              <a:gd name="T6" fmla="*/ 2147483647 w 1245"/>
              <a:gd name="T7" fmla="*/ 0 h 484"/>
              <a:gd name="T8" fmla="*/ 2147483647 w 1245"/>
              <a:gd name="T9" fmla="*/ 2147483647 h 4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45" h="484">
                <a:moveTo>
                  <a:pt x="1212" y="484"/>
                </a:moveTo>
                <a:lnTo>
                  <a:pt x="36" y="484"/>
                </a:lnTo>
                <a:lnTo>
                  <a:pt x="0" y="0"/>
                </a:lnTo>
                <a:lnTo>
                  <a:pt x="1245" y="0"/>
                </a:lnTo>
                <a:lnTo>
                  <a:pt x="1212" y="484"/>
                </a:lnTo>
                <a:close/>
              </a:path>
            </a:pathLst>
          </a:custGeom>
          <a:solidFill>
            <a:srgbClr val="B08C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39" name="Freeform 740"/>
          <p:cNvSpPr>
            <a:spLocks/>
          </p:cNvSpPr>
          <p:nvPr/>
        </p:nvSpPr>
        <p:spPr bwMode="auto">
          <a:xfrm>
            <a:off x="5302250" y="3775075"/>
            <a:ext cx="2817813" cy="141288"/>
          </a:xfrm>
          <a:custGeom>
            <a:avLst/>
            <a:gdLst>
              <a:gd name="T0" fmla="*/ 2147483647 w 1245"/>
              <a:gd name="T1" fmla="*/ 2147483647 h 62"/>
              <a:gd name="T2" fmla="*/ 2147483647 w 1245"/>
              <a:gd name="T3" fmla="*/ 0 h 62"/>
              <a:gd name="T4" fmla="*/ 0 w 1245"/>
              <a:gd name="T5" fmla="*/ 0 h 62"/>
              <a:gd name="T6" fmla="*/ 2147483647 w 1245"/>
              <a:gd name="T7" fmla="*/ 2147483647 h 62"/>
              <a:gd name="T8" fmla="*/ 2147483647 w 1245"/>
              <a:gd name="T9" fmla="*/ 2147483647 h 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45" h="62">
                <a:moveTo>
                  <a:pt x="1241" y="62"/>
                </a:moveTo>
                <a:lnTo>
                  <a:pt x="1245" y="0"/>
                </a:lnTo>
                <a:lnTo>
                  <a:pt x="0" y="0"/>
                </a:lnTo>
                <a:lnTo>
                  <a:pt x="5" y="62"/>
                </a:lnTo>
                <a:lnTo>
                  <a:pt x="1241" y="62"/>
                </a:lnTo>
                <a:close/>
              </a:path>
            </a:pathLst>
          </a:custGeom>
          <a:solidFill>
            <a:srgbClr val="9C77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40" name="Rectangle 741"/>
          <p:cNvSpPr>
            <a:spLocks noChangeArrowheads="1"/>
          </p:cNvSpPr>
          <p:nvPr/>
        </p:nvSpPr>
        <p:spPr bwMode="auto">
          <a:xfrm>
            <a:off x="5191125" y="3748088"/>
            <a:ext cx="3041650" cy="125412"/>
          </a:xfrm>
          <a:prstGeom prst="rect">
            <a:avLst/>
          </a:prstGeom>
          <a:solidFill>
            <a:srgbClr val="B08C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en-US" altLang="zh-CN" sz="1300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41" name="Freeform 742"/>
          <p:cNvSpPr>
            <a:spLocks/>
          </p:cNvSpPr>
          <p:nvPr/>
        </p:nvSpPr>
        <p:spPr bwMode="auto">
          <a:xfrm>
            <a:off x="8051800" y="3344863"/>
            <a:ext cx="20638" cy="157162"/>
          </a:xfrm>
          <a:custGeom>
            <a:avLst/>
            <a:gdLst>
              <a:gd name="T0" fmla="*/ 0 w 4"/>
              <a:gd name="T1" fmla="*/ 2147483647 h 29"/>
              <a:gd name="T2" fmla="*/ 2147483647 w 4"/>
              <a:gd name="T3" fmla="*/ 2147483647 h 29"/>
              <a:gd name="T4" fmla="*/ 2147483647 w 4"/>
              <a:gd name="T5" fmla="*/ 2147483647 h 29"/>
              <a:gd name="T6" fmla="*/ 2147483647 w 4"/>
              <a:gd name="T7" fmla="*/ 2147483647 h 29"/>
              <a:gd name="T8" fmla="*/ 2147483647 w 4"/>
              <a:gd name="T9" fmla="*/ 0 h 29"/>
              <a:gd name="T10" fmla="*/ 0 w 4"/>
              <a:gd name="T11" fmla="*/ 2147483647 h 29"/>
              <a:gd name="T12" fmla="*/ 0 w 4"/>
              <a:gd name="T13" fmla="*/ 2147483647 h 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" h="29">
                <a:moveTo>
                  <a:pt x="0" y="28"/>
                </a:moveTo>
                <a:cubicBezTo>
                  <a:pt x="0" y="29"/>
                  <a:pt x="1" y="29"/>
                  <a:pt x="2" y="29"/>
                </a:cubicBezTo>
                <a:cubicBezTo>
                  <a:pt x="3" y="29"/>
                  <a:pt x="4" y="29"/>
                  <a:pt x="4" y="28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3" y="0"/>
                  <a:pt x="2" y="0"/>
                </a:cubicBezTo>
                <a:cubicBezTo>
                  <a:pt x="1" y="0"/>
                  <a:pt x="0" y="0"/>
                  <a:pt x="0" y="1"/>
                </a:cubicBezTo>
                <a:lnTo>
                  <a:pt x="0" y="28"/>
                </a:lnTo>
                <a:close/>
              </a:path>
            </a:pathLst>
          </a:custGeom>
          <a:solidFill>
            <a:srgbClr val="474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42" name="Freeform 743"/>
          <p:cNvSpPr>
            <a:spLocks/>
          </p:cNvSpPr>
          <p:nvPr/>
        </p:nvSpPr>
        <p:spPr bwMode="auto">
          <a:xfrm>
            <a:off x="7180263" y="3467100"/>
            <a:ext cx="939800" cy="249238"/>
          </a:xfrm>
          <a:custGeom>
            <a:avLst/>
            <a:gdLst>
              <a:gd name="T0" fmla="*/ 2147483647 w 175"/>
              <a:gd name="T1" fmla="*/ 2147483647 h 46"/>
              <a:gd name="T2" fmla="*/ 2147483647 w 175"/>
              <a:gd name="T3" fmla="*/ 2147483647 h 46"/>
              <a:gd name="T4" fmla="*/ 2147483647 w 175"/>
              <a:gd name="T5" fmla="*/ 2147483647 h 46"/>
              <a:gd name="T6" fmla="*/ 2147483647 w 175"/>
              <a:gd name="T7" fmla="*/ 2147483647 h 46"/>
              <a:gd name="T8" fmla="*/ 2147483647 w 175"/>
              <a:gd name="T9" fmla="*/ 2147483647 h 46"/>
              <a:gd name="T10" fmla="*/ 0 w 175"/>
              <a:gd name="T11" fmla="*/ 2147483647 h 46"/>
              <a:gd name="T12" fmla="*/ 2147483647 w 175"/>
              <a:gd name="T13" fmla="*/ 2147483647 h 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5" h="46">
                <a:moveTo>
                  <a:pt x="158" y="2"/>
                </a:moveTo>
                <a:cubicBezTo>
                  <a:pt x="166" y="0"/>
                  <a:pt x="175" y="13"/>
                  <a:pt x="175" y="46"/>
                </a:cubicBezTo>
                <a:cubicBezTo>
                  <a:pt x="174" y="46"/>
                  <a:pt x="174" y="46"/>
                  <a:pt x="174" y="46"/>
                </a:cubicBezTo>
                <a:cubicBezTo>
                  <a:pt x="174" y="46"/>
                  <a:pt x="174" y="46"/>
                  <a:pt x="174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0" y="3"/>
                  <a:pt x="0" y="3"/>
                  <a:pt x="0" y="3"/>
                </a:cubicBezTo>
                <a:lnTo>
                  <a:pt x="158" y="2"/>
                </a:lnTo>
                <a:close/>
              </a:path>
            </a:pathLst>
          </a:custGeom>
          <a:solidFill>
            <a:srgbClr val="5A5B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43" name="Freeform 744"/>
          <p:cNvSpPr>
            <a:spLocks/>
          </p:cNvSpPr>
          <p:nvPr/>
        </p:nvSpPr>
        <p:spPr bwMode="auto">
          <a:xfrm>
            <a:off x="7088188" y="3387725"/>
            <a:ext cx="171450" cy="328613"/>
          </a:xfrm>
          <a:custGeom>
            <a:avLst/>
            <a:gdLst>
              <a:gd name="T0" fmla="*/ 2147483647 w 32"/>
              <a:gd name="T1" fmla="*/ 2147483647 h 61"/>
              <a:gd name="T2" fmla="*/ 0 w 32"/>
              <a:gd name="T3" fmla="*/ 2147483647 h 61"/>
              <a:gd name="T4" fmla="*/ 2147483647 w 32"/>
              <a:gd name="T5" fmla="*/ 2147483647 h 6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" h="61">
                <a:moveTo>
                  <a:pt x="32" y="61"/>
                </a:moveTo>
                <a:cubicBezTo>
                  <a:pt x="32" y="0"/>
                  <a:pt x="2" y="7"/>
                  <a:pt x="0" y="52"/>
                </a:cubicBezTo>
                <a:lnTo>
                  <a:pt x="32" y="61"/>
                </a:lnTo>
                <a:close/>
              </a:path>
            </a:pathLst>
          </a:custGeom>
          <a:solidFill>
            <a:srgbClr val="474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44" name="Freeform 745"/>
          <p:cNvSpPr>
            <a:spLocks/>
          </p:cNvSpPr>
          <p:nvPr/>
        </p:nvSpPr>
        <p:spPr bwMode="auto">
          <a:xfrm>
            <a:off x="7481888" y="3079750"/>
            <a:ext cx="585787" cy="496888"/>
          </a:xfrm>
          <a:custGeom>
            <a:avLst/>
            <a:gdLst>
              <a:gd name="T0" fmla="*/ 2147483647 w 259"/>
              <a:gd name="T1" fmla="*/ 2147483647 h 219"/>
              <a:gd name="T2" fmla="*/ 2147483647 w 259"/>
              <a:gd name="T3" fmla="*/ 2147483647 h 219"/>
              <a:gd name="T4" fmla="*/ 2147483647 w 259"/>
              <a:gd name="T5" fmla="*/ 0 h 219"/>
              <a:gd name="T6" fmla="*/ 0 w 259"/>
              <a:gd name="T7" fmla="*/ 2147483647 h 219"/>
              <a:gd name="T8" fmla="*/ 2147483647 w 259"/>
              <a:gd name="T9" fmla="*/ 2147483647 h 2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9" h="219">
                <a:moveTo>
                  <a:pt x="175" y="202"/>
                </a:moveTo>
                <a:lnTo>
                  <a:pt x="259" y="12"/>
                </a:lnTo>
                <a:lnTo>
                  <a:pt x="47" y="0"/>
                </a:lnTo>
                <a:lnTo>
                  <a:pt x="0" y="219"/>
                </a:lnTo>
                <a:lnTo>
                  <a:pt x="175" y="202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45" name="Freeform 746"/>
          <p:cNvSpPr>
            <a:spLocks noEditPoints="1"/>
          </p:cNvSpPr>
          <p:nvPr/>
        </p:nvSpPr>
        <p:spPr bwMode="auto">
          <a:xfrm>
            <a:off x="7561263" y="3243263"/>
            <a:ext cx="404812" cy="328612"/>
          </a:xfrm>
          <a:custGeom>
            <a:avLst/>
            <a:gdLst>
              <a:gd name="T0" fmla="*/ 2147483647 w 75"/>
              <a:gd name="T1" fmla="*/ 0 h 61"/>
              <a:gd name="T2" fmla="*/ 2147483647 w 75"/>
              <a:gd name="T3" fmla="*/ 0 h 61"/>
              <a:gd name="T4" fmla="*/ 2147483647 w 75"/>
              <a:gd name="T5" fmla="*/ 2147483647 h 61"/>
              <a:gd name="T6" fmla="*/ 2147483647 w 75"/>
              <a:gd name="T7" fmla="*/ 2147483647 h 61"/>
              <a:gd name="T8" fmla="*/ 2147483647 w 75"/>
              <a:gd name="T9" fmla="*/ 2147483647 h 61"/>
              <a:gd name="T10" fmla="*/ 2147483647 w 75"/>
              <a:gd name="T11" fmla="*/ 2147483647 h 61"/>
              <a:gd name="T12" fmla="*/ 2147483647 w 75"/>
              <a:gd name="T13" fmla="*/ 2147483647 h 61"/>
              <a:gd name="T14" fmla="*/ 2147483647 w 75"/>
              <a:gd name="T15" fmla="*/ 2147483647 h 61"/>
              <a:gd name="T16" fmla="*/ 2147483647 w 75"/>
              <a:gd name="T17" fmla="*/ 0 h 61"/>
              <a:gd name="T18" fmla="*/ 2147483647 w 75"/>
              <a:gd name="T19" fmla="*/ 2147483647 h 61"/>
              <a:gd name="T20" fmla="*/ 2147483647 w 75"/>
              <a:gd name="T21" fmla="*/ 2147483647 h 61"/>
              <a:gd name="T22" fmla="*/ 2147483647 w 75"/>
              <a:gd name="T23" fmla="*/ 2147483647 h 61"/>
              <a:gd name="T24" fmla="*/ 2147483647 w 75"/>
              <a:gd name="T25" fmla="*/ 2147483647 h 61"/>
              <a:gd name="T26" fmla="*/ 2147483647 w 75"/>
              <a:gd name="T27" fmla="*/ 2147483647 h 61"/>
              <a:gd name="T28" fmla="*/ 2147483647 w 75"/>
              <a:gd name="T29" fmla="*/ 2147483647 h 61"/>
              <a:gd name="T30" fmla="*/ 2147483647 w 75"/>
              <a:gd name="T31" fmla="*/ 2147483647 h 61"/>
              <a:gd name="T32" fmla="*/ 2147483647 w 75"/>
              <a:gd name="T33" fmla="*/ 2147483647 h 61"/>
              <a:gd name="T34" fmla="*/ 2147483647 w 75"/>
              <a:gd name="T35" fmla="*/ 2147483647 h 6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75" h="61">
                <a:moveTo>
                  <a:pt x="72" y="0"/>
                </a:moveTo>
                <a:cubicBezTo>
                  <a:pt x="25" y="0"/>
                  <a:pt x="25" y="0"/>
                  <a:pt x="25" y="0"/>
                </a:cubicBezTo>
                <a:cubicBezTo>
                  <a:pt x="24" y="0"/>
                  <a:pt x="21" y="2"/>
                  <a:pt x="21" y="4"/>
                </a:cubicBezTo>
                <a:cubicBezTo>
                  <a:pt x="1" y="58"/>
                  <a:pt x="1" y="58"/>
                  <a:pt x="1" y="58"/>
                </a:cubicBezTo>
                <a:cubicBezTo>
                  <a:pt x="0" y="60"/>
                  <a:pt x="1" y="61"/>
                  <a:pt x="3" y="61"/>
                </a:cubicBezTo>
                <a:cubicBezTo>
                  <a:pt x="50" y="61"/>
                  <a:pt x="50" y="61"/>
                  <a:pt x="50" y="61"/>
                </a:cubicBezTo>
                <a:cubicBezTo>
                  <a:pt x="52" y="61"/>
                  <a:pt x="54" y="60"/>
                  <a:pt x="55" y="58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4" y="0"/>
                  <a:pt x="72" y="0"/>
                </a:cubicBezTo>
                <a:close/>
                <a:moveTo>
                  <a:pt x="50" y="53"/>
                </a:moveTo>
                <a:cubicBezTo>
                  <a:pt x="49" y="55"/>
                  <a:pt x="47" y="56"/>
                  <a:pt x="46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1" y="55"/>
                  <a:pt x="11" y="53"/>
                </a:cubicBezTo>
                <a:cubicBezTo>
                  <a:pt x="28" y="8"/>
                  <a:pt x="28" y="8"/>
                  <a:pt x="28" y="8"/>
                </a:cubicBezTo>
                <a:cubicBezTo>
                  <a:pt x="29" y="6"/>
                  <a:pt x="30" y="5"/>
                  <a:pt x="32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6" y="5"/>
                  <a:pt x="67" y="6"/>
                  <a:pt x="66" y="8"/>
                </a:cubicBezTo>
                <a:lnTo>
                  <a:pt x="50" y="53"/>
                </a:lnTo>
                <a:close/>
              </a:path>
            </a:pathLst>
          </a:custGeom>
          <a:solidFill>
            <a:srgbClr val="474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46" name="Freeform 747"/>
          <p:cNvSpPr>
            <a:spLocks/>
          </p:cNvSpPr>
          <p:nvPr/>
        </p:nvSpPr>
        <p:spPr bwMode="auto">
          <a:xfrm>
            <a:off x="7475538" y="3533775"/>
            <a:ext cx="549275" cy="182563"/>
          </a:xfrm>
          <a:custGeom>
            <a:avLst/>
            <a:gdLst>
              <a:gd name="T0" fmla="*/ 2147483647 w 243"/>
              <a:gd name="T1" fmla="*/ 2147483647 h 81"/>
              <a:gd name="T2" fmla="*/ 0 w 243"/>
              <a:gd name="T3" fmla="*/ 2147483647 h 81"/>
              <a:gd name="T4" fmla="*/ 0 w 243"/>
              <a:gd name="T5" fmla="*/ 0 h 81"/>
              <a:gd name="T6" fmla="*/ 2147483647 w 243"/>
              <a:gd name="T7" fmla="*/ 0 h 81"/>
              <a:gd name="T8" fmla="*/ 2147483647 w 243"/>
              <a:gd name="T9" fmla="*/ 2147483647 h 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3" h="81">
                <a:moveTo>
                  <a:pt x="243" y="81"/>
                </a:moveTo>
                <a:lnTo>
                  <a:pt x="0" y="81"/>
                </a:lnTo>
                <a:lnTo>
                  <a:pt x="0" y="0"/>
                </a:lnTo>
                <a:lnTo>
                  <a:pt x="240" y="0"/>
                </a:lnTo>
                <a:lnTo>
                  <a:pt x="243" y="81"/>
                </a:lnTo>
                <a:close/>
              </a:path>
            </a:pathLst>
          </a:custGeom>
          <a:solidFill>
            <a:srgbClr val="474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47" name="Rectangle 748"/>
          <p:cNvSpPr>
            <a:spLocks noChangeArrowheads="1"/>
          </p:cNvSpPr>
          <p:nvPr/>
        </p:nvSpPr>
        <p:spPr bwMode="auto">
          <a:xfrm>
            <a:off x="7466013" y="3533775"/>
            <a:ext cx="542925" cy="187325"/>
          </a:xfrm>
          <a:prstGeom prst="rect">
            <a:avLst/>
          </a:prstGeom>
          <a:solidFill>
            <a:srgbClr val="5A5B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en-US" altLang="zh-CN" sz="1300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48" name="Freeform 749"/>
          <p:cNvSpPr>
            <a:spLocks/>
          </p:cNvSpPr>
          <p:nvPr/>
        </p:nvSpPr>
        <p:spPr bwMode="auto">
          <a:xfrm>
            <a:off x="7423150" y="3533775"/>
            <a:ext cx="42863" cy="187325"/>
          </a:xfrm>
          <a:custGeom>
            <a:avLst/>
            <a:gdLst>
              <a:gd name="T0" fmla="*/ 2147483647 w 8"/>
              <a:gd name="T1" fmla="*/ 2147483647 h 35"/>
              <a:gd name="T2" fmla="*/ 2147483647 w 8"/>
              <a:gd name="T3" fmla="*/ 2147483647 h 35"/>
              <a:gd name="T4" fmla="*/ 0 w 8"/>
              <a:gd name="T5" fmla="*/ 0 h 35"/>
              <a:gd name="T6" fmla="*/ 2147483647 w 8"/>
              <a:gd name="T7" fmla="*/ 0 h 35"/>
              <a:gd name="T8" fmla="*/ 2147483647 w 8"/>
              <a:gd name="T9" fmla="*/ 2147483647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" h="35">
                <a:moveTo>
                  <a:pt x="8" y="35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5" y="10"/>
                  <a:pt x="0" y="0"/>
                </a:cubicBezTo>
                <a:cubicBezTo>
                  <a:pt x="8" y="0"/>
                  <a:pt x="8" y="0"/>
                  <a:pt x="8" y="0"/>
                </a:cubicBezTo>
                <a:lnTo>
                  <a:pt x="8" y="35"/>
                </a:lnTo>
                <a:close/>
              </a:path>
            </a:pathLst>
          </a:custGeom>
          <a:solidFill>
            <a:srgbClr val="474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949" name="Rectangle 750"/>
          <p:cNvSpPr>
            <a:spLocks noChangeArrowheads="1"/>
          </p:cNvSpPr>
          <p:nvPr/>
        </p:nvSpPr>
        <p:spPr bwMode="auto">
          <a:xfrm>
            <a:off x="7454900" y="3533775"/>
            <a:ext cx="563563" cy="11113"/>
          </a:xfrm>
          <a:prstGeom prst="rect">
            <a:avLst/>
          </a:prstGeom>
          <a:solidFill>
            <a:srgbClr val="474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en-US" altLang="zh-CN" sz="1300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50" name="Rectangle 751"/>
          <p:cNvSpPr>
            <a:spLocks noChangeArrowheads="1"/>
          </p:cNvSpPr>
          <p:nvPr/>
        </p:nvSpPr>
        <p:spPr bwMode="auto">
          <a:xfrm>
            <a:off x="7712075" y="3560763"/>
            <a:ext cx="263525" cy="47625"/>
          </a:xfrm>
          <a:prstGeom prst="rect">
            <a:avLst/>
          </a:prstGeom>
          <a:solidFill>
            <a:srgbClr val="4747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en-US" altLang="zh-CN" sz="1300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51" name="矩形 65"/>
          <p:cNvSpPr>
            <a:spLocks noChangeArrowheads="1"/>
          </p:cNvSpPr>
          <p:nvPr/>
        </p:nvSpPr>
        <p:spPr bwMode="auto">
          <a:xfrm>
            <a:off x="798513" y="3011488"/>
            <a:ext cx="3929062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52" name="TextBox 13"/>
          <p:cNvSpPr txBox="1">
            <a:spLocks noChangeArrowheads="1"/>
          </p:cNvSpPr>
          <p:nvPr/>
        </p:nvSpPr>
        <p:spPr bwMode="auto">
          <a:xfrm>
            <a:off x="798513" y="2770188"/>
            <a:ext cx="2065337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53" name="矩形 67"/>
          <p:cNvSpPr>
            <a:spLocks noChangeArrowheads="1"/>
          </p:cNvSpPr>
          <p:nvPr/>
        </p:nvSpPr>
        <p:spPr bwMode="auto">
          <a:xfrm>
            <a:off x="776288" y="4125913"/>
            <a:ext cx="39274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54" name="TextBox 13"/>
          <p:cNvSpPr txBox="1">
            <a:spLocks noChangeArrowheads="1"/>
          </p:cNvSpPr>
          <p:nvPr/>
        </p:nvSpPr>
        <p:spPr bwMode="auto">
          <a:xfrm>
            <a:off x="776288" y="3884613"/>
            <a:ext cx="206375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5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6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8917" name="Freeform 59"/>
          <p:cNvSpPr>
            <a:spLocks/>
          </p:cNvSpPr>
          <p:nvPr/>
        </p:nvSpPr>
        <p:spPr bwMode="auto">
          <a:xfrm>
            <a:off x="3049588" y="2908300"/>
            <a:ext cx="1076325" cy="2235200"/>
          </a:xfrm>
          <a:custGeom>
            <a:avLst/>
            <a:gdLst>
              <a:gd name="T0" fmla="*/ 2147483647 w 411"/>
              <a:gd name="T1" fmla="*/ 2147483647 h 853"/>
              <a:gd name="T2" fmla="*/ 2147483647 w 411"/>
              <a:gd name="T3" fmla="*/ 2147483647 h 853"/>
              <a:gd name="T4" fmla="*/ 2147483647 w 411"/>
              <a:gd name="T5" fmla="*/ 2147483647 h 853"/>
              <a:gd name="T6" fmla="*/ 0 w 411"/>
              <a:gd name="T7" fmla="*/ 2147483647 h 853"/>
              <a:gd name="T8" fmla="*/ 0 w 411"/>
              <a:gd name="T9" fmla="*/ 2147483647 h 853"/>
              <a:gd name="T10" fmla="*/ 2147483647 w 411"/>
              <a:gd name="T11" fmla="*/ 0 h 853"/>
              <a:gd name="T12" fmla="*/ 2147483647 w 411"/>
              <a:gd name="T13" fmla="*/ 0 h 853"/>
              <a:gd name="T14" fmla="*/ 2147483647 w 411"/>
              <a:gd name="T15" fmla="*/ 2147483647 h 853"/>
              <a:gd name="T16" fmla="*/ 2147483647 w 411"/>
              <a:gd name="T17" fmla="*/ 2147483647 h 85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1" h="853">
                <a:moveTo>
                  <a:pt x="411" y="811"/>
                </a:moveTo>
                <a:cubicBezTo>
                  <a:pt x="411" y="834"/>
                  <a:pt x="392" y="853"/>
                  <a:pt x="370" y="853"/>
                </a:cubicBezTo>
                <a:cubicBezTo>
                  <a:pt x="42" y="853"/>
                  <a:pt x="42" y="853"/>
                  <a:pt x="42" y="853"/>
                </a:cubicBezTo>
                <a:cubicBezTo>
                  <a:pt x="19" y="853"/>
                  <a:pt x="0" y="834"/>
                  <a:pt x="0" y="81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92" y="0"/>
                  <a:pt x="411" y="19"/>
                  <a:pt x="411" y="42"/>
                </a:cubicBezTo>
                <a:lnTo>
                  <a:pt x="411" y="81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18" name="Freeform 60"/>
          <p:cNvSpPr>
            <a:spLocks/>
          </p:cNvSpPr>
          <p:nvPr/>
        </p:nvSpPr>
        <p:spPr bwMode="auto">
          <a:xfrm>
            <a:off x="3062288" y="2921000"/>
            <a:ext cx="1050925" cy="2209800"/>
          </a:xfrm>
          <a:custGeom>
            <a:avLst/>
            <a:gdLst>
              <a:gd name="T0" fmla="*/ 2147483647 w 401"/>
              <a:gd name="T1" fmla="*/ 2147483647 h 843"/>
              <a:gd name="T2" fmla="*/ 0 w 401"/>
              <a:gd name="T3" fmla="*/ 2147483647 h 843"/>
              <a:gd name="T4" fmla="*/ 0 w 401"/>
              <a:gd name="T5" fmla="*/ 2147483647 h 843"/>
              <a:gd name="T6" fmla="*/ 2147483647 w 401"/>
              <a:gd name="T7" fmla="*/ 0 h 843"/>
              <a:gd name="T8" fmla="*/ 2147483647 w 401"/>
              <a:gd name="T9" fmla="*/ 0 h 843"/>
              <a:gd name="T10" fmla="*/ 2147483647 w 401"/>
              <a:gd name="T11" fmla="*/ 2147483647 h 843"/>
              <a:gd name="T12" fmla="*/ 2147483647 w 401"/>
              <a:gd name="T13" fmla="*/ 2147483647 h 843"/>
              <a:gd name="T14" fmla="*/ 2147483647 w 401"/>
              <a:gd name="T15" fmla="*/ 2147483647 h 843"/>
              <a:gd name="T16" fmla="*/ 2147483647 w 401"/>
              <a:gd name="T17" fmla="*/ 2147483647 h 8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01" h="843">
                <a:moveTo>
                  <a:pt x="37" y="843"/>
                </a:moveTo>
                <a:cubicBezTo>
                  <a:pt x="16" y="843"/>
                  <a:pt x="0" y="827"/>
                  <a:pt x="0" y="80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16"/>
                  <a:pt x="16" y="0"/>
                  <a:pt x="37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85" y="0"/>
                  <a:pt x="401" y="16"/>
                  <a:pt x="401" y="37"/>
                </a:cubicBezTo>
                <a:cubicBezTo>
                  <a:pt x="401" y="806"/>
                  <a:pt x="401" y="806"/>
                  <a:pt x="401" y="806"/>
                </a:cubicBezTo>
                <a:cubicBezTo>
                  <a:pt x="401" y="827"/>
                  <a:pt x="385" y="843"/>
                  <a:pt x="365" y="843"/>
                </a:cubicBezTo>
                <a:lnTo>
                  <a:pt x="37" y="843"/>
                </a:lnTo>
                <a:close/>
              </a:path>
            </a:pathLst>
          </a:custGeom>
          <a:solidFill>
            <a:srgbClr val="1818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19" name="Oval 61"/>
          <p:cNvSpPr>
            <a:spLocks noChangeArrowheads="1"/>
          </p:cNvSpPr>
          <p:nvPr/>
        </p:nvSpPr>
        <p:spPr bwMode="auto">
          <a:xfrm>
            <a:off x="3573463" y="3014663"/>
            <a:ext cx="31750" cy="31750"/>
          </a:xfrm>
          <a:prstGeom prst="ellipse">
            <a:avLst/>
          </a:prstGeom>
          <a:solidFill>
            <a:srgbClr val="2C2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20" name="Oval 62"/>
          <p:cNvSpPr>
            <a:spLocks noChangeArrowheads="1"/>
          </p:cNvSpPr>
          <p:nvPr/>
        </p:nvSpPr>
        <p:spPr bwMode="auto">
          <a:xfrm>
            <a:off x="3582988" y="3025775"/>
            <a:ext cx="7937" cy="7938"/>
          </a:xfrm>
          <a:prstGeom prst="ellipse">
            <a:avLst/>
          </a:prstGeom>
          <a:solidFill>
            <a:srgbClr val="2C2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21" name="Oval 63"/>
          <p:cNvSpPr>
            <a:spLocks noChangeArrowheads="1"/>
          </p:cNvSpPr>
          <p:nvPr/>
        </p:nvSpPr>
        <p:spPr bwMode="auto">
          <a:xfrm>
            <a:off x="3573463" y="3013075"/>
            <a:ext cx="31750" cy="30163"/>
          </a:xfrm>
          <a:prstGeom prst="ellipse">
            <a:avLst/>
          </a:prstGeom>
          <a:solidFill>
            <a:srgbClr val="0A0A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22" name="Oval 64"/>
          <p:cNvSpPr>
            <a:spLocks noChangeArrowheads="1"/>
          </p:cNvSpPr>
          <p:nvPr/>
        </p:nvSpPr>
        <p:spPr bwMode="auto">
          <a:xfrm>
            <a:off x="3582988" y="3022600"/>
            <a:ext cx="7937" cy="7938"/>
          </a:xfrm>
          <a:prstGeom prst="ellipse">
            <a:avLst/>
          </a:prstGeom>
          <a:solidFill>
            <a:srgbClr val="0A0A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23" name="Oval 65"/>
          <p:cNvSpPr>
            <a:spLocks noChangeArrowheads="1"/>
          </p:cNvSpPr>
          <p:nvPr/>
        </p:nvSpPr>
        <p:spPr bwMode="auto">
          <a:xfrm>
            <a:off x="3578225" y="3017838"/>
            <a:ext cx="20638" cy="206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24" name="Oval 66"/>
          <p:cNvSpPr>
            <a:spLocks noChangeArrowheads="1"/>
          </p:cNvSpPr>
          <p:nvPr/>
        </p:nvSpPr>
        <p:spPr bwMode="auto">
          <a:xfrm>
            <a:off x="3578225" y="3017838"/>
            <a:ext cx="20638" cy="2063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25" name="Oval 67"/>
          <p:cNvSpPr>
            <a:spLocks noChangeArrowheads="1"/>
          </p:cNvSpPr>
          <p:nvPr/>
        </p:nvSpPr>
        <p:spPr bwMode="auto">
          <a:xfrm>
            <a:off x="3582988" y="3022600"/>
            <a:ext cx="11112" cy="11113"/>
          </a:xfrm>
          <a:prstGeom prst="ellipse">
            <a:avLst/>
          </a:prstGeom>
          <a:solidFill>
            <a:srgbClr val="2C99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26" name="Oval 68"/>
          <p:cNvSpPr>
            <a:spLocks noChangeArrowheads="1"/>
          </p:cNvSpPr>
          <p:nvPr/>
        </p:nvSpPr>
        <p:spPr bwMode="auto">
          <a:xfrm>
            <a:off x="3582988" y="3022600"/>
            <a:ext cx="11112" cy="11113"/>
          </a:xfrm>
          <a:prstGeom prst="ellipse">
            <a:avLst/>
          </a:prstGeom>
          <a:solidFill>
            <a:srgbClr val="2C99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27" name="Freeform 69"/>
          <p:cNvSpPr>
            <a:spLocks/>
          </p:cNvSpPr>
          <p:nvPr/>
        </p:nvSpPr>
        <p:spPr bwMode="auto">
          <a:xfrm>
            <a:off x="3586163" y="3025775"/>
            <a:ext cx="3175" cy="1588"/>
          </a:xfrm>
          <a:custGeom>
            <a:avLst/>
            <a:gdLst>
              <a:gd name="T0" fmla="*/ 2147483647 w 1"/>
              <a:gd name="T1" fmla="*/ 2147483647 h 1"/>
              <a:gd name="T2" fmla="*/ 2147483647 w 1"/>
              <a:gd name="T3" fmla="*/ 2147483647 h 1"/>
              <a:gd name="T4" fmla="*/ 0 w 1"/>
              <a:gd name="T5" fmla="*/ 2147483647 h 1"/>
              <a:gd name="T6" fmla="*/ 2147483647 w 1"/>
              <a:gd name="T7" fmla="*/ 0 h 1"/>
              <a:gd name="T8" fmla="*/ 2147483647 w 1"/>
              <a:gd name="T9" fmla="*/ 2147483647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0" y="1"/>
                </a:lnTo>
                <a:lnTo>
                  <a:pt x="1" y="0"/>
                </a:lnTo>
                <a:lnTo>
                  <a:pt x="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28" name="Freeform 70"/>
          <p:cNvSpPr>
            <a:spLocks/>
          </p:cNvSpPr>
          <p:nvPr/>
        </p:nvSpPr>
        <p:spPr bwMode="auto">
          <a:xfrm>
            <a:off x="3586163" y="3025775"/>
            <a:ext cx="3175" cy="1588"/>
          </a:xfrm>
          <a:custGeom>
            <a:avLst/>
            <a:gdLst>
              <a:gd name="T0" fmla="*/ 2147483647 w 1"/>
              <a:gd name="T1" fmla="*/ 2147483647 h 1"/>
              <a:gd name="T2" fmla="*/ 2147483647 w 1"/>
              <a:gd name="T3" fmla="*/ 2147483647 h 1"/>
              <a:gd name="T4" fmla="*/ 0 w 1"/>
              <a:gd name="T5" fmla="*/ 2147483647 h 1"/>
              <a:gd name="T6" fmla="*/ 2147483647 w 1"/>
              <a:gd name="T7" fmla="*/ 0 h 1"/>
              <a:gd name="T8" fmla="*/ 2147483647 w 1"/>
              <a:gd name="T9" fmla="*/ 2147483647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0" y="1"/>
                </a:lnTo>
                <a:lnTo>
                  <a:pt x="1" y="0"/>
                </a:lnTo>
                <a:lnTo>
                  <a:pt x="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29" name="Oval 71"/>
          <p:cNvSpPr>
            <a:spLocks noChangeArrowheads="1"/>
          </p:cNvSpPr>
          <p:nvPr/>
        </p:nvSpPr>
        <p:spPr bwMode="auto">
          <a:xfrm>
            <a:off x="3502025" y="4906963"/>
            <a:ext cx="171450" cy="171450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30" name="Freeform 72"/>
          <p:cNvSpPr>
            <a:spLocks/>
          </p:cNvSpPr>
          <p:nvPr/>
        </p:nvSpPr>
        <p:spPr bwMode="auto">
          <a:xfrm>
            <a:off x="3544888" y="4949825"/>
            <a:ext cx="85725" cy="85725"/>
          </a:xfrm>
          <a:custGeom>
            <a:avLst/>
            <a:gdLst>
              <a:gd name="T0" fmla="*/ 2147483647 w 33"/>
              <a:gd name="T1" fmla="*/ 2147483647 h 33"/>
              <a:gd name="T2" fmla="*/ 2147483647 w 33"/>
              <a:gd name="T3" fmla="*/ 2147483647 h 33"/>
              <a:gd name="T4" fmla="*/ 2147483647 w 33"/>
              <a:gd name="T5" fmla="*/ 2147483647 h 33"/>
              <a:gd name="T6" fmla="*/ 2147483647 w 33"/>
              <a:gd name="T7" fmla="*/ 2147483647 h 33"/>
              <a:gd name="T8" fmla="*/ 2147483647 w 33"/>
              <a:gd name="T9" fmla="*/ 2147483647 h 33"/>
              <a:gd name="T10" fmla="*/ 2147483647 w 33"/>
              <a:gd name="T11" fmla="*/ 2147483647 h 33"/>
              <a:gd name="T12" fmla="*/ 2147483647 w 33"/>
              <a:gd name="T13" fmla="*/ 2147483647 h 33"/>
              <a:gd name="T14" fmla="*/ 2147483647 w 33"/>
              <a:gd name="T15" fmla="*/ 2147483647 h 33"/>
              <a:gd name="T16" fmla="*/ 2147483647 w 33"/>
              <a:gd name="T17" fmla="*/ 2147483647 h 33"/>
              <a:gd name="T18" fmla="*/ 2147483647 w 33"/>
              <a:gd name="T19" fmla="*/ 2147483647 h 33"/>
              <a:gd name="T20" fmla="*/ 2147483647 w 33"/>
              <a:gd name="T21" fmla="*/ 2147483647 h 33"/>
              <a:gd name="T22" fmla="*/ 2147483647 w 33"/>
              <a:gd name="T23" fmla="*/ 2147483647 h 33"/>
              <a:gd name="T24" fmla="*/ 2147483647 w 33"/>
              <a:gd name="T25" fmla="*/ 2147483647 h 33"/>
              <a:gd name="T26" fmla="*/ 2147483647 w 33"/>
              <a:gd name="T27" fmla="*/ 0 h 33"/>
              <a:gd name="T28" fmla="*/ 2147483647 w 33"/>
              <a:gd name="T29" fmla="*/ 0 h 33"/>
              <a:gd name="T30" fmla="*/ 0 w 33"/>
              <a:gd name="T31" fmla="*/ 2147483647 h 33"/>
              <a:gd name="T32" fmla="*/ 0 w 33"/>
              <a:gd name="T33" fmla="*/ 2147483647 h 33"/>
              <a:gd name="T34" fmla="*/ 2147483647 w 33"/>
              <a:gd name="T35" fmla="*/ 2147483647 h 33"/>
              <a:gd name="T36" fmla="*/ 2147483647 w 33"/>
              <a:gd name="T37" fmla="*/ 2147483647 h 33"/>
              <a:gd name="T38" fmla="*/ 2147483647 w 33"/>
              <a:gd name="T39" fmla="*/ 2147483647 h 33"/>
              <a:gd name="T40" fmla="*/ 2147483647 w 33"/>
              <a:gd name="T41" fmla="*/ 2147483647 h 3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3" h="33">
                <a:moveTo>
                  <a:pt x="31" y="22"/>
                </a:moveTo>
                <a:cubicBezTo>
                  <a:pt x="29" y="22"/>
                  <a:pt x="29" y="22"/>
                  <a:pt x="29" y="22"/>
                </a:cubicBezTo>
                <a:cubicBezTo>
                  <a:pt x="29" y="26"/>
                  <a:pt x="26" y="29"/>
                  <a:pt x="22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7" y="29"/>
                  <a:pt x="4" y="26"/>
                  <a:pt x="4" y="22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7"/>
                  <a:pt x="7" y="4"/>
                  <a:pt x="11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26" y="4"/>
                  <a:pt x="29" y="7"/>
                  <a:pt x="29" y="11"/>
                </a:cubicBezTo>
                <a:cubicBezTo>
                  <a:pt x="29" y="22"/>
                  <a:pt x="29" y="22"/>
                  <a:pt x="29" y="22"/>
                </a:cubicBezTo>
                <a:cubicBezTo>
                  <a:pt x="31" y="22"/>
                  <a:pt x="31" y="22"/>
                  <a:pt x="31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5"/>
                  <a:pt x="28" y="0"/>
                  <a:pt x="2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8"/>
                  <a:pt x="5" y="33"/>
                  <a:pt x="11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8" y="33"/>
                  <a:pt x="33" y="28"/>
                  <a:pt x="33" y="22"/>
                </a:cubicBezTo>
                <a:lnTo>
                  <a:pt x="31" y="22"/>
                </a:lnTo>
                <a:close/>
              </a:path>
            </a:pathLst>
          </a:custGeom>
          <a:solidFill>
            <a:srgbClr val="1818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31" name="Rectangle 73"/>
          <p:cNvSpPr>
            <a:spLocks noChangeArrowheads="1"/>
          </p:cNvSpPr>
          <p:nvPr/>
        </p:nvSpPr>
        <p:spPr bwMode="auto">
          <a:xfrm>
            <a:off x="3127375" y="3238500"/>
            <a:ext cx="922338" cy="1616075"/>
          </a:xfrm>
          <a:prstGeom prst="rect">
            <a:avLst/>
          </a:prstGeom>
          <a:solidFill>
            <a:srgbClr val="0C0D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32" name="Rectangle 74"/>
          <p:cNvSpPr>
            <a:spLocks noChangeArrowheads="1"/>
          </p:cNvSpPr>
          <p:nvPr/>
        </p:nvSpPr>
        <p:spPr bwMode="auto">
          <a:xfrm>
            <a:off x="3135313" y="3248025"/>
            <a:ext cx="904875" cy="1597025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33" name="Freeform 75"/>
          <p:cNvSpPr>
            <a:spLocks/>
          </p:cNvSpPr>
          <p:nvPr/>
        </p:nvSpPr>
        <p:spPr bwMode="auto">
          <a:xfrm>
            <a:off x="3508375" y="3090863"/>
            <a:ext cx="190500" cy="44450"/>
          </a:xfrm>
          <a:custGeom>
            <a:avLst/>
            <a:gdLst>
              <a:gd name="T0" fmla="*/ 2147483647 w 73"/>
              <a:gd name="T1" fmla="*/ 2147483647 h 17"/>
              <a:gd name="T2" fmla="*/ 0 w 73"/>
              <a:gd name="T3" fmla="*/ 2147483647 h 17"/>
              <a:gd name="T4" fmla="*/ 2147483647 w 73"/>
              <a:gd name="T5" fmla="*/ 0 h 17"/>
              <a:gd name="T6" fmla="*/ 2147483647 w 73"/>
              <a:gd name="T7" fmla="*/ 0 h 17"/>
              <a:gd name="T8" fmla="*/ 2147483647 w 73"/>
              <a:gd name="T9" fmla="*/ 2147483647 h 17"/>
              <a:gd name="T10" fmla="*/ 2147483647 w 73"/>
              <a:gd name="T11" fmla="*/ 2147483647 h 17"/>
              <a:gd name="T12" fmla="*/ 2147483647 w 73"/>
              <a:gd name="T13" fmla="*/ 2147483647 h 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3" h="17">
                <a:moveTo>
                  <a:pt x="8" y="17"/>
                </a:moveTo>
                <a:cubicBezTo>
                  <a:pt x="3" y="17"/>
                  <a:pt x="0" y="13"/>
                  <a:pt x="0" y="9"/>
                </a:cubicBezTo>
                <a:cubicBezTo>
                  <a:pt x="0" y="4"/>
                  <a:pt x="3" y="0"/>
                  <a:pt x="8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70" y="0"/>
                  <a:pt x="73" y="4"/>
                  <a:pt x="73" y="9"/>
                </a:cubicBezTo>
                <a:cubicBezTo>
                  <a:pt x="73" y="13"/>
                  <a:pt x="70" y="17"/>
                  <a:pt x="65" y="17"/>
                </a:cubicBezTo>
                <a:lnTo>
                  <a:pt x="8" y="17"/>
                </a:lnTo>
                <a:close/>
              </a:path>
            </a:pathLst>
          </a:custGeom>
          <a:solidFill>
            <a:srgbClr val="0C0D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34" name="Freeform 76"/>
          <p:cNvSpPr>
            <a:spLocks/>
          </p:cNvSpPr>
          <p:nvPr/>
        </p:nvSpPr>
        <p:spPr bwMode="auto">
          <a:xfrm>
            <a:off x="3517900" y="3103563"/>
            <a:ext cx="171450" cy="19050"/>
          </a:xfrm>
          <a:custGeom>
            <a:avLst/>
            <a:gdLst>
              <a:gd name="T0" fmla="*/ 2147483647 w 65"/>
              <a:gd name="T1" fmla="*/ 2147483647 h 7"/>
              <a:gd name="T2" fmla="*/ 2147483647 w 65"/>
              <a:gd name="T3" fmla="*/ 2147483647 h 7"/>
              <a:gd name="T4" fmla="*/ 2147483647 w 65"/>
              <a:gd name="T5" fmla="*/ 2147483647 h 7"/>
              <a:gd name="T6" fmla="*/ 0 w 65"/>
              <a:gd name="T7" fmla="*/ 2147483647 h 7"/>
              <a:gd name="T8" fmla="*/ 2147483647 w 65"/>
              <a:gd name="T9" fmla="*/ 0 h 7"/>
              <a:gd name="T10" fmla="*/ 2147483647 w 65"/>
              <a:gd name="T11" fmla="*/ 0 h 7"/>
              <a:gd name="T12" fmla="*/ 2147483647 w 65"/>
              <a:gd name="T13" fmla="*/ 2147483647 h 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5" h="7">
                <a:moveTo>
                  <a:pt x="65" y="4"/>
                </a:moveTo>
                <a:cubicBezTo>
                  <a:pt x="65" y="6"/>
                  <a:pt x="63" y="7"/>
                  <a:pt x="61" y="7"/>
                </a:cubicBezTo>
                <a:cubicBezTo>
                  <a:pt x="4" y="7"/>
                  <a:pt x="4" y="7"/>
                  <a:pt x="4" y="7"/>
                </a:cubicBezTo>
                <a:cubicBezTo>
                  <a:pt x="2" y="7"/>
                  <a:pt x="0" y="6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3" y="0"/>
                  <a:pt x="65" y="2"/>
                  <a:pt x="65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35" name="Oval 77"/>
          <p:cNvSpPr>
            <a:spLocks noChangeArrowheads="1"/>
          </p:cNvSpPr>
          <p:nvPr/>
        </p:nvSpPr>
        <p:spPr bwMode="auto">
          <a:xfrm>
            <a:off x="3444875" y="3098800"/>
            <a:ext cx="28575" cy="28575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36" name="Freeform 33"/>
          <p:cNvSpPr>
            <a:spLocks/>
          </p:cNvSpPr>
          <p:nvPr/>
        </p:nvSpPr>
        <p:spPr bwMode="auto">
          <a:xfrm>
            <a:off x="835025" y="2143125"/>
            <a:ext cx="2112963" cy="3000375"/>
          </a:xfrm>
          <a:custGeom>
            <a:avLst/>
            <a:gdLst>
              <a:gd name="T0" fmla="*/ 2147483647 w 834"/>
              <a:gd name="T1" fmla="*/ 2147483647 h 1183"/>
              <a:gd name="T2" fmla="*/ 2147483647 w 834"/>
              <a:gd name="T3" fmla="*/ 2147483647 h 1183"/>
              <a:gd name="T4" fmla="*/ 2147483647 w 834"/>
              <a:gd name="T5" fmla="*/ 2147483647 h 1183"/>
              <a:gd name="T6" fmla="*/ 0 w 834"/>
              <a:gd name="T7" fmla="*/ 2147483647 h 1183"/>
              <a:gd name="T8" fmla="*/ 0 w 834"/>
              <a:gd name="T9" fmla="*/ 2147483647 h 1183"/>
              <a:gd name="T10" fmla="*/ 2147483647 w 834"/>
              <a:gd name="T11" fmla="*/ 0 h 1183"/>
              <a:gd name="T12" fmla="*/ 2147483647 w 834"/>
              <a:gd name="T13" fmla="*/ 0 h 1183"/>
              <a:gd name="T14" fmla="*/ 2147483647 w 834"/>
              <a:gd name="T15" fmla="*/ 2147483647 h 1183"/>
              <a:gd name="T16" fmla="*/ 2147483647 w 834"/>
              <a:gd name="T17" fmla="*/ 2147483647 h 118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34" h="1183">
                <a:moveTo>
                  <a:pt x="834" y="1133"/>
                </a:moveTo>
                <a:cubicBezTo>
                  <a:pt x="834" y="1160"/>
                  <a:pt x="812" y="1183"/>
                  <a:pt x="785" y="1183"/>
                </a:cubicBezTo>
                <a:cubicBezTo>
                  <a:pt x="50" y="1183"/>
                  <a:pt x="50" y="1183"/>
                  <a:pt x="50" y="1183"/>
                </a:cubicBezTo>
                <a:cubicBezTo>
                  <a:pt x="22" y="1183"/>
                  <a:pt x="0" y="1160"/>
                  <a:pt x="0" y="1133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22"/>
                  <a:pt x="22" y="0"/>
                  <a:pt x="50" y="0"/>
                </a:cubicBezTo>
                <a:cubicBezTo>
                  <a:pt x="785" y="0"/>
                  <a:pt x="785" y="0"/>
                  <a:pt x="785" y="0"/>
                </a:cubicBezTo>
                <a:cubicBezTo>
                  <a:pt x="812" y="0"/>
                  <a:pt x="834" y="22"/>
                  <a:pt x="834" y="49"/>
                </a:cubicBezTo>
                <a:cubicBezTo>
                  <a:pt x="834" y="1133"/>
                  <a:pt x="834" y="1133"/>
                  <a:pt x="834" y="1133"/>
                </a:cubicBezTo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37" name="Freeform 34"/>
          <p:cNvSpPr>
            <a:spLocks/>
          </p:cNvSpPr>
          <p:nvPr/>
        </p:nvSpPr>
        <p:spPr bwMode="auto">
          <a:xfrm>
            <a:off x="847725" y="2152650"/>
            <a:ext cx="2090738" cy="2978150"/>
          </a:xfrm>
          <a:custGeom>
            <a:avLst/>
            <a:gdLst>
              <a:gd name="T0" fmla="*/ 2147483647 w 825"/>
              <a:gd name="T1" fmla="*/ 2147483647 h 1174"/>
              <a:gd name="T2" fmla="*/ 0 w 825"/>
              <a:gd name="T3" fmla="*/ 2147483647 h 1174"/>
              <a:gd name="T4" fmla="*/ 0 w 825"/>
              <a:gd name="T5" fmla="*/ 2147483647 h 1174"/>
              <a:gd name="T6" fmla="*/ 2147483647 w 825"/>
              <a:gd name="T7" fmla="*/ 0 h 1174"/>
              <a:gd name="T8" fmla="*/ 2147483647 w 825"/>
              <a:gd name="T9" fmla="*/ 0 h 1174"/>
              <a:gd name="T10" fmla="*/ 2147483647 w 825"/>
              <a:gd name="T11" fmla="*/ 2147483647 h 1174"/>
              <a:gd name="T12" fmla="*/ 2147483647 w 825"/>
              <a:gd name="T13" fmla="*/ 2147483647 h 1174"/>
              <a:gd name="T14" fmla="*/ 2147483647 w 825"/>
              <a:gd name="T15" fmla="*/ 2147483647 h 1174"/>
              <a:gd name="T16" fmla="*/ 2147483647 w 825"/>
              <a:gd name="T17" fmla="*/ 2147483647 h 117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25" h="1174">
                <a:moveTo>
                  <a:pt x="45" y="1174"/>
                </a:moveTo>
                <a:cubicBezTo>
                  <a:pt x="20" y="1174"/>
                  <a:pt x="0" y="1154"/>
                  <a:pt x="0" y="1129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80" y="0"/>
                  <a:pt x="780" y="0"/>
                  <a:pt x="780" y="0"/>
                </a:cubicBezTo>
                <a:cubicBezTo>
                  <a:pt x="805" y="0"/>
                  <a:pt x="825" y="21"/>
                  <a:pt x="825" y="45"/>
                </a:cubicBezTo>
                <a:cubicBezTo>
                  <a:pt x="825" y="1129"/>
                  <a:pt x="825" y="1129"/>
                  <a:pt x="825" y="1129"/>
                </a:cubicBezTo>
                <a:cubicBezTo>
                  <a:pt x="825" y="1154"/>
                  <a:pt x="805" y="1174"/>
                  <a:pt x="780" y="1174"/>
                </a:cubicBezTo>
                <a:cubicBezTo>
                  <a:pt x="45" y="1174"/>
                  <a:pt x="45" y="1174"/>
                  <a:pt x="45" y="1174"/>
                </a:cubicBezTo>
              </a:path>
            </a:pathLst>
          </a:custGeom>
          <a:solidFill>
            <a:srgbClr val="1818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38" name="Oval 35"/>
          <p:cNvSpPr>
            <a:spLocks noChangeArrowheads="1"/>
          </p:cNvSpPr>
          <p:nvPr/>
        </p:nvSpPr>
        <p:spPr bwMode="auto">
          <a:xfrm>
            <a:off x="1873250" y="2265363"/>
            <a:ext cx="38100" cy="38100"/>
          </a:xfrm>
          <a:prstGeom prst="ellipse">
            <a:avLst/>
          </a:prstGeom>
          <a:solidFill>
            <a:srgbClr val="2C2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39" name="Oval 36"/>
          <p:cNvSpPr>
            <a:spLocks noChangeArrowheads="1"/>
          </p:cNvSpPr>
          <p:nvPr/>
        </p:nvSpPr>
        <p:spPr bwMode="auto">
          <a:xfrm>
            <a:off x="1873250" y="2262188"/>
            <a:ext cx="38100" cy="38100"/>
          </a:xfrm>
          <a:prstGeom prst="ellipse">
            <a:avLst/>
          </a:prstGeom>
          <a:solidFill>
            <a:srgbClr val="0A0A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40" name="Oval 37"/>
          <p:cNvSpPr>
            <a:spLocks noChangeArrowheads="1"/>
          </p:cNvSpPr>
          <p:nvPr/>
        </p:nvSpPr>
        <p:spPr bwMode="auto">
          <a:xfrm>
            <a:off x="1879600" y="2270125"/>
            <a:ext cx="23813" cy="222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41" name="Oval 38"/>
          <p:cNvSpPr>
            <a:spLocks noChangeArrowheads="1"/>
          </p:cNvSpPr>
          <p:nvPr/>
        </p:nvSpPr>
        <p:spPr bwMode="auto">
          <a:xfrm>
            <a:off x="1885950" y="2274888"/>
            <a:ext cx="12700" cy="12700"/>
          </a:xfrm>
          <a:prstGeom prst="ellipse">
            <a:avLst/>
          </a:prstGeom>
          <a:solidFill>
            <a:srgbClr val="2C99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42" name="Freeform 39"/>
          <p:cNvSpPr>
            <a:spLocks/>
          </p:cNvSpPr>
          <p:nvPr/>
        </p:nvSpPr>
        <p:spPr bwMode="auto">
          <a:xfrm>
            <a:off x="1890713" y="2279650"/>
            <a:ext cx="1587" cy="3175"/>
          </a:xfrm>
          <a:custGeom>
            <a:avLst/>
            <a:gdLst>
              <a:gd name="T0" fmla="*/ 2147483647 w 1"/>
              <a:gd name="T1" fmla="*/ 0 h 1"/>
              <a:gd name="T2" fmla="*/ 2147483647 w 1"/>
              <a:gd name="T3" fmla="*/ 2147483647 h 1"/>
              <a:gd name="T4" fmla="*/ 0 w 1"/>
              <a:gd name="T5" fmla="*/ 0 h 1"/>
              <a:gd name="T6" fmla="*/ 2147483647 w 1"/>
              <a:gd name="T7" fmla="*/ 0 h 1"/>
              <a:gd name="T8" fmla="*/ 2147483647 w 1"/>
              <a:gd name="T9" fmla="*/ 0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1" y="1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43" name="Rectangle 40"/>
          <p:cNvSpPr>
            <a:spLocks noChangeArrowheads="1"/>
          </p:cNvSpPr>
          <p:nvPr/>
        </p:nvSpPr>
        <p:spPr bwMode="auto">
          <a:xfrm>
            <a:off x="1831975" y="2274888"/>
            <a:ext cx="17463" cy="17462"/>
          </a:xfrm>
          <a:prstGeom prst="rect">
            <a:avLst/>
          </a:prstGeom>
          <a:solidFill>
            <a:srgbClr val="4646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44" name="Rectangle 41"/>
          <p:cNvSpPr>
            <a:spLocks noChangeArrowheads="1"/>
          </p:cNvSpPr>
          <p:nvPr/>
        </p:nvSpPr>
        <p:spPr bwMode="auto">
          <a:xfrm>
            <a:off x="962025" y="2393950"/>
            <a:ext cx="1862138" cy="2482850"/>
          </a:xfrm>
          <a:prstGeom prst="rect">
            <a:avLst/>
          </a:prstGeom>
          <a:solidFill>
            <a:srgbClr val="0C0D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45" name="Rectangle 42"/>
          <p:cNvSpPr>
            <a:spLocks noChangeArrowheads="1"/>
          </p:cNvSpPr>
          <p:nvPr/>
        </p:nvSpPr>
        <p:spPr bwMode="auto">
          <a:xfrm>
            <a:off x="971550" y="2403475"/>
            <a:ext cx="1841500" cy="2463800"/>
          </a:xfrm>
          <a:prstGeom prst="rect">
            <a:avLst/>
          </a:prstGeom>
          <a:solidFill>
            <a:srgbClr val="7E7E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46" name="Oval 43"/>
          <p:cNvSpPr>
            <a:spLocks noChangeArrowheads="1"/>
          </p:cNvSpPr>
          <p:nvPr/>
        </p:nvSpPr>
        <p:spPr bwMode="auto">
          <a:xfrm>
            <a:off x="1814513" y="4930775"/>
            <a:ext cx="157162" cy="160338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id-ID" altLang="en-US" sz="1300">
              <a:solidFill>
                <a:srgbClr val="000000"/>
              </a:solidFill>
            </a:endParaRPr>
          </a:p>
        </p:txBody>
      </p:sp>
      <p:sp>
        <p:nvSpPr>
          <p:cNvPr id="38947" name="Freeform 44"/>
          <p:cNvSpPr>
            <a:spLocks/>
          </p:cNvSpPr>
          <p:nvPr/>
        </p:nvSpPr>
        <p:spPr bwMode="auto">
          <a:xfrm>
            <a:off x="1852613" y="4968875"/>
            <a:ext cx="80962" cy="80963"/>
          </a:xfrm>
          <a:custGeom>
            <a:avLst/>
            <a:gdLst>
              <a:gd name="T0" fmla="*/ 2147483647 w 32"/>
              <a:gd name="T1" fmla="*/ 2147483647 h 32"/>
              <a:gd name="T2" fmla="*/ 2147483647 w 32"/>
              <a:gd name="T3" fmla="*/ 2147483647 h 32"/>
              <a:gd name="T4" fmla="*/ 2147483647 w 32"/>
              <a:gd name="T5" fmla="*/ 2147483647 h 32"/>
              <a:gd name="T6" fmla="*/ 2147483647 w 32"/>
              <a:gd name="T7" fmla="*/ 2147483647 h 32"/>
              <a:gd name="T8" fmla="*/ 2147483647 w 32"/>
              <a:gd name="T9" fmla="*/ 2147483647 h 32"/>
              <a:gd name="T10" fmla="*/ 2147483647 w 32"/>
              <a:gd name="T11" fmla="*/ 2147483647 h 32"/>
              <a:gd name="T12" fmla="*/ 2147483647 w 32"/>
              <a:gd name="T13" fmla="*/ 2147483647 h 32"/>
              <a:gd name="T14" fmla="*/ 2147483647 w 32"/>
              <a:gd name="T15" fmla="*/ 2147483647 h 32"/>
              <a:gd name="T16" fmla="*/ 2147483647 w 32"/>
              <a:gd name="T17" fmla="*/ 2147483647 h 32"/>
              <a:gd name="T18" fmla="*/ 2147483647 w 32"/>
              <a:gd name="T19" fmla="*/ 2147483647 h 32"/>
              <a:gd name="T20" fmla="*/ 2147483647 w 32"/>
              <a:gd name="T21" fmla="*/ 2147483647 h 32"/>
              <a:gd name="T22" fmla="*/ 2147483647 w 32"/>
              <a:gd name="T23" fmla="*/ 2147483647 h 32"/>
              <a:gd name="T24" fmla="*/ 2147483647 w 32"/>
              <a:gd name="T25" fmla="*/ 2147483647 h 32"/>
              <a:gd name="T26" fmla="*/ 2147483647 w 32"/>
              <a:gd name="T27" fmla="*/ 0 h 32"/>
              <a:gd name="T28" fmla="*/ 2147483647 w 32"/>
              <a:gd name="T29" fmla="*/ 0 h 32"/>
              <a:gd name="T30" fmla="*/ 0 w 32"/>
              <a:gd name="T31" fmla="*/ 2147483647 h 32"/>
              <a:gd name="T32" fmla="*/ 0 w 32"/>
              <a:gd name="T33" fmla="*/ 2147483647 h 32"/>
              <a:gd name="T34" fmla="*/ 2147483647 w 32"/>
              <a:gd name="T35" fmla="*/ 2147483647 h 32"/>
              <a:gd name="T36" fmla="*/ 2147483647 w 32"/>
              <a:gd name="T37" fmla="*/ 2147483647 h 32"/>
              <a:gd name="T38" fmla="*/ 2147483647 w 32"/>
              <a:gd name="T39" fmla="*/ 2147483647 h 32"/>
              <a:gd name="T40" fmla="*/ 2147483647 w 32"/>
              <a:gd name="T41" fmla="*/ 2147483647 h 3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2" h="32">
                <a:moveTo>
                  <a:pt x="30" y="21"/>
                </a:moveTo>
                <a:cubicBezTo>
                  <a:pt x="28" y="21"/>
                  <a:pt x="28" y="21"/>
                  <a:pt x="28" y="21"/>
                </a:cubicBezTo>
                <a:cubicBezTo>
                  <a:pt x="28" y="25"/>
                  <a:pt x="25" y="28"/>
                  <a:pt x="2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7" y="28"/>
                  <a:pt x="4" y="25"/>
                  <a:pt x="4" y="2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7"/>
                  <a:pt x="7" y="4"/>
                  <a:pt x="1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5" y="4"/>
                  <a:pt x="28" y="7"/>
                  <a:pt x="28" y="11"/>
                </a:cubicBezTo>
                <a:cubicBezTo>
                  <a:pt x="28" y="21"/>
                  <a:pt x="28" y="21"/>
                  <a:pt x="28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5"/>
                  <a:pt x="28" y="0"/>
                  <a:pt x="2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8"/>
                  <a:pt x="5" y="32"/>
                  <a:pt x="1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2"/>
                  <a:pt x="32" y="28"/>
                  <a:pt x="32" y="21"/>
                </a:cubicBezTo>
                <a:lnTo>
                  <a:pt x="30" y="21"/>
                </a:lnTo>
                <a:close/>
              </a:path>
            </a:pathLst>
          </a:custGeom>
          <a:solidFill>
            <a:srgbClr val="1818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48" name="Oval 77"/>
          <p:cNvSpPr>
            <a:spLocks noChangeAspect="1" noChangeArrowheads="1"/>
          </p:cNvSpPr>
          <p:nvPr/>
        </p:nvSpPr>
        <p:spPr bwMode="auto">
          <a:xfrm>
            <a:off x="4735513" y="4699000"/>
            <a:ext cx="414337" cy="414338"/>
          </a:xfrm>
          <a:prstGeom prst="ellipse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US" altLang="zh-CN" sz="1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38949" name="Oval 83"/>
          <p:cNvSpPr>
            <a:spLocks noChangeAspect="1" noChangeArrowheads="1"/>
          </p:cNvSpPr>
          <p:nvPr/>
        </p:nvSpPr>
        <p:spPr bwMode="auto">
          <a:xfrm>
            <a:off x="6799263" y="4699000"/>
            <a:ext cx="412750" cy="414338"/>
          </a:xfrm>
          <a:prstGeom prst="ellipse">
            <a:avLst/>
          </a:pr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1" hangingPunct="1"/>
            <a:r>
              <a:rPr lang="en-AU" altLang="en-US" sz="1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en-US" altLang="zh-CN" sz="13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50" name="直角三角形 40"/>
          <p:cNvSpPr>
            <a:spLocks noChangeArrowheads="1"/>
          </p:cNvSpPr>
          <p:nvPr/>
        </p:nvSpPr>
        <p:spPr bwMode="auto">
          <a:xfrm>
            <a:off x="960438" y="2401888"/>
            <a:ext cx="1857375" cy="2478087"/>
          </a:xfrm>
          <a:prstGeom prst="rtTriangle">
            <a:avLst/>
          </a:prstGeom>
          <a:solidFill>
            <a:srgbClr val="EE3D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38951" name="直角三角形 41"/>
          <p:cNvSpPr>
            <a:spLocks noChangeArrowheads="1"/>
          </p:cNvSpPr>
          <p:nvPr/>
        </p:nvSpPr>
        <p:spPr bwMode="auto">
          <a:xfrm flipH="1" flipV="1">
            <a:off x="966788" y="2405063"/>
            <a:ext cx="1857375" cy="2482850"/>
          </a:xfrm>
          <a:prstGeom prst="rtTriangle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38952" name="Freeform 162"/>
          <p:cNvSpPr>
            <a:spLocks/>
          </p:cNvSpPr>
          <p:nvPr/>
        </p:nvSpPr>
        <p:spPr bwMode="auto">
          <a:xfrm>
            <a:off x="1806575" y="3432175"/>
            <a:ext cx="309563" cy="273050"/>
          </a:xfrm>
          <a:custGeom>
            <a:avLst/>
            <a:gdLst>
              <a:gd name="T0" fmla="*/ 2147483647 w 167"/>
              <a:gd name="T1" fmla="*/ 0 h 146"/>
              <a:gd name="T2" fmla="*/ 0 w 167"/>
              <a:gd name="T3" fmla="*/ 0 h 146"/>
              <a:gd name="T4" fmla="*/ 0 w 167"/>
              <a:gd name="T5" fmla="*/ 2147483647 h 146"/>
              <a:gd name="T6" fmla="*/ 2147483647 w 167"/>
              <a:gd name="T7" fmla="*/ 2147483647 h 146"/>
              <a:gd name="T8" fmla="*/ 2147483647 w 167"/>
              <a:gd name="T9" fmla="*/ 2147483647 h 146"/>
              <a:gd name="T10" fmla="*/ 2147483647 w 167"/>
              <a:gd name="T11" fmla="*/ 2147483647 h 146"/>
              <a:gd name="T12" fmla="*/ 2147483647 w 167"/>
              <a:gd name="T13" fmla="*/ 2147483647 h 146"/>
              <a:gd name="T14" fmla="*/ 2147483647 w 167"/>
              <a:gd name="T15" fmla="*/ 0 h 14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7" h="146">
                <a:moveTo>
                  <a:pt x="16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82" y="133"/>
                  <a:pt x="95" y="124"/>
                  <a:pt x="111" y="124"/>
                </a:cubicBezTo>
                <a:cubicBezTo>
                  <a:pt x="126" y="124"/>
                  <a:pt x="139" y="133"/>
                  <a:pt x="145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53" name="Freeform 163"/>
          <p:cNvSpPr>
            <a:spLocks/>
          </p:cNvSpPr>
          <p:nvPr/>
        </p:nvSpPr>
        <p:spPr bwMode="auto">
          <a:xfrm>
            <a:off x="1582738" y="3506788"/>
            <a:ext cx="190500" cy="198437"/>
          </a:xfrm>
          <a:custGeom>
            <a:avLst/>
            <a:gdLst>
              <a:gd name="T0" fmla="*/ 2147483647 w 101"/>
              <a:gd name="T1" fmla="*/ 2147483647 h 105"/>
              <a:gd name="T2" fmla="*/ 2147483647 w 101"/>
              <a:gd name="T3" fmla="*/ 2147483647 h 105"/>
              <a:gd name="T4" fmla="*/ 2147483647 w 101"/>
              <a:gd name="T5" fmla="*/ 0 h 105"/>
              <a:gd name="T6" fmla="*/ 2147483647 w 101"/>
              <a:gd name="T7" fmla="*/ 0 h 105"/>
              <a:gd name="T8" fmla="*/ 0 w 101"/>
              <a:gd name="T9" fmla="*/ 2147483647 h 105"/>
              <a:gd name="T10" fmla="*/ 0 w 101"/>
              <a:gd name="T11" fmla="*/ 2147483647 h 105"/>
              <a:gd name="T12" fmla="*/ 2147483647 w 101"/>
              <a:gd name="T13" fmla="*/ 2147483647 h 105"/>
              <a:gd name="T14" fmla="*/ 2147483647 w 101"/>
              <a:gd name="T15" fmla="*/ 2147483647 h 1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1" h="105">
                <a:moveTo>
                  <a:pt x="71" y="83"/>
                </a:moveTo>
                <a:cubicBezTo>
                  <a:pt x="83" y="83"/>
                  <a:pt x="94" y="89"/>
                  <a:pt x="101" y="98"/>
                </a:cubicBezTo>
                <a:cubicBezTo>
                  <a:pt x="101" y="0"/>
                  <a:pt x="101" y="0"/>
                  <a:pt x="101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05"/>
                  <a:pt x="0" y="105"/>
                  <a:pt x="0" y="105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42" y="92"/>
                  <a:pt x="55" y="83"/>
                  <a:pt x="71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54" name="Oval 164"/>
          <p:cNvSpPr>
            <a:spLocks noChangeArrowheads="1"/>
          </p:cNvSpPr>
          <p:nvPr/>
        </p:nvSpPr>
        <p:spPr bwMode="auto">
          <a:xfrm>
            <a:off x="1668463" y="3686175"/>
            <a:ext cx="95250" cy="952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zh-CN" altLang="en-US" sz="1300">
              <a:solidFill>
                <a:srgbClr val="000000"/>
              </a:solidFill>
            </a:endParaRPr>
          </a:p>
        </p:txBody>
      </p:sp>
      <p:sp>
        <p:nvSpPr>
          <p:cNvPr id="38955" name="Oval 165"/>
          <p:cNvSpPr>
            <a:spLocks noChangeArrowheads="1"/>
          </p:cNvSpPr>
          <p:nvPr/>
        </p:nvSpPr>
        <p:spPr bwMode="auto">
          <a:xfrm>
            <a:off x="1968500" y="3686175"/>
            <a:ext cx="92075" cy="952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zh-CN" altLang="en-US" sz="1300">
              <a:solidFill>
                <a:srgbClr val="000000"/>
              </a:solidFill>
            </a:endParaRPr>
          </a:p>
        </p:txBody>
      </p:sp>
      <p:sp>
        <p:nvSpPr>
          <p:cNvPr id="38956" name="直角三角形 46"/>
          <p:cNvSpPr>
            <a:spLocks noChangeArrowheads="1"/>
          </p:cNvSpPr>
          <p:nvPr/>
        </p:nvSpPr>
        <p:spPr bwMode="auto">
          <a:xfrm>
            <a:off x="3132138" y="3228975"/>
            <a:ext cx="904875" cy="1631950"/>
          </a:xfrm>
          <a:prstGeom prst="rtTriangle">
            <a:avLst/>
          </a:prstGeom>
          <a:solidFill>
            <a:srgbClr val="EA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38957" name="直角三角形 47"/>
          <p:cNvSpPr>
            <a:spLocks noChangeArrowheads="1"/>
          </p:cNvSpPr>
          <p:nvPr/>
        </p:nvSpPr>
        <p:spPr bwMode="auto">
          <a:xfrm flipH="1" flipV="1">
            <a:off x="3133725" y="3232150"/>
            <a:ext cx="906463" cy="1633538"/>
          </a:xfrm>
          <a:prstGeom prst="rtTriangle">
            <a:avLst/>
          </a:pr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38958" name="Rectangle 74"/>
          <p:cNvSpPr>
            <a:spLocks noChangeArrowheads="1"/>
          </p:cNvSpPr>
          <p:nvPr/>
        </p:nvSpPr>
        <p:spPr bwMode="auto">
          <a:xfrm>
            <a:off x="3570288" y="4103688"/>
            <a:ext cx="34925" cy="123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zh-CN" altLang="en-US" sz="1300">
              <a:solidFill>
                <a:srgbClr val="000000"/>
              </a:solidFill>
            </a:endParaRPr>
          </a:p>
        </p:txBody>
      </p:sp>
      <p:sp>
        <p:nvSpPr>
          <p:cNvPr id="38959" name="Freeform 75"/>
          <p:cNvSpPr>
            <a:spLocks/>
          </p:cNvSpPr>
          <p:nvPr/>
        </p:nvSpPr>
        <p:spPr bwMode="auto">
          <a:xfrm>
            <a:off x="3424238" y="3860800"/>
            <a:ext cx="295275" cy="104775"/>
          </a:xfrm>
          <a:custGeom>
            <a:avLst/>
            <a:gdLst>
              <a:gd name="T0" fmla="*/ 2147483647 w 231"/>
              <a:gd name="T1" fmla="*/ 2147483647 h 81"/>
              <a:gd name="T2" fmla="*/ 2147483647 w 231"/>
              <a:gd name="T3" fmla="*/ 2147483647 h 81"/>
              <a:gd name="T4" fmla="*/ 2147483647 w 231"/>
              <a:gd name="T5" fmla="*/ 2147483647 h 81"/>
              <a:gd name="T6" fmla="*/ 2147483647 w 231"/>
              <a:gd name="T7" fmla="*/ 2147483647 h 81"/>
              <a:gd name="T8" fmla="*/ 0 w 231"/>
              <a:gd name="T9" fmla="*/ 2147483647 h 81"/>
              <a:gd name="T10" fmla="*/ 0 w 231"/>
              <a:gd name="T11" fmla="*/ 2147483647 h 81"/>
              <a:gd name="T12" fmla="*/ 2147483647 w 231"/>
              <a:gd name="T13" fmla="*/ 2147483647 h 81"/>
              <a:gd name="T14" fmla="*/ 2147483647 w 231"/>
              <a:gd name="T15" fmla="*/ 2147483647 h 81"/>
              <a:gd name="T16" fmla="*/ 2147483647 w 231"/>
              <a:gd name="T17" fmla="*/ 2147483647 h 81"/>
              <a:gd name="T18" fmla="*/ 2147483647 w 231"/>
              <a:gd name="T19" fmla="*/ 2147483647 h 81"/>
              <a:gd name="T20" fmla="*/ 2147483647 w 231"/>
              <a:gd name="T21" fmla="*/ 2147483647 h 81"/>
              <a:gd name="T22" fmla="*/ 2147483647 w 231"/>
              <a:gd name="T23" fmla="*/ 2147483647 h 81"/>
              <a:gd name="T24" fmla="*/ 2147483647 w 231"/>
              <a:gd name="T25" fmla="*/ 2147483647 h 81"/>
              <a:gd name="T26" fmla="*/ 2147483647 w 231"/>
              <a:gd name="T27" fmla="*/ 2147483647 h 81"/>
              <a:gd name="T28" fmla="*/ 2147483647 w 231"/>
              <a:gd name="T29" fmla="*/ 2147483647 h 81"/>
              <a:gd name="T30" fmla="*/ 2147483647 w 231"/>
              <a:gd name="T31" fmla="*/ 0 h 81"/>
              <a:gd name="T32" fmla="*/ 2147483647 w 231"/>
              <a:gd name="T33" fmla="*/ 0 h 81"/>
              <a:gd name="T34" fmla="*/ 2147483647 w 231"/>
              <a:gd name="T35" fmla="*/ 2147483647 h 81"/>
              <a:gd name="T36" fmla="*/ 2147483647 w 231"/>
              <a:gd name="T37" fmla="*/ 2147483647 h 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31" h="81">
                <a:moveTo>
                  <a:pt x="115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28" y="28"/>
                  <a:pt x="26" y="29"/>
                  <a:pt x="25" y="3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1"/>
                  <a:pt x="0" y="53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1" y="59"/>
                  <a:pt x="2" y="60"/>
                </a:cubicBezTo>
                <a:cubicBezTo>
                  <a:pt x="25" y="79"/>
                  <a:pt x="25" y="79"/>
                  <a:pt x="25" y="79"/>
                </a:cubicBezTo>
                <a:cubicBezTo>
                  <a:pt x="26" y="80"/>
                  <a:pt x="28" y="81"/>
                  <a:pt x="30" y="81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30" y="81"/>
                  <a:pt x="231" y="80"/>
                  <a:pt x="231" y="78"/>
                </a:cubicBezTo>
                <a:cubicBezTo>
                  <a:pt x="231" y="31"/>
                  <a:pt x="231" y="31"/>
                  <a:pt x="231" y="31"/>
                </a:cubicBezTo>
                <a:cubicBezTo>
                  <a:pt x="231" y="30"/>
                  <a:pt x="230" y="28"/>
                  <a:pt x="229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5" y="13"/>
                  <a:pt x="115" y="13"/>
                  <a:pt x="115" y="13"/>
                </a:cubicBezTo>
                <a:lnTo>
                  <a:pt x="115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60" name="Freeform 76"/>
          <p:cNvSpPr>
            <a:spLocks/>
          </p:cNvSpPr>
          <p:nvPr/>
        </p:nvSpPr>
        <p:spPr bwMode="auto">
          <a:xfrm>
            <a:off x="3459163" y="3984625"/>
            <a:ext cx="293687" cy="101600"/>
          </a:xfrm>
          <a:custGeom>
            <a:avLst/>
            <a:gdLst>
              <a:gd name="T0" fmla="*/ 2147483647 w 231"/>
              <a:gd name="T1" fmla="*/ 2147483647 h 80"/>
              <a:gd name="T2" fmla="*/ 2147483647 w 231"/>
              <a:gd name="T3" fmla="*/ 2147483647 h 80"/>
              <a:gd name="T4" fmla="*/ 0 w 231"/>
              <a:gd name="T5" fmla="*/ 2147483647 h 80"/>
              <a:gd name="T6" fmla="*/ 0 w 231"/>
              <a:gd name="T7" fmla="*/ 2147483647 h 80"/>
              <a:gd name="T8" fmla="*/ 2147483647 w 231"/>
              <a:gd name="T9" fmla="*/ 2147483647 h 80"/>
              <a:gd name="T10" fmla="*/ 2147483647 w 231"/>
              <a:gd name="T11" fmla="*/ 2147483647 h 80"/>
              <a:gd name="T12" fmla="*/ 2147483647 w 231"/>
              <a:gd name="T13" fmla="*/ 2147483647 h 80"/>
              <a:gd name="T14" fmla="*/ 2147483647 w 231"/>
              <a:gd name="T15" fmla="*/ 2147483647 h 80"/>
              <a:gd name="T16" fmla="*/ 2147483647 w 231"/>
              <a:gd name="T17" fmla="*/ 2147483647 h 80"/>
              <a:gd name="T18" fmla="*/ 2147483647 w 231"/>
              <a:gd name="T19" fmla="*/ 2147483647 h 80"/>
              <a:gd name="T20" fmla="*/ 2147483647 w 231"/>
              <a:gd name="T21" fmla="*/ 2147483647 h 80"/>
              <a:gd name="T22" fmla="*/ 2147483647 w 231"/>
              <a:gd name="T23" fmla="*/ 2147483647 h 80"/>
              <a:gd name="T24" fmla="*/ 2147483647 w 231"/>
              <a:gd name="T25" fmla="*/ 2147483647 h 80"/>
              <a:gd name="T26" fmla="*/ 2147483647 w 231"/>
              <a:gd name="T27" fmla="*/ 2147483647 h 80"/>
              <a:gd name="T28" fmla="*/ 2147483647 w 231"/>
              <a:gd name="T29" fmla="*/ 2147483647 h 80"/>
              <a:gd name="T30" fmla="*/ 2147483647 w 231"/>
              <a:gd name="T31" fmla="*/ 2147483647 h 80"/>
              <a:gd name="T32" fmla="*/ 2147483647 w 231"/>
              <a:gd name="T33" fmla="*/ 0 h 80"/>
              <a:gd name="T34" fmla="*/ 2147483647 w 231"/>
              <a:gd name="T35" fmla="*/ 0 h 80"/>
              <a:gd name="T36" fmla="*/ 2147483647 w 231"/>
              <a:gd name="T37" fmla="*/ 2147483647 h 80"/>
              <a:gd name="T38" fmla="*/ 2147483647 w 231"/>
              <a:gd name="T39" fmla="*/ 2147483647 h 80"/>
              <a:gd name="T40" fmla="*/ 2147483647 w 231"/>
              <a:gd name="T41" fmla="*/ 2147483647 h 8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31" h="80">
                <a:moveTo>
                  <a:pt x="89" y="27"/>
                </a:moveTo>
                <a:cubicBezTo>
                  <a:pt x="3" y="27"/>
                  <a:pt x="3" y="27"/>
                  <a:pt x="3" y="27"/>
                </a:cubicBezTo>
                <a:cubicBezTo>
                  <a:pt x="1" y="27"/>
                  <a:pt x="0" y="29"/>
                  <a:pt x="0" y="3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9"/>
                  <a:pt x="1" y="80"/>
                  <a:pt x="3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3" y="80"/>
                  <a:pt x="205" y="79"/>
                  <a:pt x="206" y="78"/>
                </a:cubicBezTo>
                <a:cubicBezTo>
                  <a:pt x="229" y="59"/>
                  <a:pt x="229" y="59"/>
                  <a:pt x="229" y="59"/>
                </a:cubicBezTo>
                <a:cubicBezTo>
                  <a:pt x="230" y="58"/>
                  <a:pt x="231" y="55"/>
                  <a:pt x="231" y="54"/>
                </a:cubicBezTo>
                <a:cubicBezTo>
                  <a:pt x="231" y="53"/>
                  <a:pt x="231" y="53"/>
                  <a:pt x="231" y="53"/>
                </a:cubicBezTo>
                <a:cubicBezTo>
                  <a:pt x="231" y="52"/>
                  <a:pt x="230" y="50"/>
                  <a:pt x="229" y="49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5" y="28"/>
                  <a:pt x="203" y="27"/>
                  <a:pt x="202" y="27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12"/>
                  <a:pt x="89" y="12"/>
                  <a:pt x="89" y="12"/>
                </a:cubicBezTo>
                <a:lnTo>
                  <a:pt x="89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961" name="矩形 51"/>
          <p:cNvSpPr>
            <a:spLocks noChangeArrowheads="1"/>
          </p:cNvSpPr>
          <p:nvPr/>
        </p:nvSpPr>
        <p:spPr bwMode="auto">
          <a:xfrm>
            <a:off x="4748213" y="3965575"/>
            <a:ext cx="35290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62" name="TextBox 13"/>
          <p:cNvSpPr txBox="1">
            <a:spLocks noChangeArrowheads="1"/>
          </p:cNvSpPr>
          <p:nvPr/>
        </p:nvSpPr>
        <p:spPr bwMode="auto">
          <a:xfrm>
            <a:off x="4733925" y="3708400"/>
            <a:ext cx="20653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63" name="TextBox 13"/>
          <p:cNvSpPr txBox="1">
            <a:spLocks noChangeArrowheads="1"/>
          </p:cNvSpPr>
          <p:nvPr/>
        </p:nvSpPr>
        <p:spPr bwMode="auto">
          <a:xfrm>
            <a:off x="5321300" y="4727575"/>
            <a:ext cx="10541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64" name="TextBox 13"/>
          <p:cNvSpPr txBox="1">
            <a:spLocks noChangeArrowheads="1"/>
          </p:cNvSpPr>
          <p:nvPr/>
        </p:nvSpPr>
        <p:spPr bwMode="auto">
          <a:xfrm>
            <a:off x="7364413" y="4727575"/>
            <a:ext cx="10541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161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任意多边形 8"/>
          <p:cNvSpPr>
            <a:spLocks/>
          </p:cNvSpPr>
          <p:nvPr/>
        </p:nvSpPr>
        <p:spPr bwMode="auto">
          <a:xfrm>
            <a:off x="0" y="2354263"/>
            <a:ext cx="9144000" cy="4503737"/>
          </a:xfrm>
          <a:custGeom>
            <a:avLst/>
            <a:gdLst>
              <a:gd name="T0" fmla="*/ 7903170 w 9144000"/>
              <a:gd name="T1" fmla="*/ 0 h 4503549"/>
              <a:gd name="T2" fmla="*/ 9144000 w 9144000"/>
              <a:gd name="T3" fmla="*/ 3935 h 4503549"/>
              <a:gd name="T4" fmla="*/ 9144000 w 9144000"/>
              <a:gd name="T5" fmla="*/ 4504865 h 4503549"/>
              <a:gd name="T6" fmla="*/ 0 w 9144000"/>
              <a:gd name="T7" fmla="*/ 4504865 h 4503549"/>
              <a:gd name="T8" fmla="*/ 0 w 9144000"/>
              <a:gd name="T9" fmla="*/ 3645967 h 4503549"/>
              <a:gd name="T10" fmla="*/ 5130822 w 9144000"/>
              <a:gd name="T11" fmla="*/ 3645967 h 4503549"/>
              <a:gd name="T12" fmla="*/ 7903170 w 9144000"/>
              <a:gd name="T13" fmla="*/ 0 h 450354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144000" h="4503549">
                <a:moveTo>
                  <a:pt x="7903170" y="0"/>
                </a:moveTo>
                <a:lnTo>
                  <a:pt x="9144000" y="3935"/>
                </a:lnTo>
                <a:lnTo>
                  <a:pt x="9144000" y="4503549"/>
                </a:lnTo>
                <a:lnTo>
                  <a:pt x="0" y="4503549"/>
                </a:lnTo>
                <a:lnTo>
                  <a:pt x="0" y="3644903"/>
                </a:lnTo>
                <a:lnTo>
                  <a:pt x="5130822" y="3644903"/>
                </a:lnTo>
                <a:lnTo>
                  <a:pt x="790317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39939" name="图片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6"/>
          <a:stretch>
            <a:fillRect/>
          </a:stretch>
        </p:blipFill>
        <p:spPr bwMode="auto">
          <a:xfrm>
            <a:off x="4572000" y="2809875"/>
            <a:ext cx="37338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组合 1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25" y="3090863"/>
            <a:ext cx="79216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941" name="组合 39"/>
          <p:cNvGrpSpPr>
            <a:grpSpLocks/>
          </p:cNvGrpSpPr>
          <p:nvPr/>
        </p:nvGrpSpPr>
        <p:grpSpPr bwMode="auto">
          <a:xfrm>
            <a:off x="6640513" y="2003425"/>
            <a:ext cx="1130300" cy="1117600"/>
            <a:chOff x="0" y="0"/>
            <a:chExt cx="1130301" cy="1117601"/>
          </a:xfrm>
        </p:grpSpPr>
        <p:sp>
          <p:nvSpPr>
            <p:cNvPr id="39949" name="Freeform 10"/>
            <p:cNvSpPr>
              <a:spLocks/>
            </p:cNvSpPr>
            <p:nvPr/>
          </p:nvSpPr>
          <p:spPr bwMode="auto">
            <a:xfrm>
              <a:off x="282575" y="188913"/>
              <a:ext cx="295275" cy="698500"/>
            </a:xfrm>
            <a:custGeom>
              <a:avLst/>
              <a:gdLst>
                <a:gd name="T0" fmla="*/ 2147483647 w 78"/>
                <a:gd name="T1" fmla="*/ 0 h 184"/>
                <a:gd name="T2" fmla="*/ 0 w 78"/>
                <a:gd name="T3" fmla="*/ 2147483647 h 184"/>
                <a:gd name="T4" fmla="*/ 2147483647 w 78"/>
                <a:gd name="T5" fmla="*/ 2147483647 h 184"/>
                <a:gd name="T6" fmla="*/ 2147483647 w 78"/>
                <a:gd name="T7" fmla="*/ 2147483647 h 184"/>
                <a:gd name="T8" fmla="*/ 2147483647 w 78"/>
                <a:gd name="T9" fmla="*/ 2147483647 h 184"/>
                <a:gd name="T10" fmla="*/ 2147483647 w 78"/>
                <a:gd name="T11" fmla="*/ 2147483647 h 184"/>
                <a:gd name="T12" fmla="*/ 2147483647 w 78"/>
                <a:gd name="T13" fmla="*/ 2147483647 h 184"/>
                <a:gd name="T14" fmla="*/ 2147483647 w 78"/>
                <a:gd name="T15" fmla="*/ 2147483647 h 184"/>
                <a:gd name="T16" fmla="*/ 2147483647 w 78"/>
                <a:gd name="T17" fmla="*/ 2147483647 h 184"/>
                <a:gd name="T18" fmla="*/ 2147483647 w 78"/>
                <a:gd name="T19" fmla="*/ 0 h 1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8" h="184">
                  <a:moveTo>
                    <a:pt x="78" y="0"/>
                  </a:moveTo>
                  <a:cubicBezTo>
                    <a:pt x="34" y="0"/>
                    <a:pt x="0" y="32"/>
                    <a:pt x="0" y="71"/>
                  </a:cubicBezTo>
                  <a:cubicBezTo>
                    <a:pt x="0" y="81"/>
                    <a:pt x="2" y="90"/>
                    <a:pt x="6" y="99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9" y="104"/>
                    <a:pt x="27" y="132"/>
                    <a:pt x="31" y="140"/>
                  </a:cubicBezTo>
                  <a:cubicBezTo>
                    <a:pt x="37" y="152"/>
                    <a:pt x="35" y="166"/>
                    <a:pt x="38" y="174"/>
                  </a:cubicBezTo>
                  <a:cubicBezTo>
                    <a:pt x="42" y="182"/>
                    <a:pt x="47" y="184"/>
                    <a:pt x="47" y="184"/>
                  </a:cubicBezTo>
                  <a:cubicBezTo>
                    <a:pt x="78" y="184"/>
                    <a:pt x="78" y="184"/>
                    <a:pt x="78" y="184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FD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0" name="Freeform 11"/>
            <p:cNvSpPr>
              <a:spLocks/>
            </p:cNvSpPr>
            <p:nvPr/>
          </p:nvSpPr>
          <p:spPr bwMode="auto">
            <a:xfrm>
              <a:off x="577850" y="188913"/>
              <a:ext cx="295275" cy="698500"/>
            </a:xfrm>
            <a:custGeom>
              <a:avLst/>
              <a:gdLst>
                <a:gd name="T0" fmla="*/ 0 w 78"/>
                <a:gd name="T1" fmla="*/ 0 h 184"/>
                <a:gd name="T2" fmla="*/ 2147483647 w 78"/>
                <a:gd name="T3" fmla="*/ 2147483647 h 184"/>
                <a:gd name="T4" fmla="*/ 2147483647 w 78"/>
                <a:gd name="T5" fmla="*/ 2147483647 h 184"/>
                <a:gd name="T6" fmla="*/ 2147483647 w 78"/>
                <a:gd name="T7" fmla="*/ 2147483647 h 184"/>
                <a:gd name="T8" fmla="*/ 2147483647 w 78"/>
                <a:gd name="T9" fmla="*/ 2147483647 h 184"/>
                <a:gd name="T10" fmla="*/ 2147483647 w 78"/>
                <a:gd name="T11" fmla="*/ 2147483647 h 184"/>
                <a:gd name="T12" fmla="*/ 2147483647 w 78"/>
                <a:gd name="T13" fmla="*/ 2147483647 h 184"/>
                <a:gd name="T14" fmla="*/ 2147483647 w 78"/>
                <a:gd name="T15" fmla="*/ 2147483647 h 184"/>
                <a:gd name="T16" fmla="*/ 0 w 78"/>
                <a:gd name="T17" fmla="*/ 2147483647 h 184"/>
                <a:gd name="T18" fmla="*/ 0 w 78"/>
                <a:gd name="T19" fmla="*/ 0 h 1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8" h="184">
                  <a:moveTo>
                    <a:pt x="0" y="0"/>
                  </a:moveTo>
                  <a:cubicBezTo>
                    <a:pt x="43" y="0"/>
                    <a:pt x="78" y="32"/>
                    <a:pt x="78" y="71"/>
                  </a:cubicBezTo>
                  <a:cubicBezTo>
                    <a:pt x="78" y="81"/>
                    <a:pt x="75" y="90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9" y="104"/>
                    <a:pt x="50" y="132"/>
                    <a:pt x="46" y="140"/>
                  </a:cubicBezTo>
                  <a:cubicBezTo>
                    <a:pt x="40" y="152"/>
                    <a:pt x="42" y="166"/>
                    <a:pt x="39" y="174"/>
                  </a:cubicBezTo>
                  <a:cubicBezTo>
                    <a:pt x="35" y="182"/>
                    <a:pt x="30" y="184"/>
                    <a:pt x="30" y="184"/>
                  </a:cubicBezTo>
                  <a:cubicBezTo>
                    <a:pt x="0" y="184"/>
                    <a:pt x="0" y="184"/>
                    <a:pt x="0" y="1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1" name="Freeform 12"/>
            <p:cNvSpPr>
              <a:spLocks/>
            </p:cNvSpPr>
            <p:nvPr/>
          </p:nvSpPr>
          <p:spPr bwMode="auto">
            <a:xfrm>
              <a:off x="449263" y="481013"/>
              <a:ext cx="92075" cy="406400"/>
            </a:xfrm>
            <a:custGeom>
              <a:avLst/>
              <a:gdLst>
                <a:gd name="T0" fmla="*/ 2147483647 w 58"/>
                <a:gd name="T1" fmla="*/ 2147483647 h 256"/>
                <a:gd name="T2" fmla="*/ 0 w 58"/>
                <a:gd name="T3" fmla="*/ 2147483647 h 256"/>
                <a:gd name="T4" fmla="*/ 2147483647 w 58"/>
                <a:gd name="T5" fmla="*/ 0 h 256"/>
                <a:gd name="T6" fmla="*/ 2147483647 w 58"/>
                <a:gd name="T7" fmla="*/ 2147483647 h 256"/>
                <a:gd name="T8" fmla="*/ 2147483647 w 58"/>
                <a:gd name="T9" fmla="*/ 2147483647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256">
                  <a:moveTo>
                    <a:pt x="50" y="256"/>
                  </a:moveTo>
                  <a:lnTo>
                    <a:pt x="0" y="3"/>
                  </a:lnTo>
                  <a:lnTo>
                    <a:pt x="10" y="0"/>
                  </a:lnTo>
                  <a:lnTo>
                    <a:pt x="58" y="256"/>
                  </a:lnTo>
                  <a:lnTo>
                    <a:pt x="50" y="256"/>
                  </a:lnTo>
                  <a:close/>
                </a:path>
              </a:pathLst>
            </a:custGeom>
            <a:solidFill>
              <a:srgbClr val="1018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2" name="Freeform 13"/>
            <p:cNvSpPr>
              <a:spLocks/>
            </p:cNvSpPr>
            <p:nvPr/>
          </p:nvSpPr>
          <p:spPr bwMode="auto">
            <a:xfrm>
              <a:off x="612775" y="481013"/>
              <a:ext cx="93663" cy="406400"/>
            </a:xfrm>
            <a:custGeom>
              <a:avLst/>
              <a:gdLst>
                <a:gd name="T0" fmla="*/ 2147483647 w 59"/>
                <a:gd name="T1" fmla="*/ 2147483647 h 256"/>
                <a:gd name="T2" fmla="*/ 0 w 59"/>
                <a:gd name="T3" fmla="*/ 2147483647 h 256"/>
                <a:gd name="T4" fmla="*/ 2147483647 w 59"/>
                <a:gd name="T5" fmla="*/ 0 h 256"/>
                <a:gd name="T6" fmla="*/ 2147483647 w 59"/>
                <a:gd name="T7" fmla="*/ 2147483647 h 256"/>
                <a:gd name="T8" fmla="*/ 2147483647 w 59"/>
                <a:gd name="T9" fmla="*/ 2147483647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256">
                  <a:moveTo>
                    <a:pt x="9" y="256"/>
                  </a:moveTo>
                  <a:lnTo>
                    <a:pt x="0" y="256"/>
                  </a:lnTo>
                  <a:lnTo>
                    <a:pt x="50" y="0"/>
                  </a:lnTo>
                  <a:lnTo>
                    <a:pt x="59" y="3"/>
                  </a:lnTo>
                  <a:lnTo>
                    <a:pt x="9" y="256"/>
                  </a:lnTo>
                  <a:close/>
                </a:path>
              </a:pathLst>
            </a:custGeom>
            <a:solidFill>
              <a:srgbClr val="1018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3" name="Freeform 14"/>
            <p:cNvSpPr>
              <a:spLocks/>
            </p:cNvSpPr>
            <p:nvPr/>
          </p:nvSpPr>
          <p:spPr bwMode="auto">
            <a:xfrm>
              <a:off x="460375" y="461963"/>
              <a:ext cx="231775" cy="46038"/>
            </a:xfrm>
            <a:custGeom>
              <a:avLst/>
              <a:gdLst>
                <a:gd name="T0" fmla="*/ 2147483647 w 61"/>
                <a:gd name="T1" fmla="*/ 2147483647 h 12"/>
                <a:gd name="T2" fmla="*/ 2147483647 w 61"/>
                <a:gd name="T3" fmla="*/ 2147483647 h 12"/>
                <a:gd name="T4" fmla="*/ 2147483647 w 61"/>
                <a:gd name="T5" fmla="*/ 0 h 12"/>
                <a:gd name="T6" fmla="*/ 2147483647 w 61"/>
                <a:gd name="T7" fmla="*/ 2147483647 h 12"/>
                <a:gd name="T8" fmla="*/ 2147483647 w 61"/>
                <a:gd name="T9" fmla="*/ 2147483647 h 12"/>
                <a:gd name="T10" fmla="*/ 2147483647 w 61"/>
                <a:gd name="T11" fmla="*/ 2147483647 h 12"/>
                <a:gd name="T12" fmla="*/ 2147483647 w 61"/>
                <a:gd name="T13" fmla="*/ 2147483647 h 12"/>
                <a:gd name="T14" fmla="*/ 2147483647 w 61"/>
                <a:gd name="T15" fmla="*/ 2147483647 h 12"/>
                <a:gd name="T16" fmla="*/ 2147483647 w 61"/>
                <a:gd name="T17" fmla="*/ 2147483647 h 12"/>
                <a:gd name="T18" fmla="*/ 2147483647 w 61"/>
                <a:gd name="T19" fmla="*/ 2147483647 h 12"/>
                <a:gd name="T20" fmla="*/ 2147483647 w 61"/>
                <a:gd name="T21" fmla="*/ 0 h 12"/>
                <a:gd name="T22" fmla="*/ 2147483647 w 61"/>
                <a:gd name="T23" fmla="*/ 2147483647 h 12"/>
                <a:gd name="T24" fmla="*/ 2147483647 w 61"/>
                <a:gd name="T25" fmla="*/ 2147483647 h 12"/>
                <a:gd name="T26" fmla="*/ 2147483647 w 61"/>
                <a:gd name="T27" fmla="*/ 2147483647 h 12"/>
                <a:gd name="T28" fmla="*/ 2147483647 w 61"/>
                <a:gd name="T29" fmla="*/ 2147483647 h 12"/>
                <a:gd name="T30" fmla="*/ 2147483647 w 61"/>
                <a:gd name="T31" fmla="*/ 2147483647 h 12"/>
                <a:gd name="T32" fmla="*/ 0 w 61"/>
                <a:gd name="T33" fmla="*/ 2147483647 h 12"/>
                <a:gd name="T34" fmla="*/ 2147483647 w 61"/>
                <a:gd name="T35" fmla="*/ 2147483647 h 12"/>
                <a:gd name="T36" fmla="*/ 2147483647 w 61"/>
                <a:gd name="T37" fmla="*/ 2147483647 h 12"/>
                <a:gd name="T38" fmla="*/ 2147483647 w 61"/>
                <a:gd name="T39" fmla="*/ 2147483647 h 12"/>
                <a:gd name="T40" fmla="*/ 2147483647 w 61"/>
                <a:gd name="T41" fmla="*/ 2147483647 h 12"/>
                <a:gd name="T42" fmla="*/ 2147483647 w 61"/>
                <a:gd name="T43" fmla="*/ 2147483647 h 12"/>
                <a:gd name="T44" fmla="*/ 2147483647 w 61"/>
                <a:gd name="T45" fmla="*/ 2147483647 h 12"/>
                <a:gd name="T46" fmla="*/ 2147483647 w 61"/>
                <a:gd name="T47" fmla="*/ 2147483647 h 12"/>
                <a:gd name="T48" fmla="*/ 2147483647 w 61"/>
                <a:gd name="T49" fmla="*/ 2147483647 h 12"/>
                <a:gd name="T50" fmla="*/ 2147483647 w 61"/>
                <a:gd name="T51" fmla="*/ 2147483647 h 12"/>
                <a:gd name="T52" fmla="*/ 2147483647 w 61"/>
                <a:gd name="T53" fmla="*/ 2147483647 h 12"/>
                <a:gd name="T54" fmla="*/ 2147483647 w 61"/>
                <a:gd name="T55" fmla="*/ 2147483647 h 12"/>
                <a:gd name="T56" fmla="*/ 2147483647 w 61"/>
                <a:gd name="T57" fmla="*/ 2147483647 h 12"/>
                <a:gd name="T58" fmla="*/ 2147483647 w 61"/>
                <a:gd name="T59" fmla="*/ 2147483647 h 12"/>
                <a:gd name="T60" fmla="*/ 2147483647 w 61"/>
                <a:gd name="T61" fmla="*/ 2147483647 h 12"/>
                <a:gd name="T62" fmla="*/ 2147483647 w 61"/>
                <a:gd name="T63" fmla="*/ 2147483647 h 12"/>
                <a:gd name="T64" fmla="*/ 2147483647 w 61"/>
                <a:gd name="T65" fmla="*/ 2147483647 h 12"/>
                <a:gd name="T66" fmla="*/ 2147483647 w 61"/>
                <a:gd name="T67" fmla="*/ 2147483647 h 12"/>
                <a:gd name="T68" fmla="*/ 2147483647 w 61"/>
                <a:gd name="T69" fmla="*/ 2147483647 h 1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1" h="12">
                  <a:moveTo>
                    <a:pt x="53" y="4"/>
                  </a:moveTo>
                  <a:cubicBezTo>
                    <a:pt x="50" y="3"/>
                    <a:pt x="47" y="2"/>
                    <a:pt x="44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4" y="4"/>
                    <a:pt x="45" y="5"/>
                    <a:pt x="45" y="7"/>
                  </a:cubicBezTo>
                  <a:cubicBezTo>
                    <a:pt x="45" y="7"/>
                    <a:pt x="46" y="8"/>
                    <a:pt x="46" y="9"/>
                  </a:cubicBezTo>
                  <a:cubicBezTo>
                    <a:pt x="44" y="8"/>
                    <a:pt x="42" y="8"/>
                    <a:pt x="39" y="8"/>
                  </a:cubicBezTo>
                  <a:cubicBezTo>
                    <a:pt x="37" y="7"/>
                    <a:pt x="34" y="7"/>
                    <a:pt x="31" y="6"/>
                  </a:cubicBezTo>
                  <a:cubicBezTo>
                    <a:pt x="31" y="6"/>
                    <a:pt x="25" y="4"/>
                    <a:pt x="22" y="4"/>
                  </a:cubicBezTo>
                  <a:cubicBezTo>
                    <a:pt x="20" y="3"/>
                    <a:pt x="17" y="2"/>
                    <a:pt x="14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5"/>
                    <a:pt x="15" y="7"/>
                  </a:cubicBezTo>
                  <a:cubicBezTo>
                    <a:pt x="15" y="7"/>
                    <a:pt x="15" y="8"/>
                    <a:pt x="16" y="9"/>
                  </a:cubicBezTo>
                  <a:cubicBezTo>
                    <a:pt x="13" y="8"/>
                    <a:pt x="11" y="8"/>
                    <a:pt x="9" y="8"/>
                  </a:cubicBezTo>
                  <a:cubicBezTo>
                    <a:pt x="7" y="7"/>
                    <a:pt x="4" y="7"/>
                    <a:pt x="1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8"/>
                    <a:pt x="6" y="9"/>
                    <a:pt x="9" y="9"/>
                  </a:cubicBezTo>
                  <a:cubicBezTo>
                    <a:pt x="12" y="10"/>
                    <a:pt x="14" y="10"/>
                    <a:pt x="18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9"/>
                    <a:pt x="17" y="8"/>
                    <a:pt x="16" y="6"/>
                  </a:cubicBezTo>
                  <a:cubicBezTo>
                    <a:pt x="16" y="5"/>
                    <a:pt x="16" y="4"/>
                    <a:pt x="15" y="4"/>
                  </a:cubicBezTo>
                  <a:cubicBezTo>
                    <a:pt x="18" y="4"/>
                    <a:pt x="20" y="5"/>
                    <a:pt x="22" y="5"/>
                  </a:cubicBezTo>
                  <a:cubicBezTo>
                    <a:pt x="25" y="6"/>
                    <a:pt x="27" y="6"/>
                    <a:pt x="30" y="7"/>
                  </a:cubicBezTo>
                  <a:cubicBezTo>
                    <a:pt x="30" y="7"/>
                    <a:pt x="36" y="9"/>
                    <a:pt x="39" y="9"/>
                  </a:cubicBezTo>
                  <a:cubicBezTo>
                    <a:pt x="42" y="10"/>
                    <a:pt x="45" y="10"/>
                    <a:pt x="48" y="11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8" y="9"/>
                    <a:pt x="47" y="8"/>
                    <a:pt x="47" y="6"/>
                  </a:cubicBezTo>
                  <a:cubicBezTo>
                    <a:pt x="46" y="5"/>
                    <a:pt x="46" y="4"/>
                    <a:pt x="46" y="4"/>
                  </a:cubicBezTo>
                  <a:cubicBezTo>
                    <a:pt x="48" y="4"/>
                    <a:pt x="50" y="5"/>
                    <a:pt x="52" y="5"/>
                  </a:cubicBezTo>
                  <a:cubicBezTo>
                    <a:pt x="55" y="6"/>
                    <a:pt x="58" y="6"/>
                    <a:pt x="61" y="7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8" y="5"/>
                    <a:pt x="55" y="4"/>
                    <a:pt x="53" y="4"/>
                  </a:cubicBezTo>
                  <a:close/>
                </a:path>
              </a:pathLst>
            </a:custGeom>
            <a:solidFill>
              <a:srgbClr val="6B7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4" name="Freeform 15"/>
            <p:cNvSpPr>
              <a:spLocks/>
            </p:cNvSpPr>
            <p:nvPr/>
          </p:nvSpPr>
          <p:spPr bwMode="auto">
            <a:xfrm>
              <a:off x="457200" y="887413"/>
              <a:ext cx="242888" cy="230188"/>
            </a:xfrm>
            <a:custGeom>
              <a:avLst/>
              <a:gdLst>
                <a:gd name="T0" fmla="*/ 2147483647 w 64"/>
                <a:gd name="T1" fmla="*/ 2147483647 h 61"/>
                <a:gd name="T2" fmla="*/ 2147483647 w 64"/>
                <a:gd name="T3" fmla="*/ 2147483647 h 61"/>
                <a:gd name="T4" fmla="*/ 2147483647 w 64"/>
                <a:gd name="T5" fmla="*/ 2147483647 h 61"/>
                <a:gd name="T6" fmla="*/ 0 w 64"/>
                <a:gd name="T7" fmla="*/ 2147483647 h 61"/>
                <a:gd name="T8" fmla="*/ 0 w 64"/>
                <a:gd name="T9" fmla="*/ 2147483647 h 61"/>
                <a:gd name="T10" fmla="*/ 2147483647 w 64"/>
                <a:gd name="T11" fmla="*/ 0 h 61"/>
                <a:gd name="T12" fmla="*/ 2147483647 w 64"/>
                <a:gd name="T13" fmla="*/ 0 h 61"/>
                <a:gd name="T14" fmla="*/ 2147483647 w 64"/>
                <a:gd name="T15" fmla="*/ 2147483647 h 61"/>
                <a:gd name="T16" fmla="*/ 2147483647 w 64"/>
                <a:gd name="T17" fmla="*/ 2147483647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4" h="61">
                  <a:moveTo>
                    <a:pt x="64" y="50"/>
                  </a:moveTo>
                  <a:cubicBezTo>
                    <a:pt x="61" y="57"/>
                    <a:pt x="44" y="61"/>
                    <a:pt x="44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3" y="56"/>
                    <a:pt x="0" y="5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2" y="0"/>
                    <a:pt x="64" y="1"/>
                    <a:pt x="64" y="3"/>
                  </a:cubicBezTo>
                  <a:lnTo>
                    <a:pt x="64" y="50"/>
                  </a:lnTo>
                  <a:close/>
                </a:path>
              </a:pathLst>
            </a:custGeom>
            <a:solidFill>
              <a:srgbClr val="192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5" name="Freeform 16"/>
            <p:cNvSpPr>
              <a:spLocks/>
            </p:cNvSpPr>
            <p:nvPr/>
          </p:nvSpPr>
          <p:spPr bwMode="auto">
            <a:xfrm>
              <a:off x="457200" y="887413"/>
              <a:ext cx="242888" cy="63500"/>
            </a:xfrm>
            <a:custGeom>
              <a:avLst/>
              <a:gdLst>
                <a:gd name="T0" fmla="*/ 2147483647 w 64"/>
                <a:gd name="T1" fmla="*/ 2147483647 h 17"/>
                <a:gd name="T2" fmla="*/ 2147483647 w 64"/>
                <a:gd name="T3" fmla="*/ 2147483647 h 17"/>
                <a:gd name="T4" fmla="*/ 2147483647 w 64"/>
                <a:gd name="T5" fmla="*/ 0 h 17"/>
                <a:gd name="T6" fmla="*/ 2147483647 w 64"/>
                <a:gd name="T7" fmla="*/ 0 h 17"/>
                <a:gd name="T8" fmla="*/ 0 w 64"/>
                <a:gd name="T9" fmla="*/ 2147483647 h 17"/>
                <a:gd name="T10" fmla="*/ 0 w 64"/>
                <a:gd name="T11" fmla="*/ 2147483647 h 17"/>
                <a:gd name="T12" fmla="*/ 2147483647 w 64"/>
                <a:gd name="T13" fmla="*/ 2147483647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17">
                  <a:moveTo>
                    <a:pt x="64" y="8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2" y="0"/>
                    <a:pt x="6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64" y="8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6" name="Freeform 17"/>
            <p:cNvSpPr>
              <a:spLocks/>
            </p:cNvSpPr>
            <p:nvPr/>
          </p:nvSpPr>
          <p:spPr bwMode="auto">
            <a:xfrm>
              <a:off x="446088" y="928688"/>
              <a:ext cx="265113" cy="60325"/>
            </a:xfrm>
            <a:custGeom>
              <a:avLst/>
              <a:gdLst>
                <a:gd name="T0" fmla="*/ 2147483647 w 70"/>
                <a:gd name="T1" fmla="*/ 2147483647 h 16"/>
                <a:gd name="T2" fmla="*/ 2147483647 w 70"/>
                <a:gd name="T3" fmla="*/ 2147483647 h 16"/>
                <a:gd name="T4" fmla="*/ 2147483647 w 70"/>
                <a:gd name="T5" fmla="*/ 2147483647 h 16"/>
                <a:gd name="T6" fmla="*/ 0 w 70"/>
                <a:gd name="T7" fmla="*/ 2147483647 h 16"/>
                <a:gd name="T8" fmla="*/ 0 w 70"/>
                <a:gd name="T9" fmla="*/ 2147483647 h 16"/>
                <a:gd name="T10" fmla="*/ 2147483647 w 70"/>
                <a:gd name="T11" fmla="*/ 2147483647 h 16"/>
                <a:gd name="T12" fmla="*/ 2147483647 w 70"/>
                <a:gd name="T13" fmla="*/ 0 h 16"/>
                <a:gd name="T14" fmla="*/ 2147483647 w 70"/>
                <a:gd name="T15" fmla="*/ 2147483647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" h="16">
                  <a:moveTo>
                    <a:pt x="70" y="3"/>
                  </a:moveTo>
                  <a:cubicBezTo>
                    <a:pt x="70" y="5"/>
                    <a:pt x="69" y="6"/>
                    <a:pt x="68" y="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9"/>
                    <a:pt x="2" y="9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69" y="1"/>
                    <a:pt x="70" y="3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7" name="Freeform 18"/>
            <p:cNvSpPr>
              <a:spLocks/>
            </p:cNvSpPr>
            <p:nvPr/>
          </p:nvSpPr>
          <p:spPr bwMode="auto">
            <a:xfrm>
              <a:off x="442913" y="962025"/>
              <a:ext cx="268288" cy="65088"/>
            </a:xfrm>
            <a:custGeom>
              <a:avLst/>
              <a:gdLst>
                <a:gd name="T0" fmla="*/ 2147483647 w 71"/>
                <a:gd name="T1" fmla="*/ 2147483647 h 17"/>
                <a:gd name="T2" fmla="*/ 2147483647 w 71"/>
                <a:gd name="T3" fmla="*/ 2147483647 h 17"/>
                <a:gd name="T4" fmla="*/ 2147483647 w 71"/>
                <a:gd name="T5" fmla="*/ 2147483647 h 17"/>
                <a:gd name="T6" fmla="*/ 2147483647 w 71"/>
                <a:gd name="T7" fmla="*/ 2147483647 h 17"/>
                <a:gd name="T8" fmla="*/ 2147483647 w 71"/>
                <a:gd name="T9" fmla="*/ 2147483647 h 17"/>
                <a:gd name="T10" fmla="*/ 2147483647 w 71"/>
                <a:gd name="T11" fmla="*/ 2147483647 h 17"/>
                <a:gd name="T12" fmla="*/ 2147483647 w 71"/>
                <a:gd name="T13" fmla="*/ 0 h 17"/>
                <a:gd name="T14" fmla="*/ 2147483647 w 71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1" h="17">
                  <a:moveTo>
                    <a:pt x="70" y="3"/>
                  </a:moveTo>
                  <a:cubicBezTo>
                    <a:pt x="71" y="5"/>
                    <a:pt x="70" y="7"/>
                    <a:pt x="69" y="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7"/>
                    <a:pt x="1" y="15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1" y="10"/>
                    <a:pt x="3" y="1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9" y="0"/>
                    <a:pt x="70" y="1"/>
                    <a:pt x="70" y="3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8" name="Freeform 19"/>
            <p:cNvSpPr>
              <a:spLocks/>
            </p:cNvSpPr>
            <p:nvPr/>
          </p:nvSpPr>
          <p:spPr bwMode="auto">
            <a:xfrm>
              <a:off x="442913" y="1000125"/>
              <a:ext cx="268288" cy="61913"/>
            </a:xfrm>
            <a:custGeom>
              <a:avLst/>
              <a:gdLst>
                <a:gd name="T0" fmla="*/ 2147483647 w 71"/>
                <a:gd name="T1" fmla="*/ 2147483647 h 16"/>
                <a:gd name="T2" fmla="*/ 2147483647 w 71"/>
                <a:gd name="T3" fmla="*/ 2147483647 h 16"/>
                <a:gd name="T4" fmla="*/ 2147483647 w 71"/>
                <a:gd name="T5" fmla="*/ 2147483647 h 16"/>
                <a:gd name="T6" fmla="*/ 0 w 71"/>
                <a:gd name="T7" fmla="*/ 2147483647 h 16"/>
                <a:gd name="T8" fmla="*/ 0 w 71"/>
                <a:gd name="T9" fmla="*/ 2147483647 h 16"/>
                <a:gd name="T10" fmla="*/ 2147483647 w 71"/>
                <a:gd name="T11" fmla="*/ 2147483647 h 16"/>
                <a:gd name="T12" fmla="*/ 2147483647 w 71"/>
                <a:gd name="T13" fmla="*/ 0 h 16"/>
                <a:gd name="T14" fmla="*/ 2147483647 w 71"/>
                <a:gd name="T15" fmla="*/ 2147483647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1" h="16">
                  <a:moveTo>
                    <a:pt x="70" y="3"/>
                  </a:moveTo>
                  <a:cubicBezTo>
                    <a:pt x="71" y="5"/>
                    <a:pt x="70" y="6"/>
                    <a:pt x="68" y="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1" y="15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9" y="0"/>
                    <a:pt x="70" y="1"/>
                    <a:pt x="70" y="3"/>
                  </a:cubicBez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9" name="Freeform 20"/>
            <p:cNvSpPr>
              <a:spLocks/>
            </p:cNvSpPr>
            <p:nvPr/>
          </p:nvSpPr>
          <p:spPr bwMode="auto">
            <a:xfrm>
              <a:off x="457200" y="1038225"/>
              <a:ext cx="242888" cy="79375"/>
            </a:xfrm>
            <a:custGeom>
              <a:avLst/>
              <a:gdLst>
                <a:gd name="T0" fmla="*/ 0 w 64"/>
                <a:gd name="T1" fmla="*/ 2147483647 h 21"/>
                <a:gd name="T2" fmla="*/ 0 w 64"/>
                <a:gd name="T3" fmla="*/ 2147483647 h 21"/>
                <a:gd name="T4" fmla="*/ 2147483647 w 64"/>
                <a:gd name="T5" fmla="*/ 2147483647 h 21"/>
                <a:gd name="T6" fmla="*/ 2147483647 w 64"/>
                <a:gd name="T7" fmla="*/ 2147483647 h 21"/>
                <a:gd name="T8" fmla="*/ 2147483647 w 64"/>
                <a:gd name="T9" fmla="*/ 2147483647 h 21"/>
                <a:gd name="T10" fmla="*/ 2147483647 w 64"/>
                <a:gd name="T11" fmla="*/ 0 h 21"/>
                <a:gd name="T12" fmla="*/ 0 w 64"/>
                <a:gd name="T13" fmla="*/ 2147483647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21">
                  <a:moveTo>
                    <a:pt x="0" y="9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3" y="16"/>
                    <a:pt x="17" y="21"/>
                    <a:pt x="17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61" y="17"/>
                    <a:pt x="64" y="10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0" name="Rectangle 21"/>
            <p:cNvSpPr>
              <a:spLocks noChangeArrowheads="1"/>
            </p:cNvSpPr>
            <p:nvPr/>
          </p:nvSpPr>
          <p:spPr bwMode="auto">
            <a:xfrm>
              <a:off x="555625" y="0"/>
              <a:ext cx="19050" cy="128588"/>
            </a:xfrm>
            <a:prstGeom prst="rect">
              <a:avLst/>
            </a:pr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9961" name="Freeform 22"/>
            <p:cNvSpPr>
              <a:spLocks/>
            </p:cNvSpPr>
            <p:nvPr/>
          </p:nvSpPr>
          <p:spPr bwMode="auto">
            <a:xfrm>
              <a:off x="271463" y="71438"/>
              <a:ext cx="84138" cy="122238"/>
            </a:xfrm>
            <a:custGeom>
              <a:avLst/>
              <a:gdLst>
                <a:gd name="T0" fmla="*/ 2147483647 w 53"/>
                <a:gd name="T1" fmla="*/ 2147483647 h 77"/>
                <a:gd name="T2" fmla="*/ 0 w 53"/>
                <a:gd name="T3" fmla="*/ 2147483647 h 77"/>
                <a:gd name="T4" fmla="*/ 2147483647 w 53"/>
                <a:gd name="T5" fmla="*/ 0 h 77"/>
                <a:gd name="T6" fmla="*/ 2147483647 w 53"/>
                <a:gd name="T7" fmla="*/ 2147483647 h 77"/>
                <a:gd name="T8" fmla="*/ 2147483647 w 53"/>
                <a:gd name="T9" fmla="*/ 2147483647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77">
                  <a:moveTo>
                    <a:pt x="43" y="77"/>
                  </a:moveTo>
                  <a:lnTo>
                    <a:pt x="0" y="8"/>
                  </a:lnTo>
                  <a:lnTo>
                    <a:pt x="12" y="0"/>
                  </a:lnTo>
                  <a:lnTo>
                    <a:pt x="53" y="70"/>
                  </a:lnTo>
                  <a:lnTo>
                    <a:pt x="43" y="77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2" name="Freeform 23"/>
            <p:cNvSpPr>
              <a:spLocks/>
            </p:cNvSpPr>
            <p:nvPr/>
          </p:nvSpPr>
          <p:spPr bwMode="auto">
            <a:xfrm>
              <a:off x="71438" y="276225"/>
              <a:ext cx="120650" cy="79375"/>
            </a:xfrm>
            <a:custGeom>
              <a:avLst/>
              <a:gdLst>
                <a:gd name="T0" fmla="*/ 2147483647 w 76"/>
                <a:gd name="T1" fmla="*/ 2147483647 h 50"/>
                <a:gd name="T2" fmla="*/ 0 w 76"/>
                <a:gd name="T3" fmla="*/ 2147483647 h 50"/>
                <a:gd name="T4" fmla="*/ 2147483647 w 76"/>
                <a:gd name="T5" fmla="*/ 0 h 50"/>
                <a:gd name="T6" fmla="*/ 2147483647 w 76"/>
                <a:gd name="T7" fmla="*/ 2147483647 h 50"/>
                <a:gd name="T8" fmla="*/ 2147483647 w 76"/>
                <a:gd name="T9" fmla="*/ 2147483647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50">
                  <a:moveTo>
                    <a:pt x="69" y="50"/>
                  </a:moveTo>
                  <a:lnTo>
                    <a:pt x="0" y="12"/>
                  </a:lnTo>
                  <a:lnTo>
                    <a:pt x="5" y="0"/>
                  </a:lnTo>
                  <a:lnTo>
                    <a:pt x="76" y="41"/>
                  </a:lnTo>
                  <a:lnTo>
                    <a:pt x="69" y="50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3" name="Freeform 24"/>
            <p:cNvSpPr>
              <a:spLocks/>
            </p:cNvSpPr>
            <p:nvPr/>
          </p:nvSpPr>
          <p:spPr bwMode="auto">
            <a:xfrm>
              <a:off x="938213" y="781050"/>
              <a:ext cx="123825" cy="79375"/>
            </a:xfrm>
            <a:custGeom>
              <a:avLst/>
              <a:gdLst>
                <a:gd name="T0" fmla="*/ 2147483647 w 78"/>
                <a:gd name="T1" fmla="*/ 2147483647 h 50"/>
                <a:gd name="T2" fmla="*/ 0 w 78"/>
                <a:gd name="T3" fmla="*/ 2147483647 h 50"/>
                <a:gd name="T4" fmla="*/ 2147483647 w 78"/>
                <a:gd name="T5" fmla="*/ 0 h 50"/>
                <a:gd name="T6" fmla="*/ 2147483647 w 78"/>
                <a:gd name="T7" fmla="*/ 2147483647 h 50"/>
                <a:gd name="T8" fmla="*/ 2147483647 w 78"/>
                <a:gd name="T9" fmla="*/ 2147483647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50">
                  <a:moveTo>
                    <a:pt x="71" y="50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78" y="38"/>
                  </a:lnTo>
                  <a:lnTo>
                    <a:pt x="71" y="50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4" name="Freeform 25"/>
            <p:cNvSpPr>
              <a:spLocks/>
            </p:cNvSpPr>
            <p:nvPr/>
          </p:nvSpPr>
          <p:spPr bwMode="auto">
            <a:xfrm>
              <a:off x="0" y="557213"/>
              <a:ext cx="128588" cy="22225"/>
            </a:xfrm>
            <a:custGeom>
              <a:avLst/>
              <a:gdLst>
                <a:gd name="T0" fmla="*/ 2147483647 w 81"/>
                <a:gd name="T1" fmla="*/ 2147483647 h 14"/>
                <a:gd name="T2" fmla="*/ 0 w 81"/>
                <a:gd name="T3" fmla="*/ 2147483647 h 14"/>
                <a:gd name="T4" fmla="*/ 0 w 81"/>
                <a:gd name="T5" fmla="*/ 2147483647 h 14"/>
                <a:gd name="T6" fmla="*/ 2147483647 w 81"/>
                <a:gd name="T7" fmla="*/ 0 h 14"/>
                <a:gd name="T8" fmla="*/ 2147483647 w 81"/>
                <a:gd name="T9" fmla="*/ 2147483647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" h="14">
                  <a:moveTo>
                    <a:pt x="81" y="12"/>
                  </a:moveTo>
                  <a:lnTo>
                    <a:pt x="0" y="14"/>
                  </a:lnTo>
                  <a:lnTo>
                    <a:pt x="0" y="2"/>
                  </a:lnTo>
                  <a:lnTo>
                    <a:pt x="81" y="0"/>
                  </a:lnTo>
                  <a:lnTo>
                    <a:pt x="81" y="12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5" name="Freeform 26"/>
            <p:cNvSpPr>
              <a:spLocks/>
            </p:cNvSpPr>
            <p:nvPr/>
          </p:nvSpPr>
          <p:spPr bwMode="auto">
            <a:xfrm>
              <a:off x="1001713" y="557213"/>
              <a:ext cx="128588" cy="22225"/>
            </a:xfrm>
            <a:custGeom>
              <a:avLst/>
              <a:gdLst>
                <a:gd name="T0" fmla="*/ 2147483647 w 81"/>
                <a:gd name="T1" fmla="*/ 2147483647 h 14"/>
                <a:gd name="T2" fmla="*/ 0 w 81"/>
                <a:gd name="T3" fmla="*/ 2147483647 h 14"/>
                <a:gd name="T4" fmla="*/ 0 w 81"/>
                <a:gd name="T5" fmla="*/ 2147483647 h 14"/>
                <a:gd name="T6" fmla="*/ 2147483647 w 81"/>
                <a:gd name="T7" fmla="*/ 0 h 14"/>
                <a:gd name="T8" fmla="*/ 2147483647 w 81"/>
                <a:gd name="T9" fmla="*/ 2147483647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" h="14">
                  <a:moveTo>
                    <a:pt x="81" y="12"/>
                  </a:moveTo>
                  <a:lnTo>
                    <a:pt x="0" y="14"/>
                  </a:lnTo>
                  <a:lnTo>
                    <a:pt x="0" y="2"/>
                  </a:lnTo>
                  <a:lnTo>
                    <a:pt x="81" y="0"/>
                  </a:lnTo>
                  <a:lnTo>
                    <a:pt x="81" y="12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6" name="Freeform 27"/>
            <p:cNvSpPr>
              <a:spLocks/>
            </p:cNvSpPr>
            <p:nvPr/>
          </p:nvSpPr>
          <p:spPr bwMode="auto">
            <a:xfrm>
              <a:off x="71438" y="781050"/>
              <a:ext cx="117475" cy="79375"/>
            </a:xfrm>
            <a:custGeom>
              <a:avLst/>
              <a:gdLst>
                <a:gd name="T0" fmla="*/ 2147483647 w 74"/>
                <a:gd name="T1" fmla="*/ 2147483647 h 50"/>
                <a:gd name="T2" fmla="*/ 2147483647 w 74"/>
                <a:gd name="T3" fmla="*/ 2147483647 h 50"/>
                <a:gd name="T4" fmla="*/ 0 w 74"/>
                <a:gd name="T5" fmla="*/ 2147483647 h 50"/>
                <a:gd name="T6" fmla="*/ 2147483647 w 74"/>
                <a:gd name="T7" fmla="*/ 0 h 50"/>
                <a:gd name="T8" fmla="*/ 2147483647 w 74"/>
                <a:gd name="T9" fmla="*/ 2147483647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50">
                  <a:moveTo>
                    <a:pt x="74" y="9"/>
                  </a:moveTo>
                  <a:lnTo>
                    <a:pt x="5" y="50"/>
                  </a:lnTo>
                  <a:lnTo>
                    <a:pt x="0" y="40"/>
                  </a:lnTo>
                  <a:lnTo>
                    <a:pt x="69" y="0"/>
                  </a:lnTo>
                  <a:lnTo>
                    <a:pt x="74" y="9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7" name="Freeform 28"/>
            <p:cNvSpPr>
              <a:spLocks/>
            </p:cNvSpPr>
            <p:nvPr/>
          </p:nvSpPr>
          <p:spPr bwMode="auto">
            <a:xfrm>
              <a:off x="941388" y="276225"/>
              <a:ext cx="117475" cy="84138"/>
            </a:xfrm>
            <a:custGeom>
              <a:avLst/>
              <a:gdLst>
                <a:gd name="T0" fmla="*/ 2147483647 w 74"/>
                <a:gd name="T1" fmla="*/ 2147483647 h 53"/>
                <a:gd name="T2" fmla="*/ 2147483647 w 74"/>
                <a:gd name="T3" fmla="*/ 2147483647 h 53"/>
                <a:gd name="T4" fmla="*/ 0 w 74"/>
                <a:gd name="T5" fmla="*/ 2147483647 h 53"/>
                <a:gd name="T6" fmla="*/ 2147483647 w 74"/>
                <a:gd name="T7" fmla="*/ 0 h 53"/>
                <a:gd name="T8" fmla="*/ 2147483647 w 74"/>
                <a:gd name="T9" fmla="*/ 2147483647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53">
                  <a:moveTo>
                    <a:pt x="74" y="10"/>
                  </a:moveTo>
                  <a:lnTo>
                    <a:pt x="5" y="53"/>
                  </a:lnTo>
                  <a:lnTo>
                    <a:pt x="0" y="41"/>
                  </a:lnTo>
                  <a:lnTo>
                    <a:pt x="69" y="0"/>
                  </a:lnTo>
                  <a:lnTo>
                    <a:pt x="74" y="10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68" name="Freeform 29"/>
            <p:cNvSpPr>
              <a:spLocks/>
            </p:cNvSpPr>
            <p:nvPr/>
          </p:nvSpPr>
          <p:spPr bwMode="auto">
            <a:xfrm>
              <a:off x="774700" y="71438"/>
              <a:ext cx="79375" cy="122238"/>
            </a:xfrm>
            <a:custGeom>
              <a:avLst/>
              <a:gdLst>
                <a:gd name="T0" fmla="*/ 2147483647 w 50"/>
                <a:gd name="T1" fmla="*/ 2147483647 h 77"/>
                <a:gd name="T2" fmla="*/ 2147483647 w 50"/>
                <a:gd name="T3" fmla="*/ 2147483647 h 77"/>
                <a:gd name="T4" fmla="*/ 0 w 50"/>
                <a:gd name="T5" fmla="*/ 2147483647 h 77"/>
                <a:gd name="T6" fmla="*/ 2147483647 w 50"/>
                <a:gd name="T7" fmla="*/ 0 h 77"/>
                <a:gd name="T8" fmla="*/ 2147483647 w 50"/>
                <a:gd name="T9" fmla="*/ 2147483647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77">
                  <a:moveTo>
                    <a:pt x="50" y="8"/>
                  </a:moveTo>
                  <a:lnTo>
                    <a:pt x="12" y="77"/>
                  </a:lnTo>
                  <a:lnTo>
                    <a:pt x="0" y="72"/>
                  </a:lnTo>
                  <a:lnTo>
                    <a:pt x="41" y="0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FFC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942" name="Freeform 5"/>
          <p:cNvSpPr>
            <a:spLocks/>
          </p:cNvSpPr>
          <p:nvPr/>
        </p:nvSpPr>
        <p:spPr bwMode="auto">
          <a:xfrm>
            <a:off x="7262813" y="849313"/>
            <a:ext cx="1081087" cy="461962"/>
          </a:xfrm>
          <a:custGeom>
            <a:avLst/>
            <a:gdLst>
              <a:gd name="T0" fmla="*/ 2147483647 w 285"/>
              <a:gd name="T1" fmla="*/ 2147483647 h 120"/>
              <a:gd name="T2" fmla="*/ 2147483647 w 285"/>
              <a:gd name="T3" fmla="*/ 2147483647 h 120"/>
              <a:gd name="T4" fmla="*/ 2147483647 w 285"/>
              <a:gd name="T5" fmla="*/ 2147483647 h 120"/>
              <a:gd name="T6" fmla="*/ 2147483647 w 285"/>
              <a:gd name="T7" fmla="*/ 2147483647 h 120"/>
              <a:gd name="T8" fmla="*/ 2147483647 w 285"/>
              <a:gd name="T9" fmla="*/ 2147483647 h 120"/>
              <a:gd name="T10" fmla="*/ 2147483647 w 285"/>
              <a:gd name="T11" fmla="*/ 2147483647 h 120"/>
              <a:gd name="T12" fmla="*/ 2147483647 w 285"/>
              <a:gd name="T13" fmla="*/ 2147483647 h 120"/>
              <a:gd name="T14" fmla="*/ 2147483647 w 285"/>
              <a:gd name="T15" fmla="*/ 2147483647 h 120"/>
              <a:gd name="T16" fmla="*/ 2147483647 w 285"/>
              <a:gd name="T17" fmla="*/ 2147483647 h 120"/>
              <a:gd name="T18" fmla="*/ 0 w 285"/>
              <a:gd name="T19" fmla="*/ 2147483647 h 120"/>
              <a:gd name="T20" fmla="*/ 2147483647 w 285"/>
              <a:gd name="T21" fmla="*/ 2147483647 h 120"/>
              <a:gd name="T22" fmla="*/ 2147483647 w 285"/>
              <a:gd name="T23" fmla="*/ 2147483647 h 1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5" h="120">
                <a:moveTo>
                  <a:pt x="233" y="65"/>
                </a:moveTo>
                <a:cubicBezTo>
                  <a:pt x="226" y="65"/>
                  <a:pt x="226" y="65"/>
                  <a:pt x="226" y="65"/>
                </a:cubicBezTo>
                <a:cubicBezTo>
                  <a:pt x="232" y="45"/>
                  <a:pt x="224" y="23"/>
                  <a:pt x="205" y="12"/>
                </a:cubicBezTo>
                <a:cubicBezTo>
                  <a:pt x="183" y="0"/>
                  <a:pt x="156" y="7"/>
                  <a:pt x="143" y="29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30" y="7"/>
                  <a:pt x="102" y="0"/>
                  <a:pt x="80" y="12"/>
                </a:cubicBezTo>
                <a:cubicBezTo>
                  <a:pt x="62" y="23"/>
                  <a:pt x="54" y="45"/>
                  <a:pt x="6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24" y="65"/>
                  <a:pt x="0" y="90"/>
                  <a:pt x="0" y="120"/>
                </a:cubicBezTo>
                <a:cubicBezTo>
                  <a:pt x="285" y="120"/>
                  <a:pt x="285" y="120"/>
                  <a:pt x="285" y="120"/>
                </a:cubicBezTo>
                <a:cubicBezTo>
                  <a:pt x="285" y="90"/>
                  <a:pt x="262" y="65"/>
                  <a:pt x="233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3" name="Freeform 5"/>
          <p:cNvSpPr>
            <a:spLocks/>
          </p:cNvSpPr>
          <p:nvPr/>
        </p:nvSpPr>
        <p:spPr bwMode="auto">
          <a:xfrm>
            <a:off x="5830888" y="428625"/>
            <a:ext cx="1081087" cy="461963"/>
          </a:xfrm>
          <a:custGeom>
            <a:avLst/>
            <a:gdLst>
              <a:gd name="T0" fmla="*/ 2147483647 w 285"/>
              <a:gd name="T1" fmla="*/ 2147483647 h 120"/>
              <a:gd name="T2" fmla="*/ 2147483647 w 285"/>
              <a:gd name="T3" fmla="*/ 2147483647 h 120"/>
              <a:gd name="T4" fmla="*/ 2147483647 w 285"/>
              <a:gd name="T5" fmla="*/ 2147483647 h 120"/>
              <a:gd name="T6" fmla="*/ 2147483647 w 285"/>
              <a:gd name="T7" fmla="*/ 2147483647 h 120"/>
              <a:gd name="T8" fmla="*/ 2147483647 w 285"/>
              <a:gd name="T9" fmla="*/ 2147483647 h 120"/>
              <a:gd name="T10" fmla="*/ 2147483647 w 285"/>
              <a:gd name="T11" fmla="*/ 2147483647 h 120"/>
              <a:gd name="T12" fmla="*/ 2147483647 w 285"/>
              <a:gd name="T13" fmla="*/ 2147483647 h 120"/>
              <a:gd name="T14" fmla="*/ 2147483647 w 285"/>
              <a:gd name="T15" fmla="*/ 2147483647 h 120"/>
              <a:gd name="T16" fmla="*/ 2147483647 w 285"/>
              <a:gd name="T17" fmla="*/ 2147483647 h 120"/>
              <a:gd name="T18" fmla="*/ 0 w 285"/>
              <a:gd name="T19" fmla="*/ 2147483647 h 120"/>
              <a:gd name="T20" fmla="*/ 2147483647 w 285"/>
              <a:gd name="T21" fmla="*/ 2147483647 h 120"/>
              <a:gd name="T22" fmla="*/ 2147483647 w 285"/>
              <a:gd name="T23" fmla="*/ 2147483647 h 1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5" h="120">
                <a:moveTo>
                  <a:pt x="233" y="65"/>
                </a:moveTo>
                <a:cubicBezTo>
                  <a:pt x="226" y="65"/>
                  <a:pt x="226" y="65"/>
                  <a:pt x="226" y="65"/>
                </a:cubicBezTo>
                <a:cubicBezTo>
                  <a:pt x="232" y="45"/>
                  <a:pt x="224" y="23"/>
                  <a:pt x="205" y="12"/>
                </a:cubicBezTo>
                <a:cubicBezTo>
                  <a:pt x="183" y="0"/>
                  <a:pt x="156" y="7"/>
                  <a:pt x="143" y="29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30" y="7"/>
                  <a:pt x="102" y="0"/>
                  <a:pt x="80" y="12"/>
                </a:cubicBezTo>
                <a:cubicBezTo>
                  <a:pt x="62" y="23"/>
                  <a:pt x="54" y="45"/>
                  <a:pt x="6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24" y="65"/>
                  <a:pt x="0" y="90"/>
                  <a:pt x="0" y="120"/>
                </a:cubicBezTo>
                <a:cubicBezTo>
                  <a:pt x="285" y="120"/>
                  <a:pt x="285" y="120"/>
                  <a:pt x="285" y="120"/>
                </a:cubicBezTo>
                <a:cubicBezTo>
                  <a:pt x="285" y="90"/>
                  <a:pt x="262" y="65"/>
                  <a:pt x="233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4" name="Freeform 5"/>
          <p:cNvSpPr>
            <a:spLocks/>
          </p:cNvSpPr>
          <p:nvPr/>
        </p:nvSpPr>
        <p:spPr bwMode="auto">
          <a:xfrm>
            <a:off x="6088063" y="1322388"/>
            <a:ext cx="681037" cy="290512"/>
          </a:xfrm>
          <a:custGeom>
            <a:avLst/>
            <a:gdLst>
              <a:gd name="T0" fmla="*/ 2147483647 w 285"/>
              <a:gd name="T1" fmla="*/ 2147483647 h 120"/>
              <a:gd name="T2" fmla="*/ 2147483647 w 285"/>
              <a:gd name="T3" fmla="*/ 2147483647 h 120"/>
              <a:gd name="T4" fmla="*/ 2147483647 w 285"/>
              <a:gd name="T5" fmla="*/ 2147483647 h 120"/>
              <a:gd name="T6" fmla="*/ 2147483647 w 285"/>
              <a:gd name="T7" fmla="*/ 2147483647 h 120"/>
              <a:gd name="T8" fmla="*/ 2147483647 w 285"/>
              <a:gd name="T9" fmla="*/ 2147483647 h 120"/>
              <a:gd name="T10" fmla="*/ 2147483647 w 285"/>
              <a:gd name="T11" fmla="*/ 2147483647 h 120"/>
              <a:gd name="T12" fmla="*/ 2147483647 w 285"/>
              <a:gd name="T13" fmla="*/ 2147483647 h 120"/>
              <a:gd name="T14" fmla="*/ 2147483647 w 285"/>
              <a:gd name="T15" fmla="*/ 2147483647 h 120"/>
              <a:gd name="T16" fmla="*/ 2147483647 w 285"/>
              <a:gd name="T17" fmla="*/ 2147483647 h 120"/>
              <a:gd name="T18" fmla="*/ 0 w 285"/>
              <a:gd name="T19" fmla="*/ 2147483647 h 120"/>
              <a:gd name="T20" fmla="*/ 2147483647 w 285"/>
              <a:gd name="T21" fmla="*/ 2147483647 h 120"/>
              <a:gd name="T22" fmla="*/ 2147483647 w 285"/>
              <a:gd name="T23" fmla="*/ 2147483647 h 1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5" h="120">
                <a:moveTo>
                  <a:pt x="233" y="65"/>
                </a:moveTo>
                <a:cubicBezTo>
                  <a:pt x="226" y="65"/>
                  <a:pt x="226" y="65"/>
                  <a:pt x="226" y="65"/>
                </a:cubicBezTo>
                <a:cubicBezTo>
                  <a:pt x="232" y="45"/>
                  <a:pt x="224" y="23"/>
                  <a:pt x="205" y="12"/>
                </a:cubicBezTo>
                <a:cubicBezTo>
                  <a:pt x="183" y="0"/>
                  <a:pt x="156" y="7"/>
                  <a:pt x="143" y="29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30" y="7"/>
                  <a:pt x="102" y="0"/>
                  <a:pt x="80" y="12"/>
                </a:cubicBezTo>
                <a:cubicBezTo>
                  <a:pt x="62" y="23"/>
                  <a:pt x="54" y="45"/>
                  <a:pt x="6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24" y="65"/>
                  <a:pt x="0" y="90"/>
                  <a:pt x="0" y="120"/>
                </a:cubicBezTo>
                <a:cubicBezTo>
                  <a:pt x="285" y="120"/>
                  <a:pt x="285" y="120"/>
                  <a:pt x="285" y="120"/>
                </a:cubicBezTo>
                <a:cubicBezTo>
                  <a:pt x="285" y="90"/>
                  <a:pt x="262" y="65"/>
                  <a:pt x="233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9945" name="组合 43"/>
          <p:cNvGrpSpPr>
            <a:grpSpLocks/>
          </p:cNvGrpSpPr>
          <p:nvPr/>
        </p:nvGrpSpPr>
        <p:grpSpPr bwMode="auto">
          <a:xfrm>
            <a:off x="339725" y="2224088"/>
            <a:ext cx="4208463" cy="1722437"/>
            <a:chOff x="0" y="0"/>
            <a:chExt cx="4208940" cy="1721701"/>
          </a:xfrm>
        </p:grpSpPr>
        <p:sp>
          <p:nvSpPr>
            <p:cNvPr id="39946" name="文本框 44"/>
            <p:cNvSpPr txBox="1">
              <a:spLocks noChangeArrowheads="1"/>
            </p:cNvSpPr>
            <p:nvPr/>
          </p:nvSpPr>
          <p:spPr bwMode="auto">
            <a:xfrm>
              <a:off x="0" y="0"/>
              <a:ext cx="4208940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7200" b="1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</a:rPr>
                <a:t>THANK YOU</a:t>
              </a:r>
              <a:endParaRPr lang="zh-CN" altLang="en-US" sz="7200" b="1">
                <a:solidFill>
                  <a:srgbClr val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9947" name="文本框 45"/>
            <p:cNvSpPr txBox="1">
              <a:spLocks noChangeArrowheads="1"/>
            </p:cNvSpPr>
            <p:nvPr/>
          </p:nvSpPr>
          <p:spPr bwMode="auto">
            <a:xfrm>
              <a:off x="0" y="1413924"/>
              <a:ext cx="41015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dist" eaLnBrk="1" hangingPunct="1"/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四比三演示，普屏设计，贴合实际</a:t>
              </a:r>
            </a:p>
          </p:txBody>
        </p:sp>
        <p:sp>
          <p:nvSpPr>
            <p:cNvPr id="39948" name="文本框 46"/>
            <p:cNvSpPr txBox="1">
              <a:spLocks noChangeArrowheads="1"/>
            </p:cNvSpPr>
            <p:nvPr/>
          </p:nvSpPr>
          <p:spPr bwMode="auto">
            <a:xfrm>
              <a:off x="0" y="1129356"/>
              <a:ext cx="41015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dist" eaLnBrk="1" hangingPunct="1"/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THE POWERPOINT TEMPALTE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76" y="-1"/>
            <a:ext cx="9158776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6225"/>
            <a:ext cx="9144000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流程图: 手动输入 6"/>
          <p:cNvSpPr>
            <a:spLocks noChangeArrowheads="1"/>
          </p:cNvSpPr>
          <p:nvPr/>
        </p:nvSpPr>
        <p:spPr bwMode="auto">
          <a:xfrm rot="-5400000">
            <a:off x="6083300" y="1776413"/>
            <a:ext cx="1277938" cy="4843462"/>
          </a:xfrm>
          <a:prstGeom prst="flowChartManualInpu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2" name="文本框 12"/>
          <p:cNvSpPr txBox="1">
            <a:spLocks noChangeArrowheads="1"/>
          </p:cNvSpPr>
          <p:nvPr/>
        </p:nvSpPr>
        <p:spPr bwMode="auto">
          <a:xfrm>
            <a:off x="6262688" y="1112838"/>
            <a:ext cx="20796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700">
                <a:solidFill>
                  <a:srgbClr val="F16146"/>
                </a:solidFill>
                <a:latin typeface="Impact" pitchFamily="34" charset="0"/>
              </a:rPr>
              <a:t>1</a:t>
            </a:r>
            <a:endParaRPr lang="zh-CN" altLang="en-US" sz="28700">
              <a:solidFill>
                <a:srgbClr val="F16146"/>
              </a:solidFill>
              <a:latin typeface="Impact" pitchFamily="34" charset="0"/>
            </a:endParaRPr>
          </a:p>
        </p:txBody>
      </p:sp>
      <p:sp>
        <p:nvSpPr>
          <p:cNvPr id="17413" name="文本框 13"/>
          <p:cNvSpPr txBox="1">
            <a:spLocks noChangeArrowheads="1"/>
          </p:cNvSpPr>
          <p:nvPr/>
        </p:nvSpPr>
        <p:spPr bwMode="auto">
          <a:xfrm>
            <a:off x="844550" y="4637088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7414" name="TextBox 13"/>
          <p:cNvSpPr txBox="1">
            <a:spLocks noChangeArrowheads="1"/>
          </p:cNvSpPr>
          <p:nvPr/>
        </p:nvSpPr>
        <p:spPr bwMode="auto">
          <a:xfrm>
            <a:off x="180975" y="5170488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您可以在此处添加关于本章节的简要介绍，模板所有素材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均可自由编辑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5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6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cxnSp>
        <p:nvCxnSpPr>
          <p:cNvPr id="18437" name="Straight Connector 15"/>
          <p:cNvCxnSpPr>
            <a:cxnSpLocks noChangeAspect="1" noChangeShapeType="1"/>
          </p:cNvCxnSpPr>
          <p:nvPr/>
        </p:nvCxnSpPr>
        <p:spPr bwMode="auto">
          <a:xfrm>
            <a:off x="731838" y="3627438"/>
            <a:ext cx="7445375" cy="0"/>
          </a:xfrm>
          <a:prstGeom prst="line">
            <a:avLst/>
          </a:prstGeom>
          <a:noFill/>
          <a:ln w="28575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38" name="Oval 20"/>
          <p:cNvSpPr>
            <a:spLocks noChangeArrowheads="1"/>
          </p:cNvSpPr>
          <p:nvPr/>
        </p:nvSpPr>
        <p:spPr bwMode="auto">
          <a:xfrm flipV="1">
            <a:off x="2806700" y="4048125"/>
            <a:ext cx="841375" cy="842963"/>
          </a:xfrm>
          <a:prstGeom prst="ellipse">
            <a:avLst/>
          </a:pr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39" name="Isosceles Triangle 21"/>
          <p:cNvSpPr>
            <a:spLocks noChangeArrowheads="1"/>
          </p:cNvSpPr>
          <p:nvPr/>
        </p:nvSpPr>
        <p:spPr bwMode="auto">
          <a:xfrm>
            <a:off x="3135313" y="3932238"/>
            <a:ext cx="184150" cy="173037"/>
          </a:xfrm>
          <a:prstGeom prst="triangle">
            <a:avLst>
              <a:gd name="adj" fmla="val 50000"/>
            </a:avLst>
          </a:pr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8440" name="Straight Connector 22"/>
          <p:cNvCxnSpPr>
            <a:cxnSpLocks noChangeShapeType="1"/>
          </p:cNvCxnSpPr>
          <p:nvPr/>
        </p:nvCxnSpPr>
        <p:spPr bwMode="auto">
          <a:xfrm flipV="1">
            <a:off x="3227388" y="3622675"/>
            <a:ext cx="0" cy="352425"/>
          </a:xfrm>
          <a:prstGeom prst="line">
            <a:avLst/>
          </a:prstGeom>
          <a:noFill/>
          <a:ln w="6350">
            <a:solidFill>
              <a:srgbClr val="FFC522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41" name="Freeform 16"/>
          <p:cNvSpPr>
            <a:spLocks noEditPoints="1"/>
          </p:cNvSpPr>
          <p:nvPr/>
        </p:nvSpPr>
        <p:spPr bwMode="auto">
          <a:xfrm>
            <a:off x="3063875" y="4305300"/>
            <a:ext cx="327025" cy="327025"/>
          </a:xfrm>
          <a:custGeom>
            <a:avLst/>
            <a:gdLst>
              <a:gd name="T0" fmla="*/ 2147483647 w 371"/>
              <a:gd name="T1" fmla="*/ 2147483647 h 370"/>
              <a:gd name="T2" fmla="*/ 2147483647 w 371"/>
              <a:gd name="T3" fmla="*/ 2147483647 h 370"/>
              <a:gd name="T4" fmla="*/ 2147483647 w 371"/>
              <a:gd name="T5" fmla="*/ 2147483647 h 370"/>
              <a:gd name="T6" fmla="*/ 2147483647 w 371"/>
              <a:gd name="T7" fmla="*/ 2147483647 h 370"/>
              <a:gd name="T8" fmla="*/ 2147483647 w 371"/>
              <a:gd name="T9" fmla="*/ 2147483647 h 370"/>
              <a:gd name="T10" fmla="*/ 2147483647 w 371"/>
              <a:gd name="T11" fmla="*/ 2147483647 h 370"/>
              <a:gd name="T12" fmla="*/ 2147483647 w 371"/>
              <a:gd name="T13" fmla="*/ 2147483647 h 370"/>
              <a:gd name="T14" fmla="*/ 2147483647 w 371"/>
              <a:gd name="T15" fmla="*/ 2147483647 h 370"/>
              <a:gd name="T16" fmla="*/ 2147483647 w 371"/>
              <a:gd name="T17" fmla="*/ 2147483647 h 370"/>
              <a:gd name="T18" fmla="*/ 2147483647 w 371"/>
              <a:gd name="T19" fmla="*/ 2147483647 h 370"/>
              <a:gd name="T20" fmla="*/ 2147483647 w 371"/>
              <a:gd name="T21" fmla="*/ 2147483647 h 370"/>
              <a:gd name="T22" fmla="*/ 2147483647 w 371"/>
              <a:gd name="T23" fmla="*/ 2147483647 h 370"/>
              <a:gd name="T24" fmla="*/ 2147483647 w 371"/>
              <a:gd name="T25" fmla="*/ 2147483647 h 370"/>
              <a:gd name="T26" fmla="*/ 2147483647 w 371"/>
              <a:gd name="T27" fmla="*/ 2147483647 h 370"/>
              <a:gd name="T28" fmla="*/ 2147483647 w 371"/>
              <a:gd name="T29" fmla="*/ 2147483647 h 370"/>
              <a:gd name="T30" fmla="*/ 2147483647 w 371"/>
              <a:gd name="T31" fmla="*/ 2147483647 h 370"/>
              <a:gd name="T32" fmla="*/ 2147483647 w 371"/>
              <a:gd name="T33" fmla="*/ 2147483647 h 370"/>
              <a:gd name="T34" fmla="*/ 2147483647 w 371"/>
              <a:gd name="T35" fmla="*/ 2147483647 h 370"/>
              <a:gd name="T36" fmla="*/ 2147483647 w 371"/>
              <a:gd name="T37" fmla="*/ 2147483647 h 370"/>
              <a:gd name="T38" fmla="*/ 2147483647 w 371"/>
              <a:gd name="T39" fmla="*/ 2147483647 h 370"/>
              <a:gd name="T40" fmla="*/ 2147483647 w 371"/>
              <a:gd name="T41" fmla="*/ 2147483647 h 370"/>
              <a:gd name="T42" fmla="*/ 2147483647 w 371"/>
              <a:gd name="T43" fmla="*/ 2147483647 h 370"/>
              <a:gd name="T44" fmla="*/ 2147483647 w 371"/>
              <a:gd name="T45" fmla="*/ 2147483647 h 370"/>
              <a:gd name="T46" fmla="*/ 2147483647 w 371"/>
              <a:gd name="T47" fmla="*/ 2147483647 h 370"/>
              <a:gd name="T48" fmla="*/ 2147483647 w 371"/>
              <a:gd name="T49" fmla="*/ 2147483647 h 370"/>
              <a:gd name="T50" fmla="*/ 2147483647 w 371"/>
              <a:gd name="T51" fmla="*/ 2147483647 h 370"/>
              <a:gd name="T52" fmla="*/ 2147483647 w 371"/>
              <a:gd name="T53" fmla="*/ 2147483647 h 370"/>
              <a:gd name="T54" fmla="*/ 2147483647 w 371"/>
              <a:gd name="T55" fmla="*/ 2147483647 h 370"/>
              <a:gd name="T56" fmla="*/ 2147483647 w 371"/>
              <a:gd name="T57" fmla="*/ 2147483647 h 370"/>
              <a:gd name="T58" fmla="*/ 2147483647 w 371"/>
              <a:gd name="T59" fmla="*/ 2147483647 h 370"/>
              <a:gd name="T60" fmla="*/ 2147483647 w 371"/>
              <a:gd name="T61" fmla="*/ 2147483647 h 370"/>
              <a:gd name="T62" fmla="*/ 2147483647 w 371"/>
              <a:gd name="T63" fmla="*/ 2147483647 h 370"/>
              <a:gd name="T64" fmla="*/ 2147483647 w 371"/>
              <a:gd name="T65" fmla="*/ 2147483647 h 370"/>
              <a:gd name="T66" fmla="*/ 2147483647 w 371"/>
              <a:gd name="T67" fmla="*/ 2147483647 h 370"/>
              <a:gd name="T68" fmla="*/ 2147483647 w 371"/>
              <a:gd name="T69" fmla="*/ 2147483647 h 370"/>
              <a:gd name="T70" fmla="*/ 2147483647 w 371"/>
              <a:gd name="T71" fmla="*/ 2147483647 h 370"/>
              <a:gd name="T72" fmla="*/ 2147483647 w 371"/>
              <a:gd name="T73" fmla="*/ 2147483647 h 370"/>
              <a:gd name="T74" fmla="*/ 2147483647 w 371"/>
              <a:gd name="T75" fmla="*/ 2147483647 h 37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42" name="Oval 27"/>
          <p:cNvSpPr>
            <a:spLocks noChangeArrowheads="1"/>
          </p:cNvSpPr>
          <p:nvPr/>
        </p:nvSpPr>
        <p:spPr bwMode="auto">
          <a:xfrm flipV="1">
            <a:off x="5362575" y="4048125"/>
            <a:ext cx="842963" cy="842963"/>
          </a:xfrm>
          <a:prstGeom prst="ellipse">
            <a:avLst/>
          </a:pr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3" name="Isosceles Triangle 29"/>
          <p:cNvSpPr>
            <a:spLocks noChangeArrowheads="1"/>
          </p:cNvSpPr>
          <p:nvPr/>
        </p:nvSpPr>
        <p:spPr bwMode="auto">
          <a:xfrm>
            <a:off x="5692775" y="3932238"/>
            <a:ext cx="182563" cy="173037"/>
          </a:xfrm>
          <a:prstGeom prst="triangle">
            <a:avLst>
              <a:gd name="adj" fmla="val 50000"/>
            </a:avLst>
          </a:pr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8444" name="Straight Connector 30"/>
          <p:cNvCxnSpPr>
            <a:cxnSpLocks noChangeShapeType="1"/>
          </p:cNvCxnSpPr>
          <p:nvPr/>
        </p:nvCxnSpPr>
        <p:spPr bwMode="auto">
          <a:xfrm flipV="1">
            <a:off x="5784850" y="3622675"/>
            <a:ext cx="0" cy="352425"/>
          </a:xfrm>
          <a:prstGeom prst="line">
            <a:avLst/>
          </a:prstGeom>
          <a:noFill/>
          <a:ln w="6350">
            <a:solidFill>
              <a:srgbClr val="FFC522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45" name="Freeform 26"/>
          <p:cNvSpPr>
            <a:spLocks noEditPoints="1"/>
          </p:cNvSpPr>
          <p:nvPr/>
        </p:nvSpPr>
        <p:spPr bwMode="auto">
          <a:xfrm>
            <a:off x="5664200" y="4327525"/>
            <a:ext cx="241300" cy="300038"/>
          </a:xfrm>
          <a:custGeom>
            <a:avLst/>
            <a:gdLst>
              <a:gd name="T0" fmla="*/ 2147483647 w 321"/>
              <a:gd name="T1" fmla="*/ 2147483647 h 402"/>
              <a:gd name="T2" fmla="*/ 2147483647 w 321"/>
              <a:gd name="T3" fmla="*/ 2147483647 h 402"/>
              <a:gd name="T4" fmla="*/ 2147483647 w 321"/>
              <a:gd name="T5" fmla="*/ 2147483647 h 402"/>
              <a:gd name="T6" fmla="*/ 2147483647 w 321"/>
              <a:gd name="T7" fmla="*/ 2147483647 h 402"/>
              <a:gd name="T8" fmla="*/ 2147483647 w 321"/>
              <a:gd name="T9" fmla="*/ 2147483647 h 402"/>
              <a:gd name="T10" fmla="*/ 2147483647 w 321"/>
              <a:gd name="T11" fmla="*/ 2147483647 h 402"/>
              <a:gd name="T12" fmla="*/ 2147483647 w 321"/>
              <a:gd name="T13" fmla="*/ 2147483647 h 402"/>
              <a:gd name="T14" fmla="*/ 2147483647 w 321"/>
              <a:gd name="T15" fmla="*/ 2147483647 h 402"/>
              <a:gd name="T16" fmla="*/ 2147483647 w 321"/>
              <a:gd name="T17" fmla="*/ 2147483647 h 402"/>
              <a:gd name="T18" fmla="*/ 2147483647 w 321"/>
              <a:gd name="T19" fmla="*/ 2147483647 h 402"/>
              <a:gd name="T20" fmla="*/ 2147483647 w 321"/>
              <a:gd name="T21" fmla="*/ 2147483647 h 402"/>
              <a:gd name="T22" fmla="*/ 2147483647 w 321"/>
              <a:gd name="T23" fmla="*/ 2147483647 h 402"/>
              <a:gd name="T24" fmla="*/ 2147483647 w 321"/>
              <a:gd name="T25" fmla="*/ 2147483647 h 402"/>
              <a:gd name="T26" fmla="*/ 2147483647 w 321"/>
              <a:gd name="T27" fmla="*/ 2147483647 h 402"/>
              <a:gd name="T28" fmla="*/ 2147483647 w 321"/>
              <a:gd name="T29" fmla="*/ 2147483647 h 402"/>
              <a:gd name="T30" fmla="*/ 2147483647 w 321"/>
              <a:gd name="T31" fmla="*/ 2147483647 h 402"/>
              <a:gd name="T32" fmla="*/ 2147483647 w 321"/>
              <a:gd name="T33" fmla="*/ 2147483647 h 402"/>
              <a:gd name="T34" fmla="*/ 2147483647 w 321"/>
              <a:gd name="T35" fmla="*/ 2147483647 h 402"/>
              <a:gd name="T36" fmla="*/ 2147483647 w 321"/>
              <a:gd name="T37" fmla="*/ 2147483647 h 402"/>
              <a:gd name="T38" fmla="*/ 2147483647 w 321"/>
              <a:gd name="T39" fmla="*/ 2147483647 h 402"/>
              <a:gd name="T40" fmla="*/ 2147483647 w 321"/>
              <a:gd name="T41" fmla="*/ 2147483647 h 40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46" name="Oval 35"/>
          <p:cNvSpPr>
            <a:spLocks noChangeArrowheads="1"/>
          </p:cNvSpPr>
          <p:nvPr/>
        </p:nvSpPr>
        <p:spPr bwMode="auto">
          <a:xfrm>
            <a:off x="1490663" y="2357438"/>
            <a:ext cx="842962" cy="842962"/>
          </a:xfrm>
          <a:prstGeom prst="ellipse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7" name="Isosceles Triangle 36"/>
          <p:cNvSpPr>
            <a:spLocks noChangeArrowheads="1"/>
          </p:cNvSpPr>
          <p:nvPr/>
        </p:nvSpPr>
        <p:spPr bwMode="auto">
          <a:xfrm flipV="1">
            <a:off x="1809750" y="3141663"/>
            <a:ext cx="184150" cy="173037"/>
          </a:xfrm>
          <a:prstGeom prst="triangle">
            <a:avLst>
              <a:gd name="adj" fmla="val 50000"/>
            </a:avLst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8448" name="Straight Connector 37"/>
          <p:cNvCxnSpPr>
            <a:cxnSpLocks noChangeShapeType="1"/>
          </p:cNvCxnSpPr>
          <p:nvPr/>
        </p:nvCxnSpPr>
        <p:spPr bwMode="auto">
          <a:xfrm>
            <a:off x="1901825" y="3271838"/>
            <a:ext cx="0" cy="354012"/>
          </a:xfrm>
          <a:prstGeom prst="line">
            <a:avLst/>
          </a:prstGeom>
          <a:noFill/>
          <a:ln w="6350">
            <a:solidFill>
              <a:srgbClr val="F16146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49" name="Freeform 6"/>
          <p:cNvSpPr>
            <a:spLocks noEditPoints="1"/>
          </p:cNvSpPr>
          <p:nvPr/>
        </p:nvSpPr>
        <p:spPr bwMode="auto">
          <a:xfrm>
            <a:off x="1765300" y="2619375"/>
            <a:ext cx="288925" cy="317500"/>
          </a:xfrm>
          <a:custGeom>
            <a:avLst/>
            <a:gdLst>
              <a:gd name="T0" fmla="*/ 2147483647 w 376"/>
              <a:gd name="T1" fmla="*/ 2147483647 h 376"/>
              <a:gd name="T2" fmla="*/ 2147483647 w 376"/>
              <a:gd name="T3" fmla="*/ 2147483647 h 376"/>
              <a:gd name="T4" fmla="*/ 2147483647 w 376"/>
              <a:gd name="T5" fmla="*/ 2147483647 h 376"/>
              <a:gd name="T6" fmla="*/ 2147483647 w 376"/>
              <a:gd name="T7" fmla="*/ 2147483647 h 376"/>
              <a:gd name="T8" fmla="*/ 2147483647 w 376"/>
              <a:gd name="T9" fmla="*/ 2147483647 h 376"/>
              <a:gd name="T10" fmla="*/ 2147483647 w 376"/>
              <a:gd name="T11" fmla="*/ 2147483647 h 376"/>
              <a:gd name="T12" fmla="*/ 2147483647 w 376"/>
              <a:gd name="T13" fmla="*/ 2147483647 h 376"/>
              <a:gd name="T14" fmla="*/ 2147483647 w 376"/>
              <a:gd name="T15" fmla="*/ 0 h 376"/>
              <a:gd name="T16" fmla="*/ 2147483647 w 376"/>
              <a:gd name="T17" fmla="*/ 2147483647 h 376"/>
              <a:gd name="T18" fmla="*/ 2147483647 w 376"/>
              <a:gd name="T19" fmla="*/ 2147483647 h 376"/>
              <a:gd name="T20" fmla="*/ 2147483647 w 376"/>
              <a:gd name="T21" fmla="*/ 2147483647 h 376"/>
              <a:gd name="T22" fmla="*/ 2147483647 w 376"/>
              <a:gd name="T23" fmla="*/ 2147483647 h 376"/>
              <a:gd name="T24" fmla="*/ 2147483647 w 376"/>
              <a:gd name="T25" fmla="*/ 2147483647 h 376"/>
              <a:gd name="T26" fmla="*/ 2147483647 w 376"/>
              <a:gd name="T27" fmla="*/ 2147483647 h 376"/>
              <a:gd name="T28" fmla="*/ 2147483647 w 376"/>
              <a:gd name="T29" fmla="*/ 2147483647 h 376"/>
              <a:gd name="T30" fmla="*/ 0 w 376"/>
              <a:gd name="T31" fmla="*/ 2147483647 h 376"/>
              <a:gd name="T32" fmla="*/ 2147483647 w 376"/>
              <a:gd name="T33" fmla="*/ 2147483647 h 376"/>
              <a:gd name="T34" fmla="*/ 2147483647 w 376"/>
              <a:gd name="T35" fmla="*/ 2147483647 h 376"/>
              <a:gd name="T36" fmla="*/ 2147483647 w 376"/>
              <a:gd name="T37" fmla="*/ 2147483647 h 376"/>
              <a:gd name="T38" fmla="*/ 2147483647 w 376"/>
              <a:gd name="T39" fmla="*/ 2147483647 h 376"/>
              <a:gd name="T40" fmla="*/ 2147483647 w 376"/>
              <a:gd name="T41" fmla="*/ 2147483647 h 376"/>
              <a:gd name="T42" fmla="*/ 2147483647 w 376"/>
              <a:gd name="T43" fmla="*/ 2147483647 h 376"/>
              <a:gd name="T44" fmla="*/ 2147483647 w 376"/>
              <a:gd name="T45" fmla="*/ 2147483647 h 376"/>
              <a:gd name="T46" fmla="*/ 2147483647 w 376"/>
              <a:gd name="T47" fmla="*/ 2147483647 h 376"/>
              <a:gd name="T48" fmla="*/ 2147483647 w 376"/>
              <a:gd name="T49" fmla="*/ 2147483647 h 376"/>
              <a:gd name="T50" fmla="*/ 2147483647 w 376"/>
              <a:gd name="T51" fmla="*/ 2147483647 h 376"/>
              <a:gd name="T52" fmla="*/ 2147483647 w 376"/>
              <a:gd name="T53" fmla="*/ 2147483647 h 376"/>
              <a:gd name="T54" fmla="*/ 2147483647 w 376"/>
              <a:gd name="T55" fmla="*/ 2147483647 h 376"/>
              <a:gd name="T56" fmla="*/ 2147483647 w 376"/>
              <a:gd name="T57" fmla="*/ 2147483647 h 376"/>
              <a:gd name="T58" fmla="*/ 2147483647 w 376"/>
              <a:gd name="T59" fmla="*/ 2147483647 h 376"/>
              <a:gd name="T60" fmla="*/ 2147483647 w 376"/>
              <a:gd name="T61" fmla="*/ 2147483647 h 376"/>
              <a:gd name="T62" fmla="*/ 2147483647 w 376"/>
              <a:gd name="T63" fmla="*/ 2147483647 h 376"/>
              <a:gd name="T64" fmla="*/ 2147483647 w 376"/>
              <a:gd name="T65" fmla="*/ 2147483647 h 376"/>
              <a:gd name="T66" fmla="*/ 2147483647 w 376"/>
              <a:gd name="T67" fmla="*/ 2147483647 h 376"/>
              <a:gd name="T68" fmla="*/ 2147483647 w 376"/>
              <a:gd name="T69" fmla="*/ 2147483647 h 376"/>
              <a:gd name="T70" fmla="*/ 2147483647 w 376"/>
              <a:gd name="T71" fmla="*/ 2147483647 h 376"/>
              <a:gd name="T72" fmla="*/ 2147483647 w 376"/>
              <a:gd name="T73" fmla="*/ 2147483647 h 376"/>
              <a:gd name="T74" fmla="*/ 2147483647 w 376"/>
              <a:gd name="T75" fmla="*/ 2147483647 h 376"/>
              <a:gd name="T76" fmla="*/ 2147483647 w 376"/>
              <a:gd name="T77" fmla="*/ 2147483647 h 376"/>
              <a:gd name="T78" fmla="*/ 2147483647 w 376"/>
              <a:gd name="T79" fmla="*/ 2147483647 h 376"/>
              <a:gd name="T80" fmla="*/ 2147483647 w 376"/>
              <a:gd name="T81" fmla="*/ 2147483647 h 376"/>
              <a:gd name="T82" fmla="*/ 2147483647 w 376"/>
              <a:gd name="T83" fmla="*/ 2147483647 h 376"/>
              <a:gd name="T84" fmla="*/ 2147483647 w 376"/>
              <a:gd name="T85" fmla="*/ 2147483647 h 376"/>
              <a:gd name="T86" fmla="*/ 2147483647 w 376"/>
              <a:gd name="T87" fmla="*/ 2147483647 h 376"/>
              <a:gd name="T88" fmla="*/ 2147483647 w 376"/>
              <a:gd name="T89" fmla="*/ 2147483647 h 376"/>
              <a:gd name="T90" fmla="*/ 2147483647 w 376"/>
              <a:gd name="T91" fmla="*/ 2147483647 h 376"/>
              <a:gd name="T92" fmla="*/ 2147483647 w 376"/>
              <a:gd name="T93" fmla="*/ 2147483647 h 376"/>
              <a:gd name="T94" fmla="*/ 2147483647 w 376"/>
              <a:gd name="T95" fmla="*/ 2147483647 h 376"/>
              <a:gd name="T96" fmla="*/ 2147483647 w 376"/>
              <a:gd name="T97" fmla="*/ 2147483647 h 376"/>
              <a:gd name="T98" fmla="*/ 2147483647 w 376"/>
              <a:gd name="T99" fmla="*/ 2147483647 h 376"/>
              <a:gd name="T100" fmla="*/ 2147483647 w 376"/>
              <a:gd name="T101" fmla="*/ 2147483647 h 376"/>
              <a:gd name="T102" fmla="*/ 2147483647 w 376"/>
              <a:gd name="T103" fmla="*/ 2147483647 h 376"/>
              <a:gd name="T104" fmla="*/ 2147483647 w 376"/>
              <a:gd name="T105" fmla="*/ 2147483647 h 376"/>
              <a:gd name="T106" fmla="*/ 2147483647 w 376"/>
              <a:gd name="T107" fmla="*/ 2147483647 h 376"/>
              <a:gd name="T108" fmla="*/ 2147483647 w 376"/>
              <a:gd name="T109" fmla="*/ 2147483647 h 376"/>
              <a:gd name="T110" fmla="*/ 2147483647 w 376"/>
              <a:gd name="T111" fmla="*/ 2147483647 h 376"/>
              <a:gd name="T112" fmla="*/ 2147483647 w 376"/>
              <a:gd name="T113" fmla="*/ 2147483647 h 37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50" name="Oval 43"/>
          <p:cNvSpPr>
            <a:spLocks noChangeArrowheads="1"/>
          </p:cNvSpPr>
          <p:nvPr/>
        </p:nvSpPr>
        <p:spPr bwMode="auto">
          <a:xfrm>
            <a:off x="4103688" y="2357438"/>
            <a:ext cx="842962" cy="842962"/>
          </a:xfrm>
          <a:prstGeom prst="ellipse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1" name="Isosceles Triangle 44"/>
          <p:cNvSpPr>
            <a:spLocks noChangeArrowheads="1"/>
          </p:cNvSpPr>
          <p:nvPr/>
        </p:nvSpPr>
        <p:spPr bwMode="auto">
          <a:xfrm flipV="1">
            <a:off x="4433888" y="3141663"/>
            <a:ext cx="182562" cy="173037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8452" name="Straight Connector 45"/>
          <p:cNvCxnSpPr>
            <a:cxnSpLocks noChangeShapeType="1"/>
          </p:cNvCxnSpPr>
          <p:nvPr/>
        </p:nvCxnSpPr>
        <p:spPr bwMode="auto">
          <a:xfrm>
            <a:off x="4525963" y="3271838"/>
            <a:ext cx="0" cy="354012"/>
          </a:xfrm>
          <a:prstGeom prst="line">
            <a:avLst/>
          </a:prstGeom>
          <a:noFill/>
          <a:ln w="6350">
            <a:solidFill>
              <a:srgbClr val="92D050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53" name="Freeform 11"/>
          <p:cNvSpPr>
            <a:spLocks/>
          </p:cNvSpPr>
          <p:nvPr/>
        </p:nvSpPr>
        <p:spPr bwMode="auto">
          <a:xfrm>
            <a:off x="4352925" y="2662238"/>
            <a:ext cx="354013" cy="231775"/>
          </a:xfrm>
          <a:custGeom>
            <a:avLst/>
            <a:gdLst>
              <a:gd name="T0" fmla="*/ 2147483647 w 400"/>
              <a:gd name="T1" fmla="*/ 2147483647 h 260"/>
              <a:gd name="T2" fmla="*/ 2147483647 w 400"/>
              <a:gd name="T3" fmla="*/ 2147483647 h 260"/>
              <a:gd name="T4" fmla="*/ 2147483647 w 400"/>
              <a:gd name="T5" fmla="*/ 0 h 260"/>
              <a:gd name="T6" fmla="*/ 2147483647 w 400"/>
              <a:gd name="T7" fmla="*/ 2147483647 h 260"/>
              <a:gd name="T8" fmla="*/ 2147483647 w 400"/>
              <a:gd name="T9" fmla="*/ 2147483647 h 260"/>
              <a:gd name="T10" fmla="*/ 2147483647 w 400"/>
              <a:gd name="T11" fmla="*/ 2147483647 h 260"/>
              <a:gd name="T12" fmla="*/ 0 w 400"/>
              <a:gd name="T13" fmla="*/ 2147483647 h 260"/>
              <a:gd name="T14" fmla="*/ 2147483647 w 400"/>
              <a:gd name="T15" fmla="*/ 2147483647 h 260"/>
              <a:gd name="T16" fmla="*/ 2147483647 w 400"/>
              <a:gd name="T17" fmla="*/ 2147483647 h 260"/>
              <a:gd name="T18" fmla="*/ 2147483647 w 400"/>
              <a:gd name="T19" fmla="*/ 2147483647 h 260"/>
              <a:gd name="T20" fmla="*/ 2147483647 w 400"/>
              <a:gd name="T21" fmla="*/ 2147483647 h 260"/>
              <a:gd name="T22" fmla="*/ 2147483647 w 400"/>
              <a:gd name="T23" fmla="*/ 2147483647 h 260"/>
              <a:gd name="T24" fmla="*/ 2147483647 w 400"/>
              <a:gd name="T25" fmla="*/ 2147483647 h 260"/>
              <a:gd name="T26" fmla="*/ 2147483647 w 400"/>
              <a:gd name="T27" fmla="*/ 2147483647 h 260"/>
              <a:gd name="T28" fmla="*/ 2147483647 w 400"/>
              <a:gd name="T29" fmla="*/ 2147483647 h 260"/>
              <a:gd name="T30" fmla="*/ 2147483647 w 400"/>
              <a:gd name="T31" fmla="*/ 2147483647 h 260"/>
              <a:gd name="T32" fmla="*/ 2147483647 w 400"/>
              <a:gd name="T33" fmla="*/ 2147483647 h 260"/>
              <a:gd name="T34" fmla="*/ 2147483647 w 400"/>
              <a:gd name="T35" fmla="*/ 2147483647 h 26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54" name="Oval 50"/>
          <p:cNvSpPr>
            <a:spLocks noChangeArrowheads="1"/>
          </p:cNvSpPr>
          <p:nvPr/>
        </p:nvSpPr>
        <p:spPr bwMode="auto">
          <a:xfrm>
            <a:off x="6613525" y="2357438"/>
            <a:ext cx="842963" cy="842962"/>
          </a:xfrm>
          <a:prstGeom prst="ellipse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5" name="Isosceles Triangle 51"/>
          <p:cNvSpPr>
            <a:spLocks noChangeArrowheads="1"/>
          </p:cNvSpPr>
          <p:nvPr/>
        </p:nvSpPr>
        <p:spPr bwMode="auto">
          <a:xfrm flipV="1">
            <a:off x="6943725" y="3141663"/>
            <a:ext cx="182563" cy="173037"/>
          </a:xfrm>
          <a:prstGeom prst="triangle">
            <a:avLst>
              <a:gd name="adj" fmla="val 50000"/>
            </a:avLst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8456" name="Straight Connector 52"/>
          <p:cNvCxnSpPr>
            <a:cxnSpLocks noChangeShapeType="1"/>
          </p:cNvCxnSpPr>
          <p:nvPr/>
        </p:nvCxnSpPr>
        <p:spPr bwMode="auto">
          <a:xfrm>
            <a:off x="7034213" y="3271838"/>
            <a:ext cx="0" cy="354012"/>
          </a:xfrm>
          <a:prstGeom prst="line">
            <a:avLst/>
          </a:prstGeom>
          <a:noFill/>
          <a:ln w="6350">
            <a:solidFill>
              <a:srgbClr val="F16146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57" name="Freeform 21"/>
          <p:cNvSpPr>
            <a:spLocks noEditPoints="1"/>
          </p:cNvSpPr>
          <p:nvPr/>
        </p:nvSpPr>
        <p:spPr bwMode="auto">
          <a:xfrm>
            <a:off x="6875463" y="2641600"/>
            <a:ext cx="327025" cy="290513"/>
          </a:xfrm>
          <a:custGeom>
            <a:avLst/>
            <a:gdLst>
              <a:gd name="T0" fmla="*/ 2147483647 w 401"/>
              <a:gd name="T1" fmla="*/ 2147483647 h 357"/>
              <a:gd name="T2" fmla="*/ 2147483647 w 401"/>
              <a:gd name="T3" fmla="*/ 2147483647 h 357"/>
              <a:gd name="T4" fmla="*/ 2147483647 w 401"/>
              <a:gd name="T5" fmla="*/ 2147483647 h 357"/>
              <a:gd name="T6" fmla="*/ 2147483647 w 401"/>
              <a:gd name="T7" fmla="*/ 2147483647 h 357"/>
              <a:gd name="T8" fmla="*/ 2147483647 w 401"/>
              <a:gd name="T9" fmla="*/ 2147483647 h 357"/>
              <a:gd name="T10" fmla="*/ 2147483647 w 401"/>
              <a:gd name="T11" fmla="*/ 2147483647 h 357"/>
              <a:gd name="T12" fmla="*/ 2147483647 w 401"/>
              <a:gd name="T13" fmla="*/ 2147483647 h 357"/>
              <a:gd name="T14" fmla="*/ 2147483647 w 401"/>
              <a:gd name="T15" fmla="*/ 2147483647 h 357"/>
              <a:gd name="T16" fmla="*/ 2147483647 w 401"/>
              <a:gd name="T17" fmla="*/ 2147483647 h 357"/>
              <a:gd name="T18" fmla="*/ 2147483647 w 401"/>
              <a:gd name="T19" fmla="*/ 2147483647 h 357"/>
              <a:gd name="T20" fmla="*/ 2147483647 w 401"/>
              <a:gd name="T21" fmla="*/ 2147483647 h 357"/>
              <a:gd name="T22" fmla="*/ 2147483647 w 401"/>
              <a:gd name="T23" fmla="*/ 2147483647 h 357"/>
              <a:gd name="T24" fmla="*/ 2147483647 w 401"/>
              <a:gd name="T25" fmla="*/ 2147483647 h 357"/>
              <a:gd name="T26" fmla="*/ 2147483647 w 401"/>
              <a:gd name="T27" fmla="*/ 2147483647 h 357"/>
              <a:gd name="T28" fmla="*/ 2147483647 w 401"/>
              <a:gd name="T29" fmla="*/ 2147483647 h 357"/>
              <a:gd name="T30" fmla="*/ 2147483647 w 401"/>
              <a:gd name="T31" fmla="*/ 2147483647 h 357"/>
              <a:gd name="T32" fmla="*/ 2147483647 w 401"/>
              <a:gd name="T33" fmla="*/ 2147483647 h 357"/>
              <a:gd name="T34" fmla="*/ 2147483647 w 401"/>
              <a:gd name="T35" fmla="*/ 2147483647 h 357"/>
              <a:gd name="T36" fmla="*/ 2147483647 w 401"/>
              <a:gd name="T37" fmla="*/ 2147483647 h 357"/>
              <a:gd name="T38" fmla="*/ 2147483647 w 401"/>
              <a:gd name="T39" fmla="*/ 2147483647 h 357"/>
              <a:gd name="T40" fmla="*/ 2147483647 w 401"/>
              <a:gd name="T41" fmla="*/ 2147483647 h 357"/>
              <a:gd name="T42" fmla="*/ 2147483647 w 401"/>
              <a:gd name="T43" fmla="*/ 2147483647 h 357"/>
              <a:gd name="T44" fmla="*/ 2147483647 w 401"/>
              <a:gd name="T45" fmla="*/ 2147483647 h 357"/>
              <a:gd name="T46" fmla="*/ 2147483647 w 401"/>
              <a:gd name="T47" fmla="*/ 2147483647 h 357"/>
              <a:gd name="T48" fmla="*/ 2147483647 w 401"/>
              <a:gd name="T49" fmla="*/ 2147483647 h 357"/>
              <a:gd name="T50" fmla="*/ 2147483647 w 401"/>
              <a:gd name="T51" fmla="*/ 2147483647 h 357"/>
              <a:gd name="T52" fmla="*/ 2147483647 w 401"/>
              <a:gd name="T53" fmla="*/ 2147483647 h 357"/>
              <a:gd name="T54" fmla="*/ 2147483647 w 401"/>
              <a:gd name="T55" fmla="*/ 2147483647 h 357"/>
              <a:gd name="T56" fmla="*/ 2147483647 w 401"/>
              <a:gd name="T57" fmla="*/ 2147483647 h 357"/>
              <a:gd name="T58" fmla="*/ 2147483647 w 401"/>
              <a:gd name="T59" fmla="*/ 2147483647 h 357"/>
              <a:gd name="T60" fmla="*/ 2147483647 w 401"/>
              <a:gd name="T61" fmla="*/ 2147483647 h 357"/>
              <a:gd name="T62" fmla="*/ 2147483647 w 401"/>
              <a:gd name="T63" fmla="*/ 2147483647 h 357"/>
              <a:gd name="T64" fmla="*/ 2147483647 w 401"/>
              <a:gd name="T65" fmla="*/ 2147483647 h 357"/>
              <a:gd name="T66" fmla="*/ 2147483647 w 401"/>
              <a:gd name="T67" fmla="*/ 2147483647 h 357"/>
              <a:gd name="T68" fmla="*/ 2147483647 w 401"/>
              <a:gd name="T69" fmla="*/ 2147483647 h 357"/>
              <a:gd name="T70" fmla="*/ 2147483647 w 401"/>
              <a:gd name="T71" fmla="*/ 2147483647 h 357"/>
              <a:gd name="T72" fmla="*/ 2147483647 w 401"/>
              <a:gd name="T73" fmla="*/ 2147483647 h 357"/>
              <a:gd name="T74" fmla="*/ 2147483647 w 401"/>
              <a:gd name="T75" fmla="*/ 2147483647 h 357"/>
              <a:gd name="T76" fmla="*/ 2147483647 w 401"/>
              <a:gd name="T77" fmla="*/ 2147483647 h 357"/>
              <a:gd name="T78" fmla="*/ 2147483647 w 401"/>
              <a:gd name="T79" fmla="*/ 2147483647 h 357"/>
              <a:gd name="T80" fmla="*/ 2147483647 w 401"/>
              <a:gd name="T81" fmla="*/ 2147483647 h 357"/>
              <a:gd name="T82" fmla="*/ 2147483647 w 401"/>
              <a:gd name="T83" fmla="*/ 2147483647 h 357"/>
              <a:gd name="T84" fmla="*/ 2147483647 w 401"/>
              <a:gd name="T85" fmla="*/ 2147483647 h 357"/>
              <a:gd name="T86" fmla="*/ 2147483647 w 401"/>
              <a:gd name="T87" fmla="*/ 2147483647 h 357"/>
              <a:gd name="T88" fmla="*/ 2147483647 w 401"/>
              <a:gd name="T89" fmla="*/ 2147483647 h 357"/>
              <a:gd name="T90" fmla="*/ 2147483647 w 401"/>
              <a:gd name="T91" fmla="*/ 2147483647 h 357"/>
              <a:gd name="T92" fmla="*/ 2147483647 w 401"/>
              <a:gd name="T93" fmla="*/ 2147483647 h 357"/>
              <a:gd name="T94" fmla="*/ 2147483647 w 401"/>
              <a:gd name="T95" fmla="*/ 2147483647 h 357"/>
              <a:gd name="T96" fmla="*/ 2147483647 w 401"/>
              <a:gd name="T97" fmla="*/ 2147483647 h 35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58" name="TextBox 13"/>
          <p:cNvSpPr txBox="1">
            <a:spLocks noChangeArrowheads="1"/>
          </p:cNvSpPr>
          <p:nvPr/>
        </p:nvSpPr>
        <p:spPr bwMode="auto">
          <a:xfrm>
            <a:off x="2379663" y="2947988"/>
            <a:ext cx="17526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9" name="TextBox 13"/>
          <p:cNvSpPr txBox="1">
            <a:spLocks noChangeArrowheads="1"/>
          </p:cNvSpPr>
          <p:nvPr/>
        </p:nvSpPr>
        <p:spPr bwMode="auto">
          <a:xfrm>
            <a:off x="2382838" y="3162300"/>
            <a:ext cx="17494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60" name="TextBox 13"/>
          <p:cNvSpPr txBox="1">
            <a:spLocks noChangeArrowheads="1"/>
          </p:cNvSpPr>
          <p:nvPr/>
        </p:nvSpPr>
        <p:spPr bwMode="auto">
          <a:xfrm>
            <a:off x="1100138" y="3781425"/>
            <a:ext cx="1752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61" name="TextBox 13"/>
          <p:cNvSpPr txBox="1">
            <a:spLocks noChangeArrowheads="1"/>
          </p:cNvSpPr>
          <p:nvPr/>
        </p:nvSpPr>
        <p:spPr bwMode="auto">
          <a:xfrm>
            <a:off x="1103313" y="3995738"/>
            <a:ext cx="17494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62" name="TextBox 13"/>
          <p:cNvSpPr txBox="1">
            <a:spLocks noChangeArrowheads="1"/>
          </p:cNvSpPr>
          <p:nvPr/>
        </p:nvSpPr>
        <p:spPr bwMode="auto">
          <a:xfrm>
            <a:off x="3717925" y="3781425"/>
            <a:ext cx="1752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63" name="TextBox 13"/>
          <p:cNvSpPr txBox="1">
            <a:spLocks noChangeArrowheads="1"/>
          </p:cNvSpPr>
          <p:nvPr/>
        </p:nvSpPr>
        <p:spPr bwMode="auto">
          <a:xfrm>
            <a:off x="3721100" y="3995738"/>
            <a:ext cx="17494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64" name="TextBox 13"/>
          <p:cNvSpPr txBox="1">
            <a:spLocks noChangeArrowheads="1"/>
          </p:cNvSpPr>
          <p:nvPr/>
        </p:nvSpPr>
        <p:spPr bwMode="auto">
          <a:xfrm>
            <a:off x="6202363" y="3781425"/>
            <a:ext cx="1754187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65" name="TextBox 13"/>
          <p:cNvSpPr txBox="1">
            <a:spLocks noChangeArrowheads="1"/>
          </p:cNvSpPr>
          <p:nvPr/>
        </p:nvSpPr>
        <p:spPr bwMode="auto">
          <a:xfrm>
            <a:off x="6205538" y="3995738"/>
            <a:ext cx="17510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66" name="TextBox 13"/>
          <p:cNvSpPr txBox="1">
            <a:spLocks noChangeArrowheads="1"/>
          </p:cNvSpPr>
          <p:nvPr/>
        </p:nvSpPr>
        <p:spPr bwMode="auto">
          <a:xfrm>
            <a:off x="4903788" y="2947988"/>
            <a:ext cx="17526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67" name="TextBox 13"/>
          <p:cNvSpPr txBox="1">
            <a:spLocks noChangeArrowheads="1"/>
          </p:cNvSpPr>
          <p:nvPr/>
        </p:nvSpPr>
        <p:spPr bwMode="auto">
          <a:xfrm>
            <a:off x="4906963" y="3162300"/>
            <a:ext cx="17494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/>
          </p:cNvSpPr>
          <p:nvPr/>
        </p:nvSpPr>
        <p:spPr bwMode="auto">
          <a:xfrm>
            <a:off x="-11113" y="3451225"/>
            <a:ext cx="9155113" cy="3406775"/>
          </a:xfrm>
          <a:custGeom>
            <a:avLst/>
            <a:gdLst>
              <a:gd name="T0" fmla="*/ 0 w 9154886"/>
              <a:gd name="T1" fmla="*/ 1326822 h 3407228"/>
              <a:gd name="T2" fmla="*/ 5084511 w 9154886"/>
              <a:gd name="T3" fmla="*/ 0 h 3407228"/>
              <a:gd name="T4" fmla="*/ 9156475 w 9154886"/>
              <a:gd name="T5" fmla="*/ 3404057 h 3407228"/>
              <a:gd name="T6" fmla="*/ 10886 w 9154886"/>
              <a:gd name="T7" fmla="*/ 3404057 h 3407228"/>
              <a:gd name="T8" fmla="*/ 0 w 9154886"/>
              <a:gd name="T9" fmla="*/ 1326822 h 34072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154886" h="3407228">
                <a:moveTo>
                  <a:pt x="0" y="1328057"/>
                </a:moveTo>
                <a:lnTo>
                  <a:pt x="5083629" y="0"/>
                </a:lnTo>
                <a:lnTo>
                  <a:pt x="9154886" y="3407228"/>
                </a:lnTo>
                <a:lnTo>
                  <a:pt x="10886" y="3407228"/>
                </a:lnTo>
                <a:cubicBezTo>
                  <a:pt x="7257" y="2714171"/>
                  <a:pt x="3629" y="2021114"/>
                  <a:pt x="0" y="1328057"/>
                </a:cubicBezTo>
                <a:close/>
              </a:path>
            </a:pathLst>
          </a:cu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59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0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1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19462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1700213"/>
            <a:ext cx="499427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Rectangle 49"/>
          <p:cNvSpPr>
            <a:spLocks noChangeArrowheads="1"/>
          </p:cNvSpPr>
          <p:nvPr/>
        </p:nvSpPr>
        <p:spPr bwMode="auto">
          <a:xfrm>
            <a:off x="1230313" y="2419350"/>
            <a:ext cx="3309937" cy="2047875"/>
          </a:xfrm>
          <a:prstGeom prst="rect">
            <a:avLst/>
          </a:prstGeom>
          <a:solidFill>
            <a:srgbClr val="558E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86" tIns="17143" rIns="34286" bIns="17143" anchor="ctr"/>
          <a:lstStyle/>
          <a:p>
            <a:pPr algn="ctr" defTabSz="407988" eaLnBrk="1" hangingPunct="1"/>
            <a:endParaRPr lang="en-US" altLang="zh-CN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4" name="Oval 22"/>
          <p:cNvSpPr>
            <a:spLocks noChangeArrowheads="1"/>
          </p:cNvSpPr>
          <p:nvPr/>
        </p:nvSpPr>
        <p:spPr bwMode="auto">
          <a:xfrm>
            <a:off x="5816600" y="2116138"/>
            <a:ext cx="693738" cy="692150"/>
          </a:xfrm>
          <a:prstGeom prst="ellipse">
            <a:avLst/>
          </a:pr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5" tIns="34288" rIns="68575" bIns="34288" anchor="ctr"/>
          <a:lstStyle/>
          <a:p>
            <a:pPr algn="ctr" defTabSz="407988" eaLnBrk="1" hangingPunct="1"/>
            <a:endParaRPr lang="id-ID" altLang="en-US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5" name="Oval 25"/>
          <p:cNvSpPr>
            <a:spLocks noChangeArrowheads="1"/>
          </p:cNvSpPr>
          <p:nvPr/>
        </p:nvSpPr>
        <p:spPr bwMode="auto">
          <a:xfrm>
            <a:off x="5816600" y="3097213"/>
            <a:ext cx="693738" cy="692150"/>
          </a:xfrm>
          <a:prstGeom prst="ellipse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5" tIns="34288" rIns="68575" bIns="34288" anchor="ctr"/>
          <a:lstStyle/>
          <a:p>
            <a:pPr algn="ctr" defTabSz="407988" eaLnBrk="1" hangingPunct="1"/>
            <a:endParaRPr lang="id-ID" altLang="en-US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6" name="Oval 27"/>
          <p:cNvSpPr>
            <a:spLocks noChangeArrowheads="1"/>
          </p:cNvSpPr>
          <p:nvPr/>
        </p:nvSpPr>
        <p:spPr bwMode="auto">
          <a:xfrm>
            <a:off x="5816600" y="4076700"/>
            <a:ext cx="693738" cy="692150"/>
          </a:xfrm>
          <a:prstGeom prst="ellipse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5" tIns="34288" rIns="68575" bIns="34288" anchor="ctr"/>
          <a:lstStyle/>
          <a:p>
            <a:pPr algn="ctr" defTabSz="407988" eaLnBrk="1" hangingPunct="1"/>
            <a:endParaRPr lang="id-ID" altLang="en-US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7" name="Freeform 67"/>
          <p:cNvSpPr>
            <a:spLocks/>
          </p:cNvSpPr>
          <p:nvPr/>
        </p:nvSpPr>
        <p:spPr bwMode="auto">
          <a:xfrm>
            <a:off x="6007100" y="2227263"/>
            <a:ext cx="360363" cy="423862"/>
          </a:xfrm>
          <a:custGeom>
            <a:avLst/>
            <a:gdLst>
              <a:gd name="T0" fmla="*/ 2147483647 w 453"/>
              <a:gd name="T1" fmla="*/ 2147483647 h 533"/>
              <a:gd name="T2" fmla="*/ 2147483647 w 453"/>
              <a:gd name="T3" fmla="*/ 2147483647 h 533"/>
              <a:gd name="T4" fmla="*/ 2147483647 w 453"/>
              <a:gd name="T5" fmla="*/ 2147483647 h 533"/>
              <a:gd name="T6" fmla="*/ 0 w 453"/>
              <a:gd name="T7" fmla="*/ 2147483647 h 533"/>
              <a:gd name="T8" fmla="*/ 2147483647 w 453"/>
              <a:gd name="T9" fmla="*/ 2147483647 h 533"/>
              <a:gd name="T10" fmla="*/ 2147483647 w 453"/>
              <a:gd name="T11" fmla="*/ 2147483647 h 533"/>
              <a:gd name="T12" fmla="*/ 2147483647 w 453"/>
              <a:gd name="T13" fmla="*/ 2147483647 h 533"/>
              <a:gd name="T14" fmla="*/ 2147483647 w 453"/>
              <a:gd name="T15" fmla="*/ 2147483647 h 533"/>
              <a:gd name="T16" fmla="*/ 2147483647 w 453"/>
              <a:gd name="T17" fmla="*/ 2147483647 h 5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8" name="Freeform 82"/>
          <p:cNvSpPr>
            <a:spLocks/>
          </p:cNvSpPr>
          <p:nvPr/>
        </p:nvSpPr>
        <p:spPr bwMode="auto">
          <a:xfrm>
            <a:off x="5972175" y="4256088"/>
            <a:ext cx="395288" cy="354012"/>
          </a:xfrm>
          <a:custGeom>
            <a:avLst/>
            <a:gdLst>
              <a:gd name="T0" fmla="*/ 2147483647 w 497"/>
              <a:gd name="T1" fmla="*/ 0 h 444"/>
              <a:gd name="T2" fmla="*/ 2147483647 w 497"/>
              <a:gd name="T3" fmla="*/ 0 h 444"/>
              <a:gd name="T4" fmla="*/ 2147483647 w 497"/>
              <a:gd name="T5" fmla="*/ 0 h 444"/>
              <a:gd name="T6" fmla="*/ 0 w 497"/>
              <a:gd name="T7" fmla="*/ 2147483647 h 444"/>
              <a:gd name="T8" fmla="*/ 0 w 497"/>
              <a:gd name="T9" fmla="*/ 2147483647 h 444"/>
              <a:gd name="T10" fmla="*/ 2147483647 w 497"/>
              <a:gd name="T11" fmla="*/ 2147483647 h 444"/>
              <a:gd name="T12" fmla="*/ 2147483647 w 497"/>
              <a:gd name="T13" fmla="*/ 2147483647 h 444"/>
              <a:gd name="T14" fmla="*/ 2147483647 w 497"/>
              <a:gd name="T15" fmla="*/ 2147483647 h 444"/>
              <a:gd name="T16" fmla="*/ 2147483647 w 497"/>
              <a:gd name="T17" fmla="*/ 2147483647 h 444"/>
              <a:gd name="T18" fmla="*/ 2147483647 w 497"/>
              <a:gd name="T19" fmla="*/ 2147483647 h 444"/>
              <a:gd name="T20" fmla="*/ 2147483647 w 497"/>
              <a:gd name="T21" fmla="*/ 2147483647 h 444"/>
              <a:gd name="T22" fmla="*/ 2147483647 w 497"/>
              <a:gd name="T23" fmla="*/ 2147483647 h 444"/>
              <a:gd name="T24" fmla="*/ 2147483647 w 497"/>
              <a:gd name="T25" fmla="*/ 2147483647 h 444"/>
              <a:gd name="T26" fmla="*/ 2147483647 w 497"/>
              <a:gd name="T27" fmla="*/ 2147483647 h 444"/>
              <a:gd name="T28" fmla="*/ 2147483647 w 497"/>
              <a:gd name="T29" fmla="*/ 2147483647 h 444"/>
              <a:gd name="T30" fmla="*/ 2147483647 w 497"/>
              <a:gd name="T31" fmla="*/ 2147483647 h 444"/>
              <a:gd name="T32" fmla="*/ 2147483647 w 497"/>
              <a:gd name="T33" fmla="*/ 2147483647 h 444"/>
              <a:gd name="T34" fmla="*/ 2147483647 w 497"/>
              <a:gd name="T35" fmla="*/ 0 h 444"/>
              <a:gd name="T36" fmla="*/ 2147483647 w 497"/>
              <a:gd name="T37" fmla="*/ 2147483647 h 444"/>
              <a:gd name="T38" fmla="*/ 2147483647 w 497"/>
              <a:gd name="T39" fmla="*/ 2147483647 h 444"/>
              <a:gd name="T40" fmla="*/ 2147483647 w 497"/>
              <a:gd name="T41" fmla="*/ 2147483647 h 444"/>
              <a:gd name="T42" fmla="*/ 2147483647 w 497"/>
              <a:gd name="T43" fmla="*/ 2147483647 h 444"/>
              <a:gd name="T44" fmla="*/ 2147483647 w 497"/>
              <a:gd name="T45" fmla="*/ 2147483647 h 444"/>
              <a:gd name="T46" fmla="*/ 2147483647 w 497"/>
              <a:gd name="T47" fmla="*/ 2147483647 h 444"/>
              <a:gd name="T48" fmla="*/ 2147483647 w 497"/>
              <a:gd name="T49" fmla="*/ 2147483647 h 444"/>
              <a:gd name="T50" fmla="*/ 2147483647 w 497"/>
              <a:gd name="T51" fmla="*/ 2147483647 h 444"/>
              <a:gd name="T52" fmla="*/ 2147483647 w 497"/>
              <a:gd name="T53" fmla="*/ 2147483647 h 444"/>
              <a:gd name="T54" fmla="*/ 2147483647 w 497"/>
              <a:gd name="T55" fmla="*/ 2147483647 h 444"/>
              <a:gd name="T56" fmla="*/ 2147483647 w 497"/>
              <a:gd name="T57" fmla="*/ 2147483647 h 444"/>
              <a:gd name="T58" fmla="*/ 2147483647 w 497"/>
              <a:gd name="T59" fmla="*/ 2147483647 h 444"/>
              <a:gd name="T60" fmla="*/ 2147483647 w 497"/>
              <a:gd name="T61" fmla="*/ 2147483647 h 444"/>
              <a:gd name="T62" fmla="*/ 2147483647 w 497"/>
              <a:gd name="T63" fmla="*/ 2147483647 h 444"/>
              <a:gd name="T64" fmla="*/ 2147483647 w 497"/>
              <a:gd name="T65" fmla="*/ 2147483647 h 444"/>
              <a:gd name="T66" fmla="*/ 2147483647 w 497"/>
              <a:gd name="T67" fmla="*/ 2147483647 h 444"/>
              <a:gd name="T68" fmla="*/ 2147483647 w 497"/>
              <a:gd name="T69" fmla="*/ 2147483647 h 444"/>
              <a:gd name="T70" fmla="*/ 2147483647 w 497"/>
              <a:gd name="T71" fmla="*/ 2147483647 h 444"/>
              <a:gd name="T72" fmla="*/ 2147483647 w 497"/>
              <a:gd name="T73" fmla="*/ 2147483647 h 444"/>
              <a:gd name="T74" fmla="*/ 2147483647 w 497"/>
              <a:gd name="T75" fmla="*/ 2147483647 h 444"/>
              <a:gd name="T76" fmla="*/ 2147483647 w 497"/>
              <a:gd name="T77" fmla="*/ 2147483647 h 444"/>
              <a:gd name="T78" fmla="*/ 2147483647 w 497"/>
              <a:gd name="T79" fmla="*/ 2147483647 h 444"/>
              <a:gd name="T80" fmla="*/ 2147483647 w 497"/>
              <a:gd name="T81" fmla="*/ 2147483647 h 444"/>
              <a:gd name="T82" fmla="*/ 2147483647 w 497"/>
              <a:gd name="T83" fmla="*/ 2147483647 h 444"/>
              <a:gd name="T84" fmla="*/ 2147483647 w 497"/>
              <a:gd name="T85" fmla="*/ 2147483647 h 444"/>
              <a:gd name="T86" fmla="*/ 2147483647 w 497"/>
              <a:gd name="T87" fmla="*/ 2147483647 h 444"/>
              <a:gd name="T88" fmla="*/ 2147483647 w 497"/>
              <a:gd name="T89" fmla="*/ 2147483647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9" name="Freeform 102"/>
          <p:cNvSpPr>
            <a:spLocks/>
          </p:cNvSpPr>
          <p:nvPr/>
        </p:nvSpPr>
        <p:spPr bwMode="auto">
          <a:xfrm>
            <a:off x="5967413" y="3273425"/>
            <a:ext cx="396875" cy="354013"/>
          </a:xfrm>
          <a:custGeom>
            <a:avLst/>
            <a:gdLst>
              <a:gd name="T0" fmla="*/ 2147483647 w 498"/>
              <a:gd name="T1" fmla="*/ 2147483647 h 445"/>
              <a:gd name="T2" fmla="*/ 2147483647 w 498"/>
              <a:gd name="T3" fmla="*/ 2147483647 h 445"/>
              <a:gd name="T4" fmla="*/ 2147483647 w 498"/>
              <a:gd name="T5" fmla="*/ 2147483647 h 445"/>
              <a:gd name="T6" fmla="*/ 2147483647 w 498"/>
              <a:gd name="T7" fmla="*/ 2147483647 h 445"/>
              <a:gd name="T8" fmla="*/ 2147483647 w 498"/>
              <a:gd name="T9" fmla="*/ 2147483647 h 445"/>
              <a:gd name="T10" fmla="*/ 2147483647 w 498"/>
              <a:gd name="T11" fmla="*/ 2147483647 h 445"/>
              <a:gd name="T12" fmla="*/ 2147483647 w 498"/>
              <a:gd name="T13" fmla="*/ 2147483647 h 445"/>
              <a:gd name="T14" fmla="*/ 2147483647 w 498"/>
              <a:gd name="T15" fmla="*/ 2147483647 h 445"/>
              <a:gd name="T16" fmla="*/ 2147483647 w 498"/>
              <a:gd name="T17" fmla="*/ 0 h 445"/>
              <a:gd name="T18" fmla="*/ 2147483647 w 498"/>
              <a:gd name="T19" fmla="*/ 2147483647 h 445"/>
              <a:gd name="T20" fmla="*/ 2147483647 w 498"/>
              <a:gd name="T21" fmla="*/ 2147483647 h 445"/>
              <a:gd name="T22" fmla="*/ 2147483647 w 498"/>
              <a:gd name="T23" fmla="*/ 2147483647 h 445"/>
              <a:gd name="T24" fmla="*/ 2147483647 w 498"/>
              <a:gd name="T25" fmla="*/ 2147483647 h 445"/>
              <a:gd name="T26" fmla="*/ 0 w 498"/>
              <a:gd name="T27" fmla="*/ 2147483647 h 445"/>
              <a:gd name="T28" fmla="*/ 0 w 498"/>
              <a:gd name="T29" fmla="*/ 2147483647 h 445"/>
              <a:gd name="T30" fmla="*/ 2147483647 w 498"/>
              <a:gd name="T31" fmla="*/ 2147483647 h 445"/>
              <a:gd name="T32" fmla="*/ 2147483647 w 498"/>
              <a:gd name="T33" fmla="*/ 2147483647 h 445"/>
              <a:gd name="T34" fmla="*/ 2147483647 w 498"/>
              <a:gd name="T35" fmla="*/ 2147483647 h 445"/>
              <a:gd name="T36" fmla="*/ 2147483647 w 498"/>
              <a:gd name="T37" fmla="*/ 2147483647 h 445"/>
              <a:gd name="T38" fmla="*/ 2147483647 w 498"/>
              <a:gd name="T39" fmla="*/ 2147483647 h 445"/>
              <a:gd name="T40" fmla="*/ 2147483647 w 498"/>
              <a:gd name="T41" fmla="*/ 2147483647 h 445"/>
              <a:gd name="T42" fmla="*/ 2147483647 w 498"/>
              <a:gd name="T43" fmla="*/ 2147483647 h 445"/>
              <a:gd name="T44" fmla="*/ 2147483647 w 498"/>
              <a:gd name="T45" fmla="*/ 2147483647 h 445"/>
              <a:gd name="T46" fmla="*/ 2147483647 w 498"/>
              <a:gd name="T47" fmla="*/ 2147483647 h 445"/>
              <a:gd name="T48" fmla="*/ 2147483647 w 498"/>
              <a:gd name="T49" fmla="*/ 2147483647 h 445"/>
              <a:gd name="T50" fmla="*/ 2147483647 w 498"/>
              <a:gd name="T51" fmla="*/ 2147483647 h 445"/>
              <a:gd name="T52" fmla="*/ 2147483647 w 498"/>
              <a:gd name="T53" fmla="*/ 2147483647 h 445"/>
              <a:gd name="T54" fmla="*/ 2147483647 w 498"/>
              <a:gd name="T55" fmla="*/ 2147483647 h 445"/>
              <a:gd name="T56" fmla="*/ 2147483647 w 498"/>
              <a:gd name="T57" fmla="*/ 2147483647 h 445"/>
              <a:gd name="T58" fmla="*/ 2147483647 w 498"/>
              <a:gd name="T59" fmla="*/ 2147483647 h 445"/>
              <a:gd name="T60" fmla="*/ 2147483647 w 498"/>
              <a:gd name="T61" fmla="*/ 2147483647 h 445"/>
              <a:gd name="T62" fmla="*/ 2147483647 w 498"/>
              <a:gd name="T63" fmla="*/ 2147483647 h 445"/>
              <a:gd name="T64" fmla="*/ 2147483647 w 498"/>
              <a:gd name="T65" fmla="*/ 2147483647 h 445"/>
              <a:gd name="T66" fmla="*/ 2147483647 w 498"/>
              <a:gd name="T67" fmla="*/ 2147483647 h 445"/>
              <a:gd name="T68" fmla="*/ 2147483647 w 498"/>
              <a:gd name="T69" fmla="*/ 2147483647 h 445"/>
              <a:gd name="T70" fmla="*/ 2147483647 w 498"/>
              <a:gd name="T71" fmla="*/ 2147483647 h 445"/>
              <a:gd name="T72" fmla="*/ 2147483647 w 498"/>
              <a:gd name="T73" fmla="*/ 2147483647 h 445"/>
              <a:gd name="T74" fmla="*/ 2147483647 w 498"/>
              <a:gd name="T75" fmla="*/ 2147483647 h 445"/>
              <a:gd name="T76" fmla="*/ 2147483647 w 498"/>
              <a:gd name="T77" fmla="*/ 2147483647 h 445"/>
              <a:gd name="T78" fmla="*/ 2147483647 w 498"/>
              <a:gd name="T79" fmla="*/ 2147483647 h 445"/>
              <a:gd name="T80" fmla="*/ 2147483647 w 498"/>
              <a:gd name="T81" fmla="*/ 2147483647 h 445"/>
              <a:gd name="T82" fmla="*/ 2147483647 w 498"/>
              <a:gd name="T83" fmla="*/ 2147483647 h 445"/>
              <a:gd name="T84" fmla="*/ 2147483647 w 498"/>
              <a:gd name="T85" fmla="*/ 2147483647 h 445"/>
              <a:gd name="T86" fmla="*/ 2147483647 w 498"/>
              <a:gd name="T87" fmla="*/ 2147483647 h 445"/>
              <a:gd name="T88" fmla="*/ 2147483647 w 498"/>
              <a:gd name="T89" fmla="*/ 2147483647 h 445"/>
              <a:gd name="T90" fmla="*/ 2147483647 w 498"/>
              <a:gd name="T91" fmla="*/ 2147483647 h 445"/>
              <a:gd name="T92" fmla="*/ 2147483647 w 498"/>
              <a:gd name="T93" fmla="*/ 2147483647 h 445"/>
              <a:gd name="T94" fmla="*/ 2147483647 w 498"/>
              <a:gd name="T95" fmla="*/ 2147483647 h 445"/>
              <a:gd name="T96" fmla="*/ 2147483647 w 498"/>
              <a:gd name="T97" fmla="*/ 2147483647 h 445"/>
              <a:gd name="T98" fmla="*/ 2147483647 w 498"/>
              <a:gd name="T99" fmla="*/ 2147483647 h 445"/>
              <a:gd name="T100" fmla="*/ 2147483647 w 498"/>
              <a:gd name="T101" fmla="*/ 2147483647 h 445"/>
              <a:gd name="T102" fmla="*/ 2147483647 w 498"/>
              <a:gd name="T103" fmla="*/ 2147483647 h 445"/>
              <a:gd name="T104" fmla="*/ 2147483647 w 498"/>
              <a:gd name="T105" fmla="*/ 2147483647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9470" name="图片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1" b="6079"/>
          <a:stretch>
            <a:fillRect/>
          </a:stretch>
        </p:blipFill>
        <p:spPr bwMode="auto">
          <a:xfrm>
            <a:off x="1220788" y="2411413"/>
            <a:ext cx="3319462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1" name="TextBox 13"/>
          <p:cNvSpPr txBox="1">
            <a:spLocks noChangeArrowheads="1"/>
          </p:cNvSpPr>
          <p:nvPr/>
        </p:nvSpPr>
        <p:spPr bwMode="auto">
          <a:xfrm>
            <a:off x="6677025" y="2192338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2" name="TextBox 13"/>
          <p:cNvSpPr txBox="1">
            <a:spLocks noChangeArrowheads="1"/>
          </p:cNvSpPr>
          <p:nvPr/>
        </p:nvSpPr>
        <p:spPr bwMode="auto">
          <a:xfrm>
            <a:off x="6680200" y="2406650"/>
            <a:ext cx="1751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3" name="TextBox 13"/>
          <p:cNvSpPr txBox="1">
            <a:spLocks noChangeArrowheads="1"/>
          </p:cNvSpPr>
          <p:nvPr/>
        </p:nvSpPr>
        <p:spPr bwMode="auto">
          <a:xfrm>
            <a:off x="6677025" y="3181350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4" name="TextBox 13"/>
          <p:cNvSpPr txBox="1">
            <a:spLocks noChangeArrowheads="1"/>
          </p:cNvSpPr>
          <p:nvPr/>
        </p:nvSpPr>
        <p:spPr bwMode="auto">
          <a:xfrm>
            <a:off x="6680200" y="3395663"/>
            <a:ext cx="17510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5" name="TextBox 13"/>
          <p:cNvSpPr txBox="1">
            <a:spLocks noChangeArrowheads="1"/>
          </p:cNvSpPr>
          <p:nvPr/>
        </p:nvSpPr>
        <p:spPr bwMode="auto">
          <a:xfrm>
            <a:off x="6677025" y="4200525"/>
            <a:ext cx="14652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6" name="TextBox 13"/>
          <p:cNvSpPr txBox="1">
            <a:spLocks noChangeArrowheads="1"/>
          </p:cNvSpPr>
          <p:nvPr/>
        </p:nvSpPr>
        <p:spPr bwMode="auto">
          <a:xfrm>
            <a:off x="6680200" y="4414838"/>
            <a:ext cx="17510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3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4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85" name="Teardrop 51"/>
          <p:cNvSpPr>
            <a:spLocks/>
          </p:cNvSpPr>
          <p:nvPr/>
        </p:nvSpPr>
        <p:spPr bwMode="auto">
          <a:xfrm>
            <a:off x="3427413" y="2557463"/>
            <a:ext cx="838200" cy="838200"/>
          </a:xfrm>
          <a:custGeom>
            <a:avLst/>
            <a:gdLst>
              <a:gd name="T0" fmla="*/ 0 w 837982"/>
              <a:gd name="T1" fmla="*/ 419754 h 837982"/>
              <a:gd name="T2" fmla="*/ 419754 w 837982"/>
              <a:gd name="T3" fmla="*/ 0 h 837982"/>
              <a:gd name="T4" fmla="*/ 839508 w 837982"/>
              <a:gd name="T5" fmla="*/ 0 h 837982"/>
              <a:gd name="T6" fmla="*/ 839508 w 837982"/>
              <a:gd name="T7" fmla="*/ 419754 h 837982"/>
              <a:gd name="T8" fmla="*/ 419754 w 837982"/>
              <a:gd name="T9" fmla="*/ 839508 h 837982"/>
              <a:gd name="T10" fmla="*/ 0 w 837982"/>
              <a:gd name="T11" fmla="*/ 419754 h 8379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37982" h="837982">
                <a:moveTo>
                  <a:pt x="0" y="418991"/>
                </a:moveTo>
                <a:cubicBezTo>
                  <a:pt x="0" y="187589"/>
                  <a:pt x="187589" y="0"/>
                  <a:pt x="418991" y="0"/>
                </a:cubicBezTo>
                <a:lnTo>
                  <a:pt x="837982" y="0"/>
                </a:lnTo>
                <a:lnTo>
                  <a:pt x="837982" y="418991"/>
                </a:lnTo>
                <a:cubicBezTo>
                  <a:pt x="837982" y="650393"/>
                  <a:pt x="650393" y="837982"/>
                  <a:pt x="418991" y="837982"/>
                </a:cubicBezTo>
                <a:cubicBezTo>
                  <a:pt x="187589" y="837982"/>
                  <a:pt x="0" y="650393"/>
                  <a:pt x="0" y="418991"/>
                </a:cubicBezTo>
                <a:close/>
              </a:path>
            </a:pathLst>
          </a:cu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0486" name="AutoShape 4"/>
          <p:cNvSpPr>
            <a:spLocks noChangeAspect="1" noChangeArrowheads="1" noTextEdit="1"/>
          </p:cNvSpPr>
          <p:nvPr/>
        </p:nvSpPr>
        <p:spPr bwMode="auto">
          <a:xfrm>
            <a:off x="3641725" y="2754313"/>
            <a:ext cx="4254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487" name="Freeform 6"/>
          <p:cNvSpPr>
            <a:spLocks noEditPoints="1"/>
          </p:cNvSpPr>
          <p:nvPr/>
        </p:nvSpPr>
        <p:spPr bwMode="auto">
          <a:xfrm>
            <a:off x="3641725" y="2754313"/>
            <a:ext cx="428625" cy="430212"/>
          </a:xfrm>
          <a:custGeom>
            <a:avLst/>
            <a:gdLst>
              <a:gd name="T0" fmla="*/ 2147483647 w 112"/>
              <a:gd name="T1" fmla="*/ 2147483647 h 112"/>
              <a:gd name="T2" fmla="*/ 0 w 112"/>
              <a:gd name="T3" fmla="*/ 2147483647 h 112"/>
              <a:gd name="T4" fmla="*/ 2147483647 w 112"/>
              <a:gd name="T5" fmla="*/ 2147483647 h 112"/>
              <a:gd name="T6" fmla="*/ 2147483647 w 112"/>
              <a:gd name="T7" fmla="*/ 2147483647 h 112"/>
              <a:gd name="T8" fmla="*/ 2147483647 w 112"/>
              <a:gd name="T9" fmla="*/ 2147483647 h 112"/>
              <a:gd name="T10" fmla="*/ 2147483647 w 112"/>
              <a:gd name="T11" fmla="*/ 2147483647 h 112"/>
              <a:gd name="T12" fmla="*/ 2147483647 w 112"/>
              <a:gd name="T13" fmla="*/ 2147483647 h 112"/>
              <a:gd name="T14" fmla="*/ 2147483647 w 112"/>
              <a:gd name="T15" fmla="*/ 2147483647 h 112"/>
              <a:gd name="T16" fmla="*/ 2147483647 w 112"/>
              <a:gd name="T17" fmla="*/ 2147483647 h 112"/>
              <a:gd name="T18" fmla="*/ 2147483647 w 112"/>
              <a:gd name="T19" fmla="*/ 2147483647 h 112"/>
              <a:gd name="T20" fmla="*/ 2147483647 w 112"/>
              <a:gd name="T21" fmla="*/ 2147483647 h 112"/>
              <a:gd name="T22" fmla="*/ 2147483647 w 112"/>
              <a:gd name="T23" fmla="*/ 2147483647 h 112"/>
              <a:gd name="T24" fmla="*/ 2147483647 w 112"/>
              <a:gd name="T25" fmla="*/ 2147483647 h 112"/>
              <a:gd name="T26" fmla="*/ 2147483647 w 112"/>
              <a:gd name="T27" fmla="*/ 2147483647 h 112"/>
              <a:gd name="T28" fmla="*/ 2147483647 w 112"/>
              <a:gd name="T29" fmla="*/ 2147483647 h 112"/>
              <a:gd name="T30" fmla="*/ 2147483647 w 112"/>
              <a:gd name="T31" fmla="*/ 2147483647 h 112"/>
              <a:gd name="T32" fmla="*/ 2147483647 w 112"/>
              <a:gd name="T33" fmla="*/ 2147483647 h 112"/>
              <a:gd name="T34" fmla="*/ 2147483647 w 112"/>
              <a:gd name="T35" fmla="*/ 2147483647 h 112"/>
              <a:gd name="T36" fmla="*/ 2147483647 w 112"/>
              <a:gd name="T37" fmla="*/ 2147483647 h 112"/>
              <a:gd name="T38" fmla="*/ 2147483647 w 112"/>
              <a:gd name="T39" fmla="*/ 2147483647 h 112"/>
              <a:gd name="T40" fmla="*/ 2147483647 w 112"/>
              <a:gd name="T41" fmla="*/ 2147483647 h 112"/>
              <a:gd name="T42" fmla="*/ 2147483647 w 112"/>
              <a:gd name="T43" fmla="*/ 2147483647 h 112"/>
              <a:gd name="T44" fmla="*/ 2147483647 w 112"/>
              <a:gd name="T45" fmla="*/ 2147483647 h 112"/>
              <a:gd name="T46" fmla="*/ 2147483647 w 112"/>
              <a:gd name="T47" fmla="*/ 2147483647 h 112"/>
              <a:gd name="T48" fmla="*/ 2147483647 w 112"/>
              <a:gd name="T49" fmla="*/ 2147483647 h 112"/>
              <a:gd name="T50" fmla="*/ 2147483647 w 112"/>
              <a:gd name="T51" fmla="*/ 2147483647 h 112"/>
              <a:gd name="T52" fmla="*/ 2147483647 w 112"/>
              <a:gd name="T53" fmla="*/ 2147483647 h 112"/>
              <a:gd name="T54" fmla="*/ 2147483647 w 112"/>
              <a:gd name="T55" fmla="*/ 2147483647 h 112"/>
              <a:gd name="T56" fmla="*/ 2147483647 w 112"/>
              <a:gd name="T57" fmla="*/ 2147483647 h 112"/>
              <a:gd name="T58" fmla="*/ 2147483647 w 112"/>
              <a:gd name="T59" fmla="*/ 2147483647 h 112"/>
              <a:gd name="T60" fmla="*/ 2147483647 w 112"/>
              <a:gd name="T61" fmla="*/ 2147483647 h 112"/>
              <a:gd name="T62" fmla="*/ 2147483647 w 112"/>
              <a:gd name="T63" fmla="*/ 2147483647 h 112"/>
              <a:gd name="T64" fmla="*/ 2147483647 w 112"/>
              <a:gd name="T65" fmla="*/ 2147483647 h 112"/>
              <a:gd name="T66" fmla="*/ 2147483647 w 112"/>
              <a:gd name="T67" fmla="*/ 2147483647 h 112"/>
              <a:gd name="T68" fmla="*/ 2147483647 w 112"/>
              <a:gd name="T69" fmla="*/ 2147483647 h 112"/>
              <a:gd name="T70" fmla="*/ 2147483647 w 112"/>
              <a:gd name="T71" fmla="*/ 2147483647 h 112"/>
              <a:gd name="T72" fmla="*/ 2147483647 w 112"/>
              <a:gd name="T73" fmla="*/ 2147483647 h 112"/>
              <a:gd name="T74" fmla="*/ 2147483647 w 112"/>
              <a:gd name="T75" fmla="*/ 0 h 112"/>
              <a:gd name="T76" fmla="*/ 2147483647 w 112"/>
              <a:gd name="T77" fmla="*/ 2147483647 h 1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12" h="112">
                <a:moveTo>
                  <a:pt x="104" y="112"/>
                </a:moveTo>
                <a:cubicBezTo>
                  <a:pt x="8" y="112"/>
                  <a:pt x="8" y="112"/>
                  <a:pt x="8" y="112"/>
                </a:cubicBezTo>
                <a:cubicBezTo>
                  <a:pt x="4" y="112"/>
                  <a:pt x="0" y="108"/>
                  <a:pt x="0" y="104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6"/>
                  <a:pt x="4" y="12"/>
                  <a:pt x="8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3"/>
                  <a:pt x="21" y="28"/>
                  <a:pt x="28" y="28"/>
                </a:cubicBezTo>
                <a:cubicBezTo>
                  <a:pt x="35" y="28"/>
                  <a:pt x="40" y="23"/>
                  <a:pt x="40" y="16"/>
                </a:cubicBezTo>
                <a:cubicBezTo>
                  <a:pt x="40" y="12"/>
                  <a:pt x="40" y="12"/>
                  <a:pt x="40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23"/>
                  <a:pt x="77" y="28"/>
                  <a:pt x="84" y="28"/>
                </a:cubicBezTo>
                <a:cubicBezTo>
                  <a:pt x="91" y="28"/>
                  <a:pt x="96" y="23"/>
                  <a:pt x="96" y="16"/>
                </a:cubicBezTo>
                <a:cubicBezTo>
                  <a:pt x="96" y="12"/>
                  <a:pt x="96" y="12"/>
                  <a:pt x="96" y="12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8" y="12"/>
                  <a:pt x="112" y="16"/>
                  <a:pt x="112" y="20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12" y="108"/>
                  <a:pt x="108" y="112"/>
                  <a:pt x="104" y="112"/>
                </a:cubicBez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104"/>
                  <a:pt x="8" y="104"/>
                  <a:pt x="8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40"/>
                </a:lnTo>
                <a:close/>
                <a:moveTo>
                  <a:pt x="44" y="71"/>
                </a:moveTo>
                <a:cubicBezTo>
                  <a:pt x="45" y="70"/>
                  <a:pt x="45" y="69"/>
                  <a:pt x="45" y="67"/>
                </a:cubicBezTo>
                <a:cubicBezTo>
                  <a:pt x="45" y="64"/>
                  <a:pt x="44" y="63"/>
                  <a:pt x="40" y="63"/>
                </a:cubicBezTo>
                <a:cubicBezTo>
                  <a:pt x="38" y="63"/>
                  <a:pt x="35" y="64"/>
                  <a:pt x="32" y="66"/>
                </a:cubicBezTo>
                <a:cubicBezTo>
                  <a:pt x="32" y="60"/>
                  <a:pt x="32" y="60"/>
                  <a:pt x="32" y="60"/>
                </a:cubicBezTo>
                <a:cubicBezTo>
                  <a:pt x="35" y="58"/>
                  <a:pt x="38" y="57"/>
                  <a:pt x="42" y="57"/>
                </a:cubicBezTo>
                <a:cubicBezTo>
                  <a:pt x="46" y="57"/>
                  <a:pt x="48" y="58"/>
                  <a:pt x="50" y="59"/>
                </a:cubicBezTo>
                <a:cubicBezTo>
                  <a:pt x="52" y="61"/>
                  <a:pt x="53" y="63"/>
                  <a:pt x="53" y="66"/>
                </a:cubicBezTo>
                <a:cubicBezTo>
                  <a:pt x="53" y="70"/>
                  <a:pt x="51" y="74"/>
                  <a:pt x="46" y="79"/>
                </a:cubicBezTo>
                <a:cubicBezTo>
                  <a:pt x="39" y="85"/>
                  <a:pt x="39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53" y="85"/>
                  <a:pt x="53" y="85"/>
                  <a:pt x="53" y="85"/>
                </a:cubicBezTo>
                <a:cubicBezTo>
                  <a:pt x="53" y="91"/>
                  <a:pt x="53" y="91"/>
                  <a:pt x="53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31" y="85"/>
                  <a:pt x="31" y="85"/>
                  <a:pt x="31" y="85"/>
                </a:cubicBezTo>
                <a:cubicBezTo>
                  <a:pt x="40" y="76"/>
                  <a:pt x="40" y="76"/>
                  <a:pt x="40" y="76"/>
                </a:cubicBezTo>
                <a:cubicBezTo>
                  <a:pt x="42" y="74"/>
                  <a:pt x="43" y="73"/>
                  <a:pt x="44" y="71"/>
                </a:cubicBezTo>
                <a:close/>
                <a:moveTo>
                  <a:pt x="71" y="85"/>
                </a:moveTo>
                <a:cubicBezTo>
                  <a:pt x="72" y="84"/>
                  <a:pt x="73" y="83"/>
                  <a:pt x="73" y="81"/>
                </a:cubicBezTo>
                <a:cubicBezTo>
                  <a:pt x="73" y="80"/>
                  <a:pt x="72" y="79"/>
                  <a:pt x="71" y="78"/>
                </a:cubicBezTo>
                <a:cubicBezTo>
                  <a:pt x="70" y="77"/>
                  <a:pt x="68" y="77"/>
                  <a:pt x="66" y="77"/>
                </a:cubicBezTo>
                <a:cubicBezTo>
                  <a:pt x="63" y="77"/>
                  <a:pt x="63" y="77"/>
                  <a:pt x="63" y="77"/>
                </a:cubicBezTo>
                <a:cubicBezTo>
                  <a:pt x="63" y="71"/>
                  <a:pt x="63" y="71"/>
                  <a:pt x="63" y="71"/>
                </a:cubicBezTo>
                <a:cubicBezTo>
                  <a:pt x="65" y="71"/>
                  <a:pt x="65" y="71"/>
                  <a:pt x="65" y="71"/>
                </a:cubicBezTo>
                <a:cubicBezTo>
                  <a:pt x="70" y="71"/>
                  <a:pt x="72" y="69"/>
                  <a:pt x="72" y="67"/>
                </a:cubicBezTo>
                <a:cubicBezTo>
                  <a:pt x="72" y="64"/>
                  <a:pt x="70" y="62"/>
                  <a:pt x="67" y="62"/>
                </a:cubicBezTo>
                <a:cubicBezTo>
                  <a:pt x="65" y="62"/>
                  <a:pt x="62" y="63"/>
                  <a:pt x="60" y="65"/>
                </a:cubicBezTo>
                <a:cubicBezTo>
                  <a:pt x="60" y="59"/>
                  <a:pt x="60" y="59"/>
                  <a:pt x="60" y="59"/>
                </a:cubicBezTo>
                <a:cubicBezTo>
                  <a:pt x="63" y="57"/>
                  <a:pt x="65" y="57"/>
                  <a:pt x="69" y="57"/>
                </a:cubicBezTo>
                <a:cubicBezTo>
                  <a:pt x="72" y="57"/>
                  <a:pt x="75" y="58"/>
                  <a:pt x="77" y="59"/>
                </a:cubicBezTo>
                <a:cubicBezTo>
                  <a:pt x="79" y="61"/>
                  <a:pt x="79" y="63"/>
                  <a:pt x="79" y="65"/>
                </a:cubicBezTo>
                <a:cubicBezTo>
                  <a:pt x="79" y="70"/>
                  <a:pt x="77" y="72"/>
                  <a:pt x="73" y="73"/>
                </a:cubicBezTo>
                <a:cubicBezTo>
                  <a:pt x="73" y="74"/>
                  <a:pt x="73" y="74"/>
                  <a:pt x="73" y="74"/>
                </a:cubicBezTo>
                <a:cubicBezTo>
                  <a:pt x="75" y="74"/>
                  <a:pt x="77" y="75"/>
                  <a:pt x="78" y="76"/>
                </a:cubicBezTo>
                <a:cubicBezTo>
                  <a:pt x="80" y="78"/>
                  <a:pt x="80" y="79"/>
                  <a:pt x="80" y="81"/>
                </a:cubicBezTo>
                <a:cubicBezTo>
                  <a:pt x="80" y="85"/>
                  <a:pt x="79" y="87"/>
                  <a:pt x="77" y="89"/>
                </a:cubicBezTo>
                <a:cubicBezTo>
                  <a:pt x="75" y="91"/>
                  <a:pt x="72" y="92"/>
                  <a:pt x="68" y="92"/>
                </a:cubicBezTo>
                <a:cubicBezTo>
                  <a:pt x="64" y="92"/>
                  <a:pt x="61" y="91"/>
                  <a:pt x="59" y="90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5"/>
                  <a:pt x="64" y="86"/>
                  <a:pt x="67" y="86"/>
                </a:cubicBezTo>
                <a:cubicBezTo>
                  <a:pt x="69" y="86"/>
                  <a:pt x="70" y="85"/>
                  <a:pt x="71" y="85"/>
                </a:cubicBezTo>
                <a:close/>
                <a:moveTo>
                  <a:pt x="84" y="24"/>
                </a:moveTo>
                <a:cubicBezTo>
                  <a:pt x="80" y="24"/>
                  <a:pt x="76" y="20"/>
                  <a:pt x="76" y="16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"/>
                  <a:pt x="80" y="0"/>
                  <a:pt x="84" y="0"/>
                </a:cubicBezTo>
                <a:cubicBezTo>
                  <a:pt x="88" y="0"/>
                  <a:pt x="92" y="4"/>
                  <a:pt x="92" y="8"/>
                </a:cubicBezTo>
                <a:cubicBezTo>
                  <a:pt x="92" y="16"/>
                  <a:pt x="92" y="16"/>
                  <a:pt x="92" y="16"/>
                </a:cubicBezTo>
                <a:cubicBezTo>
                  <a:pt x="92" y="20"/>
                  <a:pt x="88" y="24"/>
                  <a:pt x="84" y="24"/>
                </a:cubicBezTo>
                <a:close/>
                <a:moveTo>
                  <a:pt x="28" y="24"/>
                </a:moveTo>
                <a:cubicBezTo>
                  <a:pt x="24" y="24"/>
                  <a:pt x="20" y="20"/>
                  <a:pt x="20" y="16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4"/>
                  <a:pt x="24" y="0"/>
                  <a:pt x="28" y="0"/>
                </a:cubicBezTo>
                <a:cubicBezTo>
                  <a:pt x="32" y="0"/>
                  <a:pt x="36" y="4"/>
                  <a:pt x="36" y="8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20"/>
                  <a:pt x="32" y="24"/>
                  <a:pt x="28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488" name="Teardrop 65"/>
          <p:cNvSpPr>
            <a:spLocks/>
          </p:cNvSpPr>
          <p:nvPr/>
        </p:nvSpPr>
        <p:spPr bwMode="auto">
          <a:xfrm>
            <a:off x="4575175" y="2557463"/>
            <a:ext cx="838200" cy="838200"/>
          </a:xfrm>
          <a:custGeom>
            <a:avLst/>
            <a:gdLst>
              <a:gd name="T0" fmla="*/ 0 w 837982"/>
              <a:gd name="T1" fmla="*/ 419754 h 837982"/>
              <a:gd name="T2" fmla="*/ 419754 w 837982"/>
              <a:gd name="T3" fmla="*/ 0 h 837982"/>
              <a:gd name="T4" fmla="*/ 839508 w 837982"/>
              <a:gd name="T5" fmla="*/ 0 h 837982"/>
              <a:gd name="T6" fmla="*/ 839508 w 837982"/>
              <a:gd name="T7" fmla="*/ 419754 h 837982"/>
              <a:gd name="T8" fmla="*/ 419754 w 837982"/>
              <a:gd name="T9" fmla="*/ 839508 h 837982"/>
              <a:gd name="T10" fmla="*/ 0 w 837982"/>
              <a:gd name="T11" fmla="*/ 419754 h 8379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37982" h="837982">
                <a:moveTo>
                  <a:pt x="0" y="418991"/>
                </a:moveTo>
                <a:cubicBezTo>
                  <a:pt x="0" y="187589"/>
                  <a:pt x="187589" y="0"/>
                  <a:pt x="418991" y="0"/>
                </a:cubicBezTo>
                <a:lnTo>
                  <a:pt x="837982" y="0"/>
                </a:lnTo>
                <a:lnTo>
                  <a:pt x="837982" y="418991"/>
                </a:lnTo>
                <a:cubicBezTo>
                  <a:pt x="837982" y="650393"/>
                  <a:pt x="650393" y="837982"/>
                  <a:pt x="418991" y="837982"/>
                </a:cubicBezTo>
                <a:cubicBezTo>
                  <a:pt x="187589" y="837982"/>
                  <a:pt x="0" y="650393"/>
                  <a:pt x="0" y="418991"/>
                </a:cubicBezTo>
                <a:close/>
              </a:path>
            </a:pathLst>
          </a:cu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9" name="AutoShape 8"/>
          <p:cNvSpPr>
            <a:spLocks noChangeAspect="1" noChangeArrowheads="1" noTextEdit="1"/>
          </p:cNvSpPr>
          <p:nvPr/>
        </p:nvSpPr>
        <p:spPr bwMode="auto">
          <a:xfrm>
            <a:off x="4795838" y="2681288"/>
            <a:ext cx="4064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490" name="Freeform 10"/>
          <p:cNvSpPr>
            <a:spLocks noEditPoints="1"/>
          </p:cNvSpPr>
          <p:nvPr/>
        </p:nvSpPr>
        <p:spPr bwMode="auto">
          <a:xfrm>
            <a:off x="4795838" y="2681288"/>
            <a:ext cx="411162" cy="603250"/>
          </a:xfrm>
          <a:custGeom>
            <a:avLst/>
            <a:gdLst>
              <a:gd name="T0" fmla="*/ 2147483647 w 64"/>
              <a:gd name="T1" fmla="*/ 2147483647 h 95"/>
              <a:gd name="T2" fmla="*/ 2147483647 w 64"/>
              <a:gd name="T3" fmla="*/ 2147483647 h 95"/>
              <a:gd name="T4" fmla="*/ 2147483647 w 64"/>
              <a:gd name="T5" fmla="*/ 2147483647 h 95"/>
              <a:gd name="T6" fmla="*/ 2147483647 w 64"/>
              <a:gd name="T7" fmla="*/ 2147483647 h 95"/>
              <a:gd name="T8" fmla="*/ 2147483647 w 64"/>
              <a:gd name="T9" fmla="*/ 2147483647 h 95"/>
              <a:gd name="T10" fmla="*/ 2147483647 w 64"/>
              <a:gd name="T11" fmla="*/ 2147483647 h 95"/>
              <a:gd name="T12" fmla="*/ 2147483647 w 64"/>
              <a:gd name="T13" fmla="*/ 2147483647 h 95"/>
              <a:gd name="T14" fmla="*/ 2147483647 w 64"/>
              <a:gd name="T15" fmla="*/ 2147483647 h 95"/>
              <a:gd name="T16" fmla="*/ 2147483647 w 64"/>
              <a:gd name="T17" fmla="*/ 2147483647 h 95"/>
              <a:gd name="T18" fmla="*/ 2147483647 w 64"/>
              <a:gd name="T19" fmla="*/ 2147483647 h 95"/>
              <a:gd name="T20" fmla="*/ 2147483647 w 64"/>
              <a:gd name="T21" fmla="*/ 2147483647 h 95"/>
              <a:gd name="T22" fmla="*/ 2147483647 w 64"/>
              <a:gd name="T23" fmla="*/ 2147483647 h 95"/>
              <a:gd name="T24" fmla="*/ 2147483647 w 64"/>
              <a:gd name="T25" fmla="*/ 2147483647 h 95"/>
              <a:gd name="T26" fmla="*/ 2147483647 w 64"/>
              <a:gd name="T27" fmla="*/ 2147483647 h 95"/>
              <a:gd name="T28" fmla="*/ 2147483647 w 64"/>
              <a:gd name="T29" fmla="*/ 2147483647 h 95"/>
              <a:gd name="T30" fmla="*/ 2147483647 w 64"/>
              <a:gd name="T31" fmla="*/ 2147483647 h 95"/>
              <a:gd name="T32" fmla="*/ 2147483647 w 64"/>
              <a:gd name="T33" fmla="*/ 2147483647 h 95"/>
              <a:gd name="T34" fmla="*/ 2147483647 w 64"/>
              <a:gd name="T35" fmla="*/ 2147483647 h 95"/>
              <a:gd name="T36" fmla="*/ 2147483647 w 64"/>
              <a:gd name="T37" fmla="*/ 2147483647 h 95"/>
              <a:gd name="T38" fmla="*/ 2147483647 w 64"/>
              <a:gd name="T39" fmla="*/ 2147483647 h 95"/>
              <a:gd name="T40" fmla="*/ 2147483647 w 64"/>
              <a:gd name="T41" fmla="*/ 2147483647 h 95"/>
              <a:gd name="T42" fmla="*/ 2147483647 w 64"/>
              <a:gd name="T43" fmla="*/ 2147483647 h 95"/>
              <a:gd name="T44" fmla="*/ 2147483647 w 64"/>
              <a:gd name="T45" fmla="*/ 2147483647 h 95"/>
              <a:gd name="T46" fmla="*/ 2147483647 w 64"/>
              <a:gd name="T47" fmla="*/ 2147483647 h 95"/>
              <a:gd name="T48" fmla="*/ 2147483647 w 64"/>
              <a:gd name="T49" fmla="*/ 2147483647 h 95"/>
              <a:gd name="T50" fmla="*/ 2147483647 w 64"/>
              <a:gd name="T51" fmla="*/ 2147483647 h 95"/>
              <a:gd name="T52" fmla="*/ 2147483647 w 64"/>
              <a:gd name="T53" fmla="*/ 2147483647 h 95"/>
              <a:gd name="T54" fmla="*/ 2147483647 w 64"/>
              <a:gd name="T55" fmla="*/ 2147483647 h 95"/>
              <a:gd name="T56" fmla="*/ 2147483647 w 64"/>
              <a:gd name="T57" fmla="*/ 2147483647 h 95"/>
              <a:gd name="T58" fmla="*/ 2147483647 w 64"/>
              <a:gd name="T59" fmla="*/ 2147483647 h 95"/>
              <a:gd name="T60" fmla="*/ 2147483647 w 64"/>
              <a:gd name="T61" fmla="*/ 2147483647 h 95"/>
              <a:gd name="T62" fmla="*/ 2147483647 w 64"/>
              <a:gd name="T63" fmla="*/ 2147483647 h 95"/>
              <a:gd name="T64" fmla="*/ 2147483647 w 64"/>
              <a:gd name="T65" fmla="*/ 2147483647 h 95"/>
              <a:gd name="T66" fmla="*/ 0 w 64"/>
              <a:gd name="T67" fmla="*/ 2147483647 h 95"/>
              <a:gd name="T68" fmla="*/ 0 w 64"/>
              <a:gd name="T69" fmla="*/ 2147483647 h 95"/>
              <a:gd name="T70" fmla="*/ 2147483647 w 64"/>
              <a:gd name="T71" fmla="*/ 2147483647 h 95"/>
              <a:gd name="T72" fmla="*/ 2147483647 w 64"/>
              <a:gd name="T73" fmla="*/ 2147483647 h 95"/>
              <a:gd name="T74" fmla="*/ 2147483647 w 64"/>
              <a:gd name="T75" fmla="*/ 2147483647 h 95"/>
              <a:gd name="T76" fmla="*/ 2147483647 w 64"/>
              <a:gd name="T77" fmla="*/ 2147483647 h 95"/>
              <a:gd name="T78" fmla="*/ 2147483647 w 64"/>
              <a:gd name="T79" fmla="*/ 2147483647 h 95"/>
              <a:gd name="T80" fmla="*/ 2147483647 w 64"/>
              <a:gd name="T81" fmla="*/ 2147483647 h 95"/>
              <a:gd name="T82" fmla="*/ 2147483647 w 64"/>
              <a:gd name="T83" fmla="*/ 2147483647 h 95"/>
              <a:gd name="T84" fmla="*/ 2147483647 w 64"/>
              <a:gd name="T85" fmla="*/ 2147483647 h 95"/>
              <a:gd name="T86" fmla="*/ 2147483647 w 64"/>
              <a:gd name="T87" fmla="*/ 2147483647 h 95"/>
              <a:gd name="T88" fmla="*/ 2147483647 w 64"/>
              <a:gd name="T89" fmla="*/ 2147483647 h 95"/>
              <a:gd name="T90" fmla="*/ 2147483647 w 64"/>
              <a:gd name="T91" fmla="*/ 2147483647 h 95"/>
              <a:gd name="T92" fmla="*/ 2147483647 w 64"/>
              <a:gd name="T93" fmla="*/ 2147483647 h 95"/>
              <a:gd name="T94" fmla="*/ 2147483647 w 64"/>
              <a:gd name="T95" fmla="*/ 2147483647 h 95"/>
              <a:gd name="T96" fmla="*/ 2147483647 w 64"/>
              <a:gd name="T97" fmla="*/ 2147483647 h 95"/>
              <a:gd name="T98" fmla="*/ 2147483647 w 64"/>
              <a:gd name="T99" fmla="*/ 2147483647 h 95"/>
              <a:gd name="T100" fmla="*/ 2147483647 w 64"/>
              <a:gd name="T101" fmla="*/ 2147483647 h 95"/>
              <a:gd name="T102" fmla="*/ 2147483647 w 64"/>
              <a:gd name="T103" fmla="*/ 2147483647 h 95"/>
              <a:gd name="T104" fmla="*/ 2147483647 w 64"/>
              <a:gd name="T105" fmla="*/ 2147483647 h 9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64" h="95">
                <a:moveTo>
                  <a:pt x="60" y="63"/>
                </a:moveTo>
                <a:cubicBezTo>
                  <a:pt x="58" y="63"/>
                  <a:pt x="56" y="61"/>
                  <a:pt x="56" y="59"/>
                </a:cubicBezTo>
                <a:cubicBezTo>
                  <a:pt x="56" y="35"/>
                  <a:pt x="56" y="35"/>
                  <a:pt x="56" y="35"/>
                </a:cubicBezTo>
                <a:cubicBezTo>
                  <a:pt x="56" y="33"/>
                  <a:pt x="58" y="31"/>
                  <a:pt x="60" y="31"/>
                </a:cubicBezTo>
                <a:cubicBezTo>
                  <a:pt x="62" y="31"/>
                  <a:pt x="64" y="33"/>
                  <a:pt x="64" y="35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61"/>
                  <a:pt x="62" y="63"/>
                  <a:pt x="60" y="63"/>
                </a:cubicBezTo>
                <a:close/>
                <a:moveTo>
                  <a:pt x="48" y="12"/>
                </a:moveTo>
                <a:cubicBezTo>
                  <a:pt x="52" y="18"/>
                  <a:pt x="52" y="27"/>
                  <a:pt x="5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18"/>
                  <a:pt x="16" y="11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1"/>
                </a:cubicBezTo>
                <a:cubicBezTo>
                  <a:pt x="9" y="0"/>
                  <a:pt x="10" y="0"/>
                  <a:pt x="11" y="1"/>
                </a:cubicBezTo>
                <a:cubicBezTo>
                  <a:pt x="18" y="8"/>
                  <a:pt x="18" y="8"/>
                  <a:pt x="18" y="8"/>
                </a:cubicBezTo>
                <a:cubicBezTo>
                  <a:pt x="21" y="5"/>
                  <a:pt x="26" y="2"/>
                  <a:pt x="32" y="2"/>
                </a:cubicBezTo>
                <a:cubicBezTo>
                  <a:pt x="38" y="2"/>
                  <a:pt x="43" y="5"/>
                  <a:pt x="46" y="8"/>
                </a:cubicBezTo>
                <a:cubicBezTo>
                  <a:pt x="53" y="1"/>
                  <a:pt x="53" y="1"/>
                  <a:pt x="53" y="1"/>
                </a:cubicBezTo>
                <a:cubicBezTo>
                  <a:pt x="54" y="0"/>
                  <a:pt x="55" y="0"/>
                  <a:pt x="56" y="1"/>
                </a:cubicBezTo>
                <a:cubicBezTo>
                  <a:pt x="56" y="2"/>
                  <a:pt x="56" y="3"/>
                  <a:pt x="56" y="4"/>
                </a:cubicBezTo>
                <a:lnTo>
                  <a:pt x="48" y="12"/>
                </a:lnTo>
                <a:close/>
                <a:moveTo>
                  <a:pt x="22" y="15"/>
                </a:moveTo>
                <a:cubicBezTo>
                  <a:pt x="21" y="15"/>
                  <a:pt x="20" y="16"/>
                  <a:pt x="20" y="17"/>
                </a:cubicBezTo>
                <a:cubicBezTo>
                  <a:pt x="20" y="18"/>
                  <a:pt x="21" y="19"/>
                  <a:pt x="22" y="19"/>
                </a:cubicBezTo>
                <a:cubicBezTo>
                  <a:pt x="23" y="19"/>
                  <a:pt x="24" y="18"/>
                  <a:pt x="24" y="17"/>
                </a:cubicBezTo>
                <a:cubicBezTo>
                  <a:pt x="24" y="16"/>
                  <a:pt x="23" y="15"/>
                  <a:pt x="22" y="15"/>
                </a:cubicBezTo>
                <a:close/>
                <a:moveTo>
                  <a:pt x="42" y="15"/>
                </a:moveTo>
                <a:cubicBezTo>
                  <a:pt x="41" y="15"/>
                  <a:pt x="40" y="16"/>
                  <a:pt x="40" y="17"/>
                </a:cubicBezTo>
                <a:cubicBezTo>
                  <a:pt x="40" y="18"/>
                  <a:pt x="41" y="19"/>
                  <a:pt x="42" y="19"/>
                </a:cubicBezTo>
                <a:cubicBezTo>
                  <a:pt x="43" y="19"/>
                  <a:pt x="44" y="18"/>
                  <a:pt x="44" y="17"/>
                </a:cubicBezTo>
                <a:cubicBezTo>
                  <a:pt x="44" y="16"/>
                  <a:pt x="43" y="15"/>
                  <a:pt x="42" y="15"/>
                </a:cubicBezTo>
                <a:close/>
                <a:moveTo>
                  <a:pt x="8" y="59"/>
                </a:moveTo>
                <a:cubicBezTo>
                  <a:pt x="8" y="61"/>
                  <a:pt x="6" y="63"/>
                  <a:pt x="4" y="63"/>
                </a:cubicBezTo>
                <a:cubicBezTo>
                  <a:pt x="2" y="63"/>
                  <a:pt x="0" y="61"/>
                  <a:pt x="0" y="59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3"/>
                  <a:pt x="2" y="31"/>
                  <a:pt x="4" y="31"/>
                </a:cubicBezTo>
                <a:cubicBezTo>
                  <a:pt x="6" y="31"/>
                  <a:pt x="8" y="33"/>
                  <a:pt x="8" y="35"/>
                </a:cubicBezTo>
                <a:lnTo>
                  <a:pt x="8" y="59"/>
                </a:lnTo>
                <a:close/>
                <a:moveTo>
                  <a:pt x="52" y="67"/>
                </a:moveTo>
                <a:cubicBezTo>
                  <a:pt x="52" y="72"/>
                  <a:pt x="49" y="76"/>
                  <a:pt x="44" y="78"/>
                </a:cubicBezTo>
                <a:cubicBezTo>
                  <a:pt x="44" y="91"/>
                  <a:pt x="44" y="91"/>
                  <a:pt x="44" y="91"/>
                </a:cubicBezTo>
                <a:cubicBezTo>
                  <a:pt x="44" y="93"/>
                  <a:pt x="42" y="95"/>
                  <a:pt x="40" y="95"/>
                </a:cubicBezTo>
                <a:cubicBezTo>
                  <a:pt x="38" y="95"/>
                  <a:pt x="36" y="93"/>
                  <a:pt x="36" y="91"/>
                </a:cubicBezTo>
                <a:cubicBezTo>
                  <a:pt x="36" y="79"/>
                  <a:pt x="36" y="79"/>
                  <a:pt x="36" y="79"/>
                </a:cubicBezTo>
                <a:cubicBezTo>
                  <a:pt x="28" y="79"/>
                  <a:pt x="28" y="79"/>
                  <a:pt x="28" y="79"/>
                </a:cubicBezTo>
                <a:cubicBezTo>
                  <a:pt x="28" y="91"/>
                  <a:pt x="28" y="91"/>
                  <a:pt x="28" y="91"/>
                </a:cubicBezTo>
                <a:cubicBezTo>
                  <a:pt x="28" y="93"/>
                  <a:pt x="26" y="95"/>
                  <a:pt x="24" y="95"/>
                </a:cubicBezTo>
                <a:cubicBezTo>
                  <a:pt x="22" y="95"/>
                  <a:pt x="20" y="93"/>
                  <a:pt x="20" y="91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2" y="72"/>
                  <a:pt x="12" y="67"/>
                </a:cubicBezTo>
                <a:cubicBezTo>
                  <a:pt x="12" y="31"/>
                  <a:pt x="12" y="31"/>
                  <a:pt x="12" y="31"/>
                </a:cubicBezTo>
                <a:cubicBezTo>
                  <a:pt x="52" y="31"/>
                  <a:pt x="52" y="31"/>
                  <a:pt x="52" y="31"/>
                </a:cubicBezTo>
                <a:lnTo>
                  <a:pt x="52" y="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491" name="Teardrop 66"/>
          <p:cNvSpPr>
            <a:spLocks/>
          </p:cNvSpPr>
          <p:nvPr/>
        </p:nvSpPr>
        <p:spPr bwMode="auto">
          <a:xfrm>
            <a:off x="3427413" y="3768725"/>
            <a:ext cx="838200" cy="838200"/>
          </a:xfrm>
          <a:custGeom>
            <a:avLst/>
            <a:gdLst>
              <a:gd name="T0" fmla="*/ 0 w 837982"/>
              <a:gd name="T1" fmla="*/ 419754 h 837982"/>
              <a:gd name="T2" fmla="*/ 419754 w 837982"/>
              <a:gd name="T3" fmla="*/ 0 h 837982"/>
              <a:gd name="T4" fmla="*/ 839508 w 837982"/>
              <a:gd name="T5" fmla="*/ 0 h 837982"/>
              <a:gd name="T6" fmla="*/ 839508 w 837982"/>
              <a:gd name="T7" fmla="*/ 419754 h 837982"/>
              <a:gd name="T8" fmla="*/ 419754 w 837982"/>
              <a:gd name="T9" fmla="*/ 839508 h 837982"/>
              <a:gd name="T10" fmla="*/ 0 w 837982"/>
              <a:gd name="T11" fmla="*/ 419754 h 8379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37982" h="837982">
                <a:moveTo>
                  <a:pt x="0" y="418991"/>
                </a:moveTo>
                <a:cubicBezTo>
                  <a:pt x="0" y="187589"/>
                  <a:pt x="187589" y="0"/>
                  <a:pt x="418991" y="0"/>
                </a:cubicBezTo>
                <a:lnTo>
                  <a:pt x="837982" y="0"/>
                </a:lnTo>
                <a:lnTo>
                  <a:pt x="837982" y="418991"/>
                </a:lnTo>
                <a:cubicBezTo>
                  <a:pt x="837982" y="650393"/>
                  <a:pt x="650393" y="837982"/>
                  <a:pt x="418991" y="837982"/>
                </a:cubicBezTo>
                <a:cubicBezTo>
                  <a:pt x="187589" y="837982"/>
                  <a:pt x="0" y="650393"/>
                  <a:pt x="0" y="418991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2" name="AutoShape 12"/>
          <p:cNvSpPr>
            <a:spLocks noChangeAspect="1" noChangeArrowheads="1" noTextEdit="1"/>
          </p:cNvSpPr>
          <p:nvPr/>
        </p:nvSpPr>
        <p:spPr bwMode="auto">
          <a:xfrm>
            <a:off x="3656013" y="3946525"/>
            <a:ext cx="41592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493" name="Freeform 14"/>
          <p:cNvSpPr>
            <a:spLocks noEditPoints="1"/>
          </p:cNvSpPr>
          <p:nvPr/>
        </p:nvSpPr>
        <p:spPr bwMode="auto">
          <a:xfrm>
            <a:off x="3656013" y="3946525"/>
            <a:ext cx="419100" cy="450850"/>
          </a:xfrm>
          <a:custGeom>
            <a:avLst/>
            <a:gdLst>
              <a:gd name="T0" fmla="*/ 2147483647 w 109"/>
              <a:gd name="T1" fmla="*/ 2147483647 h 117"/>
              <a:gd name="T2" fmla="*/ 2147483647 w 109"/>
              <a:gd name="T3" fmla="*/ 2147483647 h 117"/>
              <a:gd name="T4" fmla="*/ 2147483647 w 109"/>
              <a:gd name="T5" fmla="*/ 2147483647 h 117"/>
              <a:gd name="T6" fmla="*/ 2147483647 w 109"/>
              <a:gd name="T7" fmla="*/ 2147483647 h 117"/>
              <a:gd name="T8" fmla="*/ 2147483647 w 109"/>
              <a:gd name="T9" fmla="*/ 2147483647 h 117"/>
              <a:gd name="T10" fmla="*/ 2147483647 w 109"/>
              <a:gd name="T11" fmla="*/ 2147483647 h 117"/>
              <a:gd name="T12" fmla="*/ 2147483647 w 109"/>
              <a:gd name="T13" fmla="*/ 2147483647 h 117"/>
              <a:gd name="T14" fmla="*/ 2147483647 w 109"/>
              <a:gd name="T15" fmla="*/ 2147483647 h 117"/>
              <a:gd name="T16" fmla="*/ 2147483647 w 109"/>
              <a:gd name="T17" fmla="*/ 2147483647 h 117"/>
              <a:gd name="T18" fmla="*/ 2147483647 w 109"/>
              <a:gd name="T19" fmla="*/ 2147483647 h 117"/>
              <a:gd name="T20" fmla="*/ 2147483647 w 109"/>
              <a:gd name="T21" fmla="*/ 2147483647 h 117"/>
              <a:gd name="T22" fmla="*/ 2147483647 w 109"/>
              <a:gd name="T23" fmla="*/ 2147483647 h 117"/>
              <a:gd name="T24" fmla="*/ 2147483647 w 109"/>
              <a:gd name="T25" fmla="*/ 2147483647 h 117"/>
              <a:gd name="T26" fmla="*/ 2147483647 w 109"/>
              <a:gd name="T27" fmla="*/ 2147483647 h 117"/>
              <a:gd name="T28" fmla="*/ 2147483647 w 109"/>
              <a:gd name="T29" fmla="*/ 2147483647 h 117"/>
              <a:gd name="T30" fmla="*/ 2147483647 w 109"/>
              <a:gd name="T31" fmla="*/ 2147483647 h 117"/>
              <a:gd name="T32" fmla="*/ 2147483647 w 109"/>
              <a:gd name="T33" fmla="*/ 2147483647 h 117"/>
              <a:gd name="T34" fmla="*/ 2147483647 w 109"/>
              <a:gd name="T35" fmla="*/ 2147483647 h 117"/>
              <a:gd name="T36" fmla="*/ 2147483647 w 109"/>
              <a:gd name="T37" fmla="*/ 2147483647 h 117"/>
              <a:gd name="T38" fmla="*/ 2147483647 w 109"/>
              <a:gd name="T39" fmla="*/ 2147483647 h 117"/>
              <a:gd name="T40" fmla="*/ 2147483647 w 109"/>
              <a:gd name="T41" fmla="*/ 2147483647 h 117"/>
              <a:gd name="T42" fmla="*/ 2147483647 w 109"/>
              <a:gd name="T43" fmla="*/ 0 h 117"/>
              <a:gd name="T44" fmla="*/ 2147483647 w 109"/>
              <a:gd name="T45" fmla="*/ 2147483647 h 117"/>
              <a:gd name="T46" fmla="*/ 2147483647 w 109"/>
              <a:gd name="T47" fmla="*/ 2147483647 h 117"/>
              <a:gd name="T48" fmla="*/ 2147483647 w 109"/>
              <a:gd name="T49" fmla="*/ 2147483647 h 117"/>
              <a:gd name="T50" fmla="*/ 2147483647 w 109"/>
              <a:gd name="T51" fmla="*/ 2147483647 h 117"/>
              <a:gd name="T52" fmla="*/ 2147483647 w 109"/>
              <a:gd name="T53" fmla="*/ 2147483647 h 117"/>
              <a:gd name="T54" fmla="*/ 2147483647 w 109"/>
              <a:gd name="T55" fmla="*/ 2147483647 h 117"/>
              <a:gd name="T56" fmla="*/ 2147483647 w 109"/>
              <a:gd name="T57" fmla="*/ 2147483647 h 117"/>
              <a:gd name="T58" fmla="*/ 2147483647 w 109"/>
              <a:gd name="T59" fmla="*/ 2147483647 h 117"/>
              <a:gd name="T60" fmla="*/ 2147483647 w 109"/>
              <a:gd name="T61" fmla="*/ 2147483647 h 117"/>
              <a:gd name="T62" fmla="*/ 2147483647 w 109"/>
              <a:gd name="T63" fmla="*/ 2147483647 h 117"/>
              <a:gd name="T64" fmla="*/ 2147483647 w 109"/>
              <a:gd name="T65" fmla="*/ 2147483647 h 117"/>
              <a:gd name="T66" fmla="*/ 2147483647 w 109"/>
              <a:gd name="T67" fmla="*/ 2147483647 h 117"/>
              <a:gd name="T68" fmla="*/ 2147483647 w 109"/>
              <a:gd name="T69" fmla="*/ 2147483647 h 117"/>
              <a:gd name="T70" fmla="*/ 2147483647 w 109"/>
              <a:gd name="T71" fmla="*/ 2147483647 h 117"/>
              <a:gd name="T72" fmla="*/ 2147483647 w 109"/>
              <a:gd name="T73" fmla="*/ 2147483647 h 117"/>
              <a:gd name="T74" fmla="*/ 2147483647 w 109"/>
              <a:gd name="T75" fmla="*/ 2147483647 h 117"/>
              <a:gd name="T76" fmla="*/ 2147483647 w 109"/>
              <a:gd name="T77" fmla="*/ 2147483647 h 117"/>
              <a:gd name="T78" fmla="*/ 2147483647 w 109"/>
              <a:gd name="T79" fmla="*/ 2147483647 h 117"/>
              <a:gd name="T80" fmla="*/ 0 w 109"/>
              <a:gd name="T81" fmla="*/ 2147483647 h 117"/>
              <a:gd name="T82" fmla="*/ 2147483647 w 109"/>
              <a:gd name="T83" fmla="*/ 2147483647 h 117"/>
              <a:gd name="T84" fmla="*/ 2147483647 w 109"/>
              <a:gd name="T85" fmla="*/ 2147483647 h 117"/>
              <a:gd name="T86" fmla="*/ 2147483647 w 109"/>
              <a:gd name="T87" fmla="*/ 2147483647 h 11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09" h="117">
                <a:moveTo>
                  <a:pt x="101" y="51"/>
                </a:moveTo>
                <a:cubicBezTo>
                  <a:pt x="96" y="36"/>
                  <a:pt x="82" y="24"/>
                  <a:pt x="66" y="21"/>
                </a:cubicBezTo>
                <a:cubicBezTo>
                  <a:pt x="70" y="15"/>
                  <a:pt x="77" y="11"/>
                  <a:pt x="85" y="11"/>
                </a:cubicBezTo>
                <a:cubicBezTo>
                  <a:pt x="98" y="11"/>
                  <a:pt x="109" y="21"/>
                  <a:pt x="109" y="34"/>
                </a:cubicBezTo>
                <a:cubicBezTo>
                  <a:pt x="109" y="41"/>
                  <a:pt x="106" y="47"/>
                  <a:pt x="101" y="51"/>
                </a:cubicBezTo>
                <a:close/>
                <a:moveTo>
                  <a:pt x="56" y="11"/>
                </a:moveTo>
                <a:cubicBezTo>
                  <a:pt x="56" y="26"/>
                  <a:pt x="56" y="26"/>
                  <a:pt x="56" y="26"/>
                </a:cubicBezTo>
                <a:cubicBezTo>
                  <a:pt x="78" y="27"/>
                  <a:pt x="97" y="46"/>
                  <a:pt x="97" y="69"/>
                </a:cubicBezTo>
                <a:cubicBezTo>
                  <a:pt x="97" y="78"/>
                  <a:pt x="93" y="87"/>
                  <a:pt x="88" y="94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74" y="108"/>
                  <a:pt x="64" y="111"/>
                  <a:pt x="54" y="111"/>
                </a:cubicBezTo>
                <a:cubicBezTo>
                  <a:pt x="44" y="111"/>
                  <a:pt x="34" y="108"/>
                  <a:pt x="27" y="102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10" y="112"/>
                  <a:pt x="10" y="112"/>
                  <a:pt x="10" y="112"/>
                </a:cubicBezTo>
                <a:cubicBezTo>
                  <a:pt x="20" y="94"/>
                  <a:pt x="20" y="94"/>
                  <a:pt x="20" y="94"/>
                </a:cubicBezTo>
                <a:cubicBezTo>
                  <a:pt x="15" y="87"/>
                  <a:pt x="12" y="78"/>
                  <a:pt x="12" y="69"/>
                </a:cubicBezTo>
                <a:cubicBezTo>
                  <a:pt x="12" y="46"/>
                  <a:pt x="29" y="28"/>
                  <a:pt x="52" y="26"/>
                </a:cubicBezTo>
                <a:cubicBezTo>
                  <a:pt x="52" y="11"/>
                  <a:pt x="52" y="11"/>
                  <a:pt x="52" y="11"/>
                </a:cubicBezTo>
                <a:cubicBezTo>
                  <a:pt x="50" y="11"/>
                  <a:pt x="48" y="9"/>
                  <a:pt x="48" y="6"/>
                </a:cubicBezTo>
                <a:cubicBezTo>
                  <a:pt x="48" y="3"/>
                  <a:pt x="51" y="0"/>
                  <a:pt x="54" y="0"/>
                </a:cubicBezTo>
                <a:cubicBezTo>
                  <a:pt x="57" y="0"/>
                  <a:pt x="60" y="3"/>
                  <a:pt x="60" y="6"/>
                </a:cubicBezTo>
                <a:cubicBezTo>
                  <a:pt x="60" y="9"/>
                  <a:pt x="58" y="11"/>
                  <a:pt x="56" y="11"/>
                </a:cubicBezTo>
                <a:close/>
                <a:moveTo>
                  <a:pt x="21" y="69"/>
                </a:moveTo>
                <a:cubicBezTo>
                  <a:pt x="21" y="87"/>
                  <a:pt x="36" y="102"/>
                  <a:pt x="54" y="102"/>
                </a:cubicBezTo>
                <a:cubicBezTo>
                  <a:pt x="72" y="102"/>
                  <a:pt x="87" y="87"/>
                  <a:pt x="87" y="69"/>
                </a:cubicBezTo>
                <a:cubicBezTo>
                  <a:pt x="87" y="51"/>
                  <a:pt x="72" y="36"/>
                  <a:pt x="54" y="36"/>
                </a:cubicBezTo>
                <a:cubicBezTo>
                  <a:pt x="36" y="36"/>
                  <a:pt x="21" y="51"/>
                  <a:pt x="21" y="69"/>
                </a:cubicBezTo>
                <a:close/>
                <a:moveTo>
                  <a:pt x="64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0" y="76"/>
                  <a:pt x="48" y="74"/>
                  <a:pt x="48" y="72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54"/>
                  <a:pt x="50" y="52"/>
                  <a:pt x="52" y="52"/>
                </a:cubicBezTo>
                <a:cubicBezTo>
                  <a:pt x="54" y="52"/>
                  <a:pt x="56" y="54"/>
                  <a:pt x="56" y="56"/>
                </a:cubicBezTo>
                <a:cubicBezTo>
                  <a:pt x="56" y="68"/>
                  <a:pt x="56" y="68"/>
                  <a:pt x="56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6" y="68"/>
                  <a:pt x="68" y="70"/>
                  <a:pt x="68" y="72"/>
                </a:cubicBezTo>
                <a:cubicBezTo>
                  <a:pt x="68" y="74"/>
                  <a:pt x="66" y="76"/>
                  <a:pt x="64" y="76"/>
                </a:cubicBezTo>
                <a:close/>
                <a:moveTo>
                  <a:pt x="7" y="51"/>
                </a:moveTo>
                <a:cubicBezTo>
                  <a:pt x="3" y="47"/>
                  <a:pt x="0" y="41"/>
                  <a:pt x="0" y="34"/>
                </a:cubicBezTo>
                <a:cubicBezTo>
                  <a:pt x="0" y="21"/>
                  <a:pt x="11" y="11"/>
                  <a:pt x="24" y="11"/>
                </a:cubicBezTo>
                <a:cubicBezTo>
                  <a:pt x="32" y="11"/>
                  <a:pt x="39" y="15"/>
                  <a:pt x="43" y="21"/>
                </a:cubicBezTo>
                <a:cubicBezTo>
                  <a:pt x="26" y="24"/>
                  <a:pt x="13" y="36"/>
                  <a:pt x="7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494" name="Teardrop 67"/>
          <p:cNvSpPr>
            <a:spLocks/>
          </p:cNvSpPr>
          <p:nvPr/>
        </p:nvSpPr>
        <p:spPr bwMode="auto">
          <a:xfrm>
            <a:off x="4575175" y="3768725"/>
            <a:ext cx="838200" cy="838200"/>
          </a:xfrm>
          <a:custGeom>
            <a:avLst/>
            <a:gdLst>
              <a:gd name="T0" fmla="*/ 0 w 837982"/>
              <a:gd name="T1" fmla="*/ 419754 h 837982"/>
              <a:gd name="T2" fmla="*/ 419754 w 837982"/>
              <a:gd name="T3" fmla="*/ 0 h 837982"/>
              <a:gd name="T4" fmla="*/ 839508 w 837982"/>
              <a:gd name="T5" fmla="*/ 0 h 837982"/>
              <a:gd name="T6" fmla="*/ 839508 w 837982"/>
              <a:gd name="T7" fmla="*/ 419754 h 837982"/>
              <a:gd name="T8" fmla="*/ 419754 w 837982"/>
              <a:gd name="T9" fmla="*/ 839508 h 837982"/>
              <a:gd name="T10" fmla="*/ 0 w 837982"/>
              <a:gd name="T11" fmla="*/ 419754 h 8379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37982" h="837982">
                <a:moveTo>
                  <a:pt x="0" y="418991"/>
                </a:moveTo>
                <a:cubicBezTo>
                  <a:pt x="0" y="187589"/>
                  <a:pt x="187589" y="0"/>
                  <a:pt x="418991" y="0"/>
                </a:cubicBezTo>
                <a:lnTo>
                  <a:pt x="837982" y="0"/>
                </a:lnTo>
                <a:lnTo>
                  <a:pt x="837982" y="418991"/>
                </a:lnTo>
                <a:cubicBezTo>
                  <a:pt x="837982" y="650393"/>
                  <a:pt x="650393" y="837982"/>
                  <a:pt x="418991" y="837982"/>
                </a:cubicBezTo>
                <a:cubicBezTo>
                  <a:pt x="187589" y="837982"/>
                  <a:pt x="0" y="650393"/>
                  <a:pt x="0" y="418991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0495" name="AutoShape 16"/>
          <p:cNvSpPr>
            <a:spLocks noChangeAspect="1" noChangeArrowheads="1" noTextEdit="1"/>
          </p:cNvSpPr>
          <p:nvPr/>
        </p:nvSpPr>
        <p:spPr bwMode="auto">
          <a:xfrm>
            <a:off x="4795838" y="3997325"/>
            <a:ext cx="4064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496" name="Freeform 18"/>
          <p:cNvSpPr>
            <a:spLocks noEditPoints="1"/>
          </p:cNvSpPr>
          <p:nvPr/>
        </p:nvSpPr>
        <p:spPr bwMode="auto">
          <a:xfrm>
            <a:off x="4799013" y="3994150"/>
            <a:ext cx="403225" cy="371475"/>
          </a:xfrm>
          <a:custGeom>
            <a:avLst/>
            <a:gdLst>
              <a:gd name="T0" fmla="*/ 2147483647 w 104"/>
              <a:gd name="T1" fmla="*/ 0 h 96"/>
              <a:gd name="T2" fmla="*/ 0 w 104"/>
              <a:gd name="T3" fmla="*/ 0 h 96"/>
              <a:gd name="T4" fmla="*/ 0 w 104"/>
              <a:gd name="T5" fmla="*/ 2147483647 h 96"/>
              <a:gd name="T6" fmla="*/ 2147483647 w 104"/>
              <a:gd name="T7" fmla="*/ 2147483647 h 96"/>
              <a:gd name="T8" fmla="*/ 2147483647 w 104"/>
              <a:gd name="T9" fmla="*/ 2147483647 h 96"/>
              <a:gd name="T10" fmla="*/ 2147483647 w 104"/>
              <a:gd name="T11" fmla="*/ 2147483647 h 96"/>
              <a:gd name="T12" fmla="*/ 2147483647 w 104"/>
              <a:gd name="T13" fmla="*/ 0 h 96"/>
              <a:gd name="T14" fmla="*/ 2147483647 w 104"/>
              <a:gd name="T15" fmla="*/ 2147483647 h 96"/>
              <a:gd name="T16" fmla="*/ 2147483647 w 104"/>
              <a:gd name="T17" fmla="*/ 0 h 96"/>
              <a:gd name="T18" fmla="*/ 2147483647 w 104"/>
              <a:gd name="T19" fmla="*/ 0 h 96"/>
              <a:gd name="T20" fmla="*/ 2147483647 w 104"/>
              <a:gd name="T21" fmla="*/ 2147483647 h 96"/>
              <a:gd name="T22" fmla="*/ 2147483647 w 104"/>
              <a:gd name="T23" fmla="*/ 2147483647 h 96"/>
              <a:gd name="T24" fmla="*/ 2147483647 w 104"/>
              <a:gd name="T25" fmla="*/ 2147483647 h 96"/>
              <a:gd name="T26" fmla="*/ 2147483647 w 104"/>
              <a:gd name="T27" fmla="*/ 2147483647 h 96"/>
              <a:gd name="T28" fmla="*/ 2147483647 w 104"/>
              <a:gd name="T29" fmla="*/ 2147483647 h 96"/>
              <a:gd name="T30" fmla="*/ 2147483647 w 104"/>
              <a:gd name="T31" fmla="*/ 2147483647 h 96"/>
              <a:gd name="T32" fmla="*/ 2147483647 w 104"/>
              <a:gd name="T33" fmla="*/ 2147483647 h 96"/>
              <a:gd name="T34" fmla="*/ 2147483647 w 104"/>
              <a:gd name="T35" fmla="*/ 2147483647 h 96"/>
              <a:gd name="T36" fmla="*/ 2147483647 w 104"/>
              <a:gd name="T37" fmla="*/ 2147483647 h 96"/>
              <a:gd name="T38" fmla="*/ 2147483647 w 104"/>
              <a:gd name="T39" fmla="*/ 2147483647 h 96"/>
              <a:gd name="T40" fmla="*/ 2147483647 w 104"/>
              <a:gd name="T41" fmla="*/ 2147483647 h 96"/>
              <a:gd name="T42" fmla="*/ 2147483647 w 104"/>
              <a:gd name="T43" fmla="*/ 2147483647 h 96"/>
              <a:gd name="T44" fmla="*/ 2147483647 w 104"/>
              <a:gd name="T45" fmla="*/ 2147483647 h 96"/>
              <a:gd name="T46" fmla="*/ 2147483647 w 104"/>
              <a:gd name="T47" fmla="*/ 2147483647 h 96"/>
              <a:gd name="T48" fmla="*/ 2147483647 w 104"/>
              <a:gd name="T49" fmla="*/ 2147483647 h 96"/>
              <a:gd name="T50" fmla="*/ 2147483647 w 104"/>
              <a:gd name="T51" fmla="*/ 2147483647 h 96"/>
              <a:gd name="T52" fmla="*/ 2147483647 w 104"/>
              <a:gd name="T53" fmla="*/ 2147483647 h 96"/>
              <a:gd name="T54" fmla="*/ 2147483647 w 104"/>
              <a:gd name="T55" fmla="*/ 2147483647 h 96"/>
              <a:gd name="T56" fmla="*/ 2147483647 w 104"/>
              <a:gd name="T57" fmla="*/ 2147483647 h 96"/>
              <a:gd name="T58" fmla="*/ 2147483647 w 104"/>
              <a:gd name="T59" fmla="*/ 2147483647 h 96"/>
              <a:gd name="T60" fmla="*/ 2147483647 w 104"/>
              <a:gd name="T61" fmla="*/ 2147483647 h 96"/>
              <a:gd name="T62" fmla="*/ 2147483647 w 104"/>
              <a:gd name="T63" fmla="*/ 2147483647 h 96"/>
              <a:gd name="T64" fmla="*/ 2147483647 w 104"/>
              <a:gd name="T65" fmla="*/ 2147483647 h 96"/>
              <a:gd name="T66" fmla="*/ 2147483647 w 104"/>
              <a:gd name="T67" fmla="*/ 2147483647 h 96"/>
              <a:gd name="T68" fmla="*/ 2147483647 w 104"/>
              <a:gd name="T69" fmla="*/ 2147483647 h 9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04" h="96">
                <a:moveTo>
                  <a:pt x="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4" y="92"/>
                  <a:pt x="4" y="92"/>
                  <a:pt x="4" y="92"/>
                </a:cubicBezTo>
                <a:lnTo>
                  <a:pt x="4" y="0"/>
                </a:lnTo>
                <a:close/>
                <a:moveTo>
                  <a:pt x="56" y="4"/>
                </a:moveTo>
                <a:cubicBezTo>
                  <a:pt x="56" y="2"/>
                  <a:pt x="54" y="0"/>
                  <a:pt x="5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84"/>
                  <a:pt x="36" y="84"/>
                  <a:pt x="36" y="84"/>
                </a:cubicBezTo>
                <a:cubicBezTo>
                  <a:pt x="56" y="84"/>
                  <a:pt x="56" y="84"/>
                  <a:pt x="56" y="84"/>
                </a:cubicBezTo>
                <a:lnTo>
                  <a:pt x="56" y="4"/>
                </a:lnTo>
                <a:close/>
                <a:moveTo>
                  <a:pt x="32" y="28"/>
                </a:moveTo>
                <a:cubicBezTo>
                  <a:pt x="32" y="26"/>
                  <a:pt x="30" y="24"/>
                  <a:pt x="28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4" y="24"/>
                  <a:pt x="12" y="26"/>
                  <a:pt x="12" y="28"/>
                </a:cubicBezTo>
                <a:cubicBezTo>
                  <a:pt x="12" y="84"/>
                  <a:pt x="12" y="84"/>
                  <a:pt x="12" y="84"/>
                </a:cubicBezTo>
                <a:cubicBezTo>
                  <a:pt x="32" y="84"/>
                  <a:pt x="32" y="84"/>
                  <a:pt x="32" y="84"/>
                </a:cubicBezTo>
                <a:lnTo>
                  <a:pt x="32" y="28"/>
                </a:lnTo>
                <a:close/>
                <a:moveTo>
                  <a:pt x="80" y="52"/>
                </a:moveTo>
                <a:cubicBezTo>
                  <a:pt x="80" y="50"/>
                  <a:pt x="78" y="48"/>
                  <a:pt x="7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2" y="48"/>
                  <a:pt x="60" y="50"/>
                  <a:pt x="60" y="52"/>
                </a:cubicBezTo>
                <a:cubicBezTo>
                  <a:pt x="60" y="84"/>
                  <a:pt x="60" y="84"/>
                  <a:pt x="60" y="84"/>
                </a:cubicBezTo>
                <a:cubicBezTo>
                  <a:pt x="80" y="84"/>
                  <a:pt x="80" y="84"/>
                  <a:pt x="80" y="84"/>
                </a:cubicBezTo>
                <a:lnTo>
                  <a:pt x="80" y="52"/>
                </a:lnTo>
                <a:close/>
                <a:moveTo>
                  <a:pt x="100" y="72"/>
                </a:moveTo>
                <a:cubicBezTo>
                  <a:pt x="88" y="72"/>
                  <a:pt x="88" y="72"/>
                  <a:pt x="88" y="72"/>
                </a:cubicBezTo>
                <a:cubicBezTo>
                  <a:pt x="86" y="72"/>
                  <a:pt x="84" y="74"/>
                  <a:pt x="84" y="76"/>
                </a:cubicBezTo>
                <a:cubicBezTo>
                  <a:pt x="84" y="84"/>
                  <a:pt x="84" y="84"/>
                  <a:pt x="84" y="84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104" y="74"/>
                  <a:pt x="102" y="72"/>
                  <a:pt x="100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497" name="Freeform 5"/>
          <p:cNvSpPr>
            <a:spLocks noEditPoints="1"/>
          </p:cNvSpPr>
          <p:nvPr/>
        </p:nvSpPr>
        <p:spPr bwMode="auto">
          <a:xfrm>
            <a:off x="5707063" y="2665413"/>
            <a:ext cx="225425" cy="233362"/>
          </a:xfrm>
          <a:custGeom>
            <a:avLst/>
            <a:gdLst>
              <a:gd name="T0" fmla="*/ 2147483647 w 104"/>
              <a:gd name="T1" fmla="*/ 2147483647 h 104"/>
              <a:gd name="T2" fmla="*/ 0 w 104"/>
              <a:gd name="T3" fmla="*/ 2147483647 h 104"/>
              <a:gd name="T4" fmla="*/ 2147483647 w 104"/>
              <a:gd name="T5" fmla="*/ 0 h 104"/>
              <a:gd name="T6" fmla="*/ 2147483647 w 104"/>
              <a:gd name="T7" fmla="*/ 2147483647 h 104"/>
              <a:gd name="T8" fmla="*/ 2147483647 w 104"/>
              <a:gd name="T9" fmla="*/ 2147483647 h 104"/>
              <a:gd name="T10" fmla="*/ 2147483647 w 104"/>
              <a:gd name="T11" fmla="*/ 2147483647 h 104"/>
              <a:gd name="T12" fmla="*/ 2147483647 w 104"/>
              <a:gd name="T13" fmla="*/ 2147483647 h 104"/>
              <a:gd name="T14" fmla="*/ 2147483647 w 104"/>
              <a:gd name="T15" fmla="*/ 2147483647 h 104"/>
              <a:gd name="T16" fmla="*/ 2147483647 w 104"/>
              <a:gd name="T17" fmla="*/ 2147483647 h 104"/>
              <a:gd name="T18" fmla="*/ 2147483647 w 104"/>
              <a:gd name="T19" fmla="*/ 2147483647 h 104"/>
              <a:gd name="T20" fmla="*/ 2147483647 w 104"/>
              <a:gd name="T21" fmla="*/ 2147483647 h 104"/>
              <a:gd name="T22" fmla="*/ 2147483647 w 104"/>
              <a:gd name="T23" fmla="*/ 2147483647 h 104"/>
              <a:gd name="T24" fmla="*/ 2147483647 w 104"/>
              <a:gd name="T25" fmla="*/ 2147483647 h 104"/>
              <a:gd name="T26" fmla="*/ 2147483647 w 104"/>
              <a:gd name="T27" fmla="*/ 2147483647 h 104"/>
              <a:gd name="T28" fmla="*/ 2147483647 w 104"/>
              <a:gd name="T29" fmla="*/ 2147483647 h 104"/>
              <a:gd name="T30" fmla="*/ 2147483647 w 104"/>
              <a:gd name="T31" fmla="*/ 2147483647 h 104"/>
              <a:gd name="T32" fmla="*/ 2147483647 w 104"/>
              <a:gd name="T33" fmla="*/ 2147483647 h 104"/>
              <a:gd name="T34" fmla="*/ 2147483647 w 104"/>
              <a:gd name="T35" fmla="*/ 2147483647 h 104"/>
              <a:gd name="T36" fmla="*/ 2147483647 w 104"/>
              <a:gd name="T37" fmla="*/ 2147483647 h 104"/>
              <a:gd name="T38" fmla="*/ 2147483647 w 104"/>
              <a:gd name="T39" fmla="*/ 2147483647 h 104"/>
              <a:gd name="T40" fmla="*/ 2147483647 w 104"/>
              <a:gd name="T41" fmla="*/ 2147483647 h 104"/>
              <a:gd name="T42" fmla="*/ 2147483647 w 104"/>
              <a:gd name="T43" fmla="*/ 2147483647 h 10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3" y="104"/>
                  <a:pt x="0" y="81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81" y="0"/>
                  <a:pt x="104" y="23"/>
                  <a:pt x="104" y="52"/>
                </a:cubicBezTo>
                <a:cubicBezTo>
                  <a:pt x="104" y="81"/>
                  <a:pt x="81" y="104"/>
                  <a:pt x="52" y="104"/>
                </a:cubicBezTo>
                <a:close/>
                <a:moveTo>
                  <a:pt x="81" y="34"/>
                </a:moveTo>
                <a:cubicBezTo>
                  <a:pt x="76" y="29"/>
                  <a:pt x="76" y="29"/>
                  <a:pt x="76" y="29"/>
                </a:cubicBezTo>
                <a:cubicBezTo>
                  <a:pt x="75" y="28"/>
                  <a:pt x="73" y="28"/>
                  <a:pt x="72" y="29"/>
                </a:cubicBezTo>
                <a:cubicBezTo>
                  <a:pt x="41" y="60"/>
                  <a:pt x="41" y="60"/>
                  <a:pt x="41" y="60"/>
                </a:cubicBezTo>
                <a:cubicBezTo>
                  <a:pt x="27" y="45"/>
                  <a:pt x="27" y="45"/>
                  <a:pt x="27" y="45"/>
                </a:cubicBezTo>
                <a:cubicBezTo>
                  <a:pt x="26" y="44"/>
                  <a:pt x="24" y="44"/>
                  <a:pt x="23" y="45"/>
                </a:cubicBezTo>
                <a:cubicBezTo>
                  <a:pt x="18" y="50"/>
                  <a:pt x="18" y="50"/>
                  <a:pt x="18" y="50"/>
                </a:cubicBezTo>
                <a:cubicBezTo>
                  <a:pt x="17" y="51"/>
                  <a:pt x="17" y="52"/>
                  <a:pt x="18" y="53"/>
                </a:cubicBezTo>
                <a:cubicBezTo>
                  <a:pt x="34" y="70"/>
                  <a:pt x="34" y="70"/>
                  <a:pt x="34" y="70"/>
                </a:cubicBezTo>
                <a:cubicBezTo>
                  <a:pt x="34" y="70"/>
                  <a:pt x="34" y="70"/>
                  <a:pt x="35" y="70"/>
                </a:cubicBezTo>
                <a:cubicBezTo>
                  <a:pt x="38" y="74"/>
                  <a:pt x="38" y="74"/>
                  <a:pt x="38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40" y="75"/>
                  <a:pt x="40" y="75"/>
                  <a:pt x="40" y="75"/>
                </a:cubicBezTo>
                <a:cubicBezTo>
                  <a:pt x="41" y="76"/>
                  <a:pt x="42" y="76"/>
                  <a:pt x="43" y="75"/>
                </a:cubicBezTo>
                <a:cubicBezTo>
                  <a:pt x="81" y="37"/>
                  <a:pt x="81" y="37"/>
                  <a:pt x="81" y="37"/>
                </a:cubicBezTo>
                <a:cubicBezTo>
                  <a:pt x="82" y="36"/>
                  <a:pt x="82" y="35"/>
                  <a:pt x="81" y="34"/>
                </a:cubicBezTo>
                <a:close/>
              </a:path>
            </a:pathLst>
          </a:cu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498" name="Freeform 5"/>
          <p:cNvSpPr>
            <a:spLocks noEditPoints="1"/>
          </p:cNvSpPr>
          <p:nvPr/>
        </p:nvSpPr>
        <p:spPr bwMode="auto">
          <a:xfrm>
            <a:off x="5707063" y="3792538"/>
            <a:ext cx="225425" cy="231775"/>
          </a:xfrm>
          <a:custGeom>
            <a:avLst/>
            <a:gdLst>
              <a:gd name="T0" fmla="*/ 2147483647 w 104"/>
              <a:gd name="T1" fmla="*/ 2147483647 h 104"/>
              <a:gd name="T2" fmla="*/ 0 w 104"/>
              <a:gd name="T3" fmla="*/ 2147483647 h 104"/>
              <a:gd name="T4" fmla="*/ 2147483647 w 104"/>
              <a:gd name="T5" fmla="*/ 0 h 104"/>
              <a:gd name="T6" fmla="*/ 2147483647 w 104"/>
              <a:gd name="T7" fmla="*/ 2147483647 h 104"/>
              <a:gd name="T8" fmla="*/ 2147483647 w 104"/>
              <a:gd name="T9" fmla="*/ 2147483647 h 104"/>
              <a:gd name="T10" fmla="*/ 2147483647 w 104"/>
              <a:gd name="T11" fmla="*/ 2147483647 h 104"/>
              <a:gd name="T12" fmla="*/ 2147483647 w 104"/>
              <a:gd name="T13" fmla="*/ 2147483647 h 104"/>
              <a:gd name="T14" fmla="*/ 2147483647 w 104"/>
              <a:gd name="T15" fmla="*/ 2147483647 h 104"/>
              <a:gd name="T16" fmla="*/ 2147483647 w 104"/>
              <a:gd name="T17" fmla="*/ 2147483647 h 104"/>
              <a:gd name="T18" fmla="*/ 2147483647 w 104"/>
              <a:gd name="T19" fmla="*/ 2147483647 h 104"/>
              <a:gd name="T20" fmla="*/ 2147483647 w 104"/>
              <a:gd name="T21" fmla="*/ 2147483647 h 104"/>
              <a:gd name="T22" fmla="*/ 2147483647 w 104"/>
              <a:gd name="T23" fmla="*/ 2147483647 h 104"/>
              <a:gd name="T24" fmla="*/ 2147483647 w 104"/>
              <a:gd name="T25" fmla="*/ 2147483647 h 104"/>
              <a:gd name="T26" fmla="*/ 2147483647 w 104"/>
              <a:gd name="T27" fmla="*/ 2147483647 h 104"/>
              <a:gd name="T28" fmla="*/ 2147483647 w 104"/>
              <a:gd name="T29" fmla="*/ 2147483647 h 104"/>
              <a:gd name="T30" fmla="*/ 2147483647 w 104"/>
              <a:gd name="T31" fmla="*/ 2147483647 h 104"/>
              <a:gd name="T32" fmla="*/ 2147483647 w 104"/>
              <a:gd name="T33" fmla="*/ 2147483647 h 104"/>
              <a:gd name="T34" fmla="*/ 2147483647 w 104"/>
              <a:gd name="T35" fmla="*/ 2147483647 h 104"/>
              <a:gd name="T36" fmla="*/ 2147483647 w 104"/>
              <a:gd name="T37" fmla="*/ 2147483647 h 104"/>
              <a:gd name="T38" fmla="*/ 2147483647 w 104"/>
              <a:gd name="T39" fmla="*/ 2147483647 h 104"/>
              <a:gd name="T40" fmla="*/ 2147483647 w 104"/>
              <a:gd name="T41" fmla="*/ 2147483647 h 104"/>
              <a:gd name="T42" fmla="*/ 2147483647 w 104"/>
              <a:gd name="T43" fmla="*/ 2147483647 h 10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3" y="104"/>
                  <a:pt x="0" y="81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81" y="0"/>
                  <a:pt x="104" y="23"/>
                  <a:pt x="104" y="52"/>
                </a:cubicBezTo>
                <a:cubicBezTo>
                  <a:pt x="104" y="81"/>
                  <a:pt x="81" y="104"/>
                  <a:pt x="52" y="104"/>
                </a:cubicBezTo>
                <a:close/>
                <a:moveTo>
                  <a:pt x="81" y="34"/>
                </a:moveTo>
                <a:cubicBezTo>
                  <a:pt x="76" y="29"/>
                  <a:pt x="76" y="29"/>
                  <a:pt x="76" y="29"/>
                </a:cubicBezTo>
                <a:cubicBezTo>
                  <a:pt x="75" y="28"/>
                  <a:pt x="73" y="28"/>
                  <a:pt x="72" y="29"/>
                </a:cubicBezTo>
                <a:cubicBezTo>
                  <a:pt x="41" y="60"/>
                  <a:pt x="41" y="60"/>
                  <a:pt x="41" y="60"/>
                </a:cubicBezTo>
                <a:cubicBezTo>
                  <a:pt x="27" y="45"/>
                  <a:pt x="27" y="45"/>
                  <a:pt x="27" y="45"/>
                </a:cubicBezTo>
                <a:cubicBezTo>
                  <a:pt x="26" y="44"/>
                  <a:pt x="24" y="44"/>
                  <a:pt x="23" y="45"/>
                </a:cubicBezTo>
                <a:cubicBezTo>
                  <a:pt x="18" y="50"/>
                  <a:pt x="18" y="50"/>
                  <a:pt x="18" y="50"/>
                </a:cubicBezTo>
                <a:cubicBezTo>
                  <a:pt x="17" y="51"/>
                  <a:pt x="17" y="52"/>
                  <a:pt x="18" y="53"/>
                </a:cubicBezTo>
                <a:cubicBezTo>
                  <a:pt x="34" y="70"/>
                  <a:pt x="34" y="70"/>
                  <a:pt x="34" y="70"/>
                </a:cubicBezTo>
                <a:cubicBezTo>
                  <a:pt x="34" y="70"/>
                  <a:pt x="34" y="70"/>
                  <a:pt x="35" y="70"/>
                </a:cubicBezTo>
                <a:cubicBezTo>
                  <a:pt x="38" y="74"/>
                  <a:pt x="38" y="74"/>
                  <a:pt x="38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40" y="75"/>
                  <a:pt x="40" y="75"/>
                  <a:pt x="40" y="75"/>
                </a:cubicBezTo>
                <a:cubicBezTo>
                  <a:pt x="41" y="76"/>
                  <a:pt x="42" y="76"/>
                  <a:pt x="43" y="75"/>
                </a:cubicBezTo>
                <a:cubicBezTo>
                  <a:pt x="81" y="37"/>
                  <a:pt x="81" y="37"/>
                  <a:pt x="81" y="37"/>
                </a:cubicBezTo>
                <a:cubicBezTo>
                  <a:pt x="82" y="36"/>
                  <a:pt x="82" y="35"/>
                  <a:pt x="81" y="34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499" name="Freeform 5"/>
          <p:cNvSpPr>
            <a:spLocks noEditPoints="1"/>
          </p:cNvSpPr>
          <p:nvPr/>
        </p:nvSpPr>
        <p:spPr bwMode="auto">
          <a:xfrm>
            <a:off x="2952750" y="2654300"/>
            <a:ext cx="225425" cy="233363"/>
          </a:xfrm>
          <a:custGeom>
            <a:avLst/>
            <a:gdLst>
              <a:gd name="T0" fmla="*/ 2147483647 w 104"/>
              <a:gd name="T1" fmla="*/ 2147483647 h 104"/>
              <a:gd name="T2" fmla="*/ 0 w 104"/>
              <a:gd name="T3" fmla="*/ 2147483647 h 104"/>
              <a:gd name="T4" fmla="*/ 2147483647 w 104"/>
              <a:gd name="T5" fmla="*/ 0 h 104"/>
              <a:gd name="T6" fmla="*/ 2147483647 w 104"/>
              <a:gd name="T7" fmla="*/ 2147483647 h 104"/>
              <a:gd name="T8" fmla="*/ 2147483647 w 104"/>
              <a:gd name="T9" fmla="*/ 2147483647 h 104"/>
              <a:gd name="T10" fmla="*/ 2147483647 w 104"/>
              <a:gd name="T11" fmla="*/ 2147483647 h 104"/>
              <a:gd name="T12" fmla="*/ 2147483647 w 104"/>
              <a:gd name="T13" fmla="*/ 2147483647 h 104"/>
              <a:gd name="T14" fmla="*/ 2147483647 w 104"/>
              <a:gd name="T15" fmla="*/ 2147483647 h 104"/>
              <a:gd name="T16" fmla="*/ 2147483647 w 104"/>
              <a:gd name="T17" fmla="*/ 2147483647 h 104"/>
              <a:gd name="T18" fmla="*/ 2147483647 w 104"/>
              <a:gd name="T19" fmla="*/ 2147483647 h 104"/>
              <a:gd name="T20" fmla="*/ 2147483647 w 104"/>
              <a:gd name="T21" fmla="*/ 2147483647 h 104"/>
              <a:gd name="T22" fmla="*/ 2147483647 w 104"/>
              <a:gd name="T23" fmla="*/ 2147483647 h 104"/>
              <a:gd name="T24" fmla="*/ 2147483647 w 104"/>
              <a:gd name="T25" fmla="*/ 2147483647 h 104"/>
              <a:gd name="T26" fmla="*/ 2147483647 w 104"/>
              <a:gd name="T27" fmla="*/ 2147483647 h 104"/>
              <a:gd name="T28" fmla="*/ 2147483647 w 104"/>
              <a:gd name="T29" fmla="*/ 2147483647 h 104"/>
              <a:gd name="T30" fmla="*/ 2147483647 w 104"/>
              <a:gd name="T31" fmla="*/ 2147483647 h 104"/>
              <a:gd name="T32" fmla="*/ 2147483647 w 104"/>
              <a:gd name="T33" fmla="*/ 2147483647 h 104"/>
              <a:gd name="T34" fmla="*/ 2147483647 w 104"/>
              <a:gd name="T35" fmla="*/ 2147483647 h 104"/>
              <a:gd name="T36" fmla="*/ 2147483647 w 104"/>
              <a:gd name="T37" fmla="*/ 2147483647 h 104"/>
              <a:gd name="T38" fmla="*/ 2147483647 w 104"/>
              <a:gd name="T39" fmla="*/ 2147483647 h 104"/>
              <a:gd name="T40" fmla="*/ 2147483647 w 104"/>
              <a:gd name="T41" fmla="*/ 2147483647 h 104"/>
              <a:gd name="T42" fmla="*/ 2147483647 w 104"/>
              <a:gd name="T43" fmla="*/ 2147483647 h 10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3" y="104"/>
                  <a:pt x="0" y="81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81" y="0"/>
                  <a:pt x="104" y="23"/>
                  <a:pt x="104" y="52"/>
                </a:cubicBezTo>
                <a:cubicBezTo>
                  <a:pt x="104" y="81"/>
                  <a:pt x="81" y="104"/>
                  <a:pt x="52" y="104"/>
                </a:cubicBezTo>
                <a:close/>
                <a:moveTo>
                  <a:pt x="81" y="34"/>
                </a:moveTo>
                <a:cubicBezTo>
                  <a:pt x="76" y="29"/>
                  <a:pt x="76" y="29"/>
                  <a:pt x="76" y="29"/>
                </a:cubicBezTo>
                <a:cubicBezTo>
                  <a:pt x="75" y="28"/>
                  <a:pt x="73" y="28"/>
                  <a:pt x="72" y="29"/>
                </a:cubicBezTo>
                <a:cubicBezTo>
                  <a:pt x="41" y="60"/>
                  <a:pt x="41" y="60"/>
                  <a:pt x="41" y="60"/>
                </a:cubicBezTo>
                <a:cubicBezTo>
                  <a:pt x="27" y="45"/>
                  <a:pt x="27" y="45"/>
                  <a:pt x="27" y="45"/>
                </a:cubicBezTo>
                <a:cubicBezTo>
                  <a:pt x="26" y="44"/>
                  <a:pt x="24" y="44"/>
                  <a:pt x="23" y="45"/>
                </a:cubicBezTo>
                <a:cubicBezTo>
                  <a:pt x="18" y="50"/>
                  <a:pt x="18" y="50"/>
                  <a:pt x="18" y="50"/>
                </a:cubicBezTo>
                <a:cubicBezTo>
                  <a:pt x="17" y="51"/>
                  <a:pt x="17" y="52"/>
                  <a:pt x="18" y="53"/>
                </a:cubicBezTo>
                <a:cubicBezTo>
                  <a:pt x="34" y="70"/>
                  <a:pt x="34" y="70"/>
                  <a:pt x="34" y="70"/>
                </a:cubicBezTo>
                <a:cubicBezTo>
                  <a:pt x="34" y="70"/>
                  <a:pt x="34" y="70"/>
                  <a:pt x="35" y="70"/>
                </a:cubicBezTo>
                <a:cubicBezTo>
                  <a:pt x="38" y="74"/>
                  <a:pt x="38" y="74"/>
                  <a:pt x="38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40" y="75"/>
                  <a:pt x="40" y="75"/>
                  <a:pt x="40" y="75"/>
                </a:cubicBezTo>
                <a:cubicBezTo>
                  <a:pt x="41" y="76"/>
                  <a:pt x="42" y="76"/>
                  <a:pt x="43" y="75"/>
                </a:cubicBezTo>
                <a:cubicBezTo>
                  <a:pt x="81" y="37"/>
                  <a:pt x="81" y="37"/>
                  <a:pt x="81" y="37"/>
                </a:cubicBezTo>
                <a:cubicBezTo>
                  <a:pt x="82" y="36"/>
                  <a:pt x="82" y="35"/>
                  <a:pt x="81" y="34"/>
                </a:cubicBezTo>
                <a:close/>
              </a:path>
            </a:pathLst>
          </a:cu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500" name="Freeform 5"/>
          <p:cNvSpPr>
            <a:spLocks noEditPoints="1"/>
          </p:cNvSpPr>
          <p:nvPr/>
        </p:nvSpPr>
        <p:spPr bwMode="auto">
          <a:xfrm>
            <a:off x="2951163" y="3846513"/>
            <a:ext cx="223837" cy="233362"/>
          </a:xfrm>
          <a:custGeom>
            <a:avLst/>
            <a:gdLst>
              <a:gd name="T0" fmla="*/ 2147483647 w 104"/>
              <a:gd name="T1" fmla="*/ 2147483647 h 104"/>
              <a:gd name="T2" fmla="*/ 0 w 104"/>
              <a:gd name="T3" fmla="*/ 2147483647 h 104"/>
              <a:gd name="T4" fmla="*/ 2147483647 w 104"/>
              <a:gd name="T5" fmla="*/ 0 h 104"/>
              <a:gd name="T6" fmla="*/ 2147483647 w 104"/>
              <a:gd name="T7" fmla="*/ 2147483647 h 104"/>
              <a:gd name="T8" fmla="*/ 2147483647 w 104"/>
              <a:gd name="T9" fmla="*/ 2147483647 h 104"/>
              <a:gd name="T10" fmla="*/ 2147483647 w 104"/>
              <a:gd name="T11" fmla="*/ 2147483647 h 104"/>
              <a:gd name="T12" fmla="*/ 2147483647 w 104"/>
              <a:gd name="T13" fmla="*/ 2147483647 h 104"/>
              <a:gd name="T14" fmla="*/ 2147483647 w 104"/>
              <a:gd name="T15" fmla="*/ 2147483647 h 104"/>
              <a:gd name="T16" fmla="*/ 2147483647 w 104"/>
              <a:gd name="T17" fmla="*/ 2147483647 h 104"/>
              <a:gd name="T18" fmla="*/ 2147483647 w 104"/>
              <a:gd name="T19" fmla="*/ 2147483647 h 104"/>
              <a:gd name="T20" fmla="*/ 2147483647 w 104"/>
              <a:gd name="T21" fmla="*/ 2147483647 h 104"/>
              <a:gd name="T22" fmla="*/ 2147483647 w 104"/>
              <a:gd name="T23" fmla="*/ 2147483647 h 104"/>
              <a:gd name="T24" fmla="*/ 2147483647 w 104"/>
              <a:gd name="T25" fmla="*/ 2147483647 h 104"/>
              <a:gd name="T26" fmla="*/ 2147483647 w 104"/>
              <a:gd name="T27" fmla="*/ 2147483647 h 104"/>
              <a:gd name="T28" fmla="*/ 2147483647 w 104"/>
              <a:gd name="T29" fmla="*/ 2147483647 h 104"/>
              <a:gd name="T30" fmla="*/ 2147483647 w 104"/>
              <a:gd name="T31" fmla="*/ 2147483647 h 104"/>
              <a:gd name="T32" fmla="*/ 2147483647 w 104"/>
              <a:gd name="T33" fmla="*/ 2147483647 h 104"/>
              <a:gd name="T34" fmla="*/ 2147483647 w 104"/>
              <a:gd name="T35" fmla="*/ 2147483647 h 104"/>
              <a:gd name="T36" fmla="*/ 2147483647 w 104"/>
              <a:gd name="T37" fmla="*/ 2147483647 h 104"/>
              <a:gd name="T38" fmla="*/ 2147483647 w 104"/>
              <a:gd name="T39" fmla="*/ 2147483647 h 104"/>
              <a:gd name="T40" fmla="*/ 2147483647 w 104"/>
              <a:gd name="T41" fmla="*/ 2147483647 h 104"/>
              <a:gd name="T42" fmla="*/ 2147483647 w 104"/>
              <a:gd name="T43" fmla="*/ 2147483647 h 10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3" y="104"/>
                  <a:pt x="0" y="81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81" y="0"/>
                  <a:pt x="104" y="23"/>
                  <a:pt x="104" y="52"/>
                </a:cubicBezTo>
                <a:cubicBezTo>
                  <a:pt x="104" y="81"/>
                  <a:pt x="81" y="104"/>
                  <a:pt x="52" y="104"/>
                </a:cubicBezTo>
                <a:close/>
                <a:moveTo>
                  <a:pt x="81" y="34"/>
                </a:moveTo>
                <a:cubicBezTo>
                  <a:pt x="76" y="29"/>
                  <a:pt x="76" y="29"/>
                  <a:pt x="76" y="29"/>
                </a:cubicBezTo>
                <a:cubicBezTo>
                  <a:pt x="75" y="28"/>
                  <a:pt x="73" y="28"/>
                  <a:pt x="72" y="29"/>
                </a:cubicBezTo>
                <a:cubicBezTo>
                  <a:pt x="41" y="60"/>
                  <a:pt x="41" y="60"/>
                  <a:pt x="41" y="60"/>
                </a:cubicBezTo>
                <a:cubicBezTo>
                  <a:pt x="27" y="45"/>
                  <a:pt x="27" y="45"/>
                  <a:pt x="27" y="45"/>
                </a:cubicBezTo>
                <a:cubicBezTo>
                  <a:pt x="26" y="44"/>
                  <a:pt x="24" y="44"/>
                  <a:pt x="23" y="45"/>
                </a:cubicBezTo>
                <a:cubicBezTo>
                  <a:pt x="18" y="50"/>
                  <a:pt x="18" y="50"/>
                  <a:pt x="18" y="50"/>
                </a:cubicBezTo>
                <a:cubicBezTo>
                  <a:pt x="17" y="51"/>
                  <a:pt x="17" y="52"/>
                  <a:pt x="18" y="53"/>
                </a:cubicBezTo>
                <a:cubicBezTo>
                  <a:pt x="34" y="70"/>
                  <a:pt x="34" y="70"/>
                  <a:pt x="34" y="70"/>
                </a:cubicBezTo>
                <a:cubicBezTo>
                  <a:pt x="34" y="70"/>
                  <a:pt x="34" y="70"/>
                  <a:pt x="35" y="70"/>
                </a:cubicBezTo>
                <a:cubicBezTo>
                  <a:pt x="38" y="74"/>
                  <a:pt x="38" y="74"/>
                  <a:pt x="38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40" y="75"/>
                  <a:pt x="40" y="75"/>
                  <a:pt x="40" y="75"/>
                </a:cubicBezTo>
                <a:cubicBezTo>
                  <a:pt x="41" y="76"/>
                  <a:pt x="42" y="76"/>
                  <a:pt x="43" y="75"/>
                </a:cubicBezTo>
                <a:cubicBezTo>
                  <a:pt x="81" y="37"/>
                  <a:pt x="81" y="37"/>
                  <a:pt x="81" y="37"/>
                </a:cubicBezTo>
                <a:cubicBezTo>
                  <a:pt x="82" y="36"/>
                  <a:pt x="82" y="35"/>
                  <a:pt x="81" y="3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zh-CN" altLang="en-US"/>
          </a:p>
        </p:txBody>
      </p:sp>
      <p:sp>
        <p:nvSpPr>
          <p:cNvPr id="20501" name="TextBox 13"/>
          <p:cNvSpPr txBox="1">
            <a:spLocks noChangeArrowheads="1"/>
          </p:cNvSpPr>
          <p:nvPr/>
        </p:nvSpPr>
        <p:spPr bwMode="auto">
          <a:xfrm>
            <a:off x="1800225" y="2557463"/>
            <a:ext cx="97155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2" name="TextBox 13"/>
          <p:cNvSpPr txBox="1">
            <a:spLocks noChangeArrowheads="1"/>
          </p:cNvSpPr>
          <p:nvPr/>
        </p:nvSpPr>
        <p:spPr bwMode="auto">
          <a:xfrm>
            <a:off x="1020763" y="2798763"/>
            <a:ext cx="17510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3" name="TextBox 13"/>
          <p:cNvSpPr txBox="1">
            <a:spLocks noChangeArrowheads="1"/>
          </p:cNvSpPr>
          <p:nvPr/>
        </p:nvSpPr>
        <p:spPr bwMode="auto">
          <a:xfrm>
            <a:off x="1800225" y="3698875"/>
            <a:ext cx="971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4" name="TextBox 13"/>
          <p:cNvSpPr txBox="1">
            <a:spLocks noChangeArrowheads="1"/>
          </p:cNvSpPr>
          <p:nvPr/>
        </p:nvSpPr>
        <p:spPr bwMode="auto">
          <a:xfrm>
            <a:off x="1020763" y="3940175"/>
            <a:ext cx="17510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5" name="TextBox 13"/>
          <p:cNvSpPr txBox="1">
            <a:spLocks noChangeArrowheads="1"/>
          </p:cNvSpPr>
          <p:nvPr/>
        </p:nvSpPr>
        <p:spPr bwMode="auto">
          <a:xfrm>
            <a:off x="6038850" y="2557463"/>
            <a:ext cx="97155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6" name="TextBox 13"/>
          <p:cNvSpPr txBox="1">
            <a:spLocks noChangeArrowheads="1"/>
          </p:cNvSpPr>
          <p:nvPr/>
        </p:nvSpPr>
        <p:spPr bwMode="auto">
          <a:xfrm>
            <a:off x="6042025" y="2798763"/>
            <a:ext cx="17510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7" name="TextBox 13"/>
          <p:cNvSpPr txBox="1">
            <a:spLocks noChangeArrowheads="1"/>
          </p:cNvSpPr>
          <p:nvPr/>
        </p:nvSpPr>
        <p:spPr bwMode="auto">
          <a:xfrm>
            <a:off x="6038850" y="3698875"/>
            <a:ext cx="971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8" name="TextBox 13"/>
          <p:cNvSpPr txBox="1">
            <a:spLocks noChangeArrowheads="1"/>
          </p:cNvSpPr>
          <p:nvPr/>
        </p:nvSpPr>
        <p:spPr bwMode="auto">
          <a:xfrm>
            <a:off x="6042025" y="3940175"/>
            <a:ext cx="17510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8"/>
          <p:cNvSpPr>
            <a:spLocks noChangeArrowheads="1"/>
          </p:cNvSpPr>
          <p:nvPr/>
        </p:nvSpPr>
        <p:spPr bwMode="auto">
          <a:xfrm>
            <a:off x="0" y="2087563"/>
            <a:ext cx="9144000" cy="3252787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defTabSz="684213" eaLnBrk="1" hangingPunct="1"/>
            <a:endParaRPr lang="en-US" altLang="zh-CN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07" name="Rounded Rectangle 17"/>
          <p:cNvSpPr>
            <a:spLocks noChangeArrowheads="1"/>
          </p:cNvSpPr>
          <p:nvPr/>
        </p:nvSpPr>
        <p:spPr bwMode="auto">
          <a:xfrm>
            <a:off x="2657475" y="3562350"/>
            <a:ext cx="539750" cy="53975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4213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08" name="Freeform 82"/>
          <p:cNvSpPr>
            <a:spLocks noEditPoints="1"/>
          </p:cNvSpPr>
          <p:nvPr/>
        </p:nvSpPr>
        <p:spPr bwMode="auto">
          <a:xfrm flipH="1">
            <a:off x="2773363" y="3697288"/>
            <a:ext cx="330200" cy="290512"/>
          </a:xfrm>
          <a:custGeom>
            <a:avLst/>
            <a:gdLst>
              <a:gd name="T0" fmla="*/ 2147483647 w 111"/>
              <a:gd name="T1" fmla="*/ 2147483647 h 97"/>
              <a:gd name="T2" fmla="*/ 2147483647 w 111"/>
              <a:gd name="T3" fmla="*/ 2147483647 h 97"/>
              <a:gd name="T4" fmla="*/ 2147483647 w 111"/>
              <a:gd name="T5" fmla="*/ 2147483647 h 97"/>
              <a:gd name="T6" fmla="*/ 2147483647 w 111"/>
              <a:gd name="T7" fmla="*/ 2147483647 h 97"/>
              <a:gd name="T8" fmla="*/ 2147483647 w 111"/>
              <a:gd name="T9" fmla="*/ 2147483647 h 97"/>
              <a:gd name="T10" fmla="*/ 2147483647 w 111"/>
              <a:gd name="T11" fmla="*/ 2147483647 h 97"/>
              <a:gd name="T12" fmla="*/ 2147483647 w 111"/>
              <a:gd name="T13" fmla="*/ 2147483647 h 97"/>
              <a:gd name="T14" fmla="*/ 2147483647 w 111"/>
              <a:gd name="T15" fmla="*/ 2147483647 h 97"/>
              <a:gd name="T16" fmla="*/ 2147483647 w 111"/>
              <a:gd name="T17" fmla="*/ 2147483647 h 97"/>
              <a:gd name="T18" fmla="*/ 2147483647 w 111"/>
              <a:gd name="T19" fmla="*/ 2147483647 h 97"/>
              <a:gd name="T20" fmla="*/ 2147483647 w 111"/>
              <a:gd name="T21" fmla="*/ 2147483647 h 97"/>
              <a:gd name="T22" fmla="*/ 2147483647 w 111"/>
              <a:gd name="T23" fmla="*/ 2147483647 h 97"/>
              <a:gd name="T24" fmla="*/ 2147483647 w 111"/>
              <a:gd name="T25" fmla="*/ 2147483647 h 97"/>
              <a:gd name="T26" fmla="*/ 2147483647 w 111"/>
              <a:gd name="T27" fmla="*/ 2147483647 h 97"/>
              <a:gd name="T28" fmla="*/ 2147483647 w 111"/>
              <a:gd name="T29" fmla="*/ 2147483647 h 97"/>
              <a:gd name="T30" fmla="*/ 2147483647 w 111"/>
              <a:gd name="T31" fmla="*/ 2147483647 h 97"/>
              <a:gd name="T32" fmla="*/ 2147483647 w 111"/>
              <a:gd name="T33" fmla="*/ 2147483647 h 97"/>
              <a:gd name="T34" fmla="*/ 2147483647 w 111"/>
              <a:gd name="T35" fmla="*/ 2147483647 h 97"/>
              <a:gd name="T36" fmla="*/ 2147483647 w 111"/>
              <a:gd name="T37" fmla="*/ 2147483647 h 97"/>
              <a:gd name="T38" fmla="*/ 2147483647 w 111"/>
              <a:gd name="T39" fmla="*/ 2147483647 h 97"/>
              <a:gd name="T40" fmla="*/ 2147483647 w 111"/>
              <a:gd name="T41" fmla="*/ 2147483647 h 97"/>
              <a:gd name="T42" fmla="*/ 2147483647 w 111"/>
              <a:gd name="T43" fmla="*/ 2147483647 h 97"/>
              <a:gd name="T44" fmla="*/ 2147483647 w 111"/>
              <a:gd name="T45" fmla="*/ 2147483647 h 97"/>
              <a:gd name="T46" fmla="*/ 2147483647 w 111"/>
              <a:gd name="T47" fmla="*/ 2147483647 h 97"/>
              <a:gd name="T48" fmla="*/ 2147483647 w 111"/>
              <a:gd name="T49" fmla="*/ 2147483647 h 97"/>
              <a:gd name="T50" fmla="*/ 2147483647 w 111"/>
              <a:gd name="T51" fmla="*/ 2147483647 h 97"/>
              <a:gd name="T52" fmla="*/ 2147483647 w 111"/>
              <a:gd name="T53" fmla="*/ 2147483647 h 97"/>
              <a:gd name="T54" fmla="*/ 2147483647 w 111"/>
              <a:gd name="T55" fmla="*/ 2147483647 h 97"/>
              <a:gd name="T56" fmla="*/ 2147483647 w 111"/>
              <a:gd name="T57" fmla="*/ 2147483647 h 97"/>
              <a:gd name="T58" fmla="*/ 2147483647 w 111"/>
              <a:gd name="T59" fmla="*/ 2147483647 h 97"/>
              <a:gd name="T60" fmla="*/ 2147483647 w 111"/>
              <a:gd name="T61" fmla="*/ 2147483647 h 97"/>
              <a:gd name="T62" fmla="*/ 2147483647 w 111"/>
              <a:gd name="T63" fmla="*/ 2147483647 h 97"/>
              <a:gd name="T64" fmla="*/ 2147483647 w 111"/>
              <a:gd name="T65" fmla="*/ 2147483647 h 97"/>
              <a:gd name="T66" fmla="*/ 2147483647 w 111"/>
              <a:gd name="T67" fmla="*/ 2147483647 h 97"/>
              <a:gd name="T68" fmla="*/ 2147483647 w 111"/>
              <a:gd name="T69" fmla="*/ 2147483647 h 97"/>
              <a:gd name="T70" fmla="*/ 2147483647 w 111"/>
              <a:gd name="T71" fmla="*/ 2147483647 h 97"/>
              <a:gd name="T72" fmla="*/ 2147483647 w 111"/>
              <a:gd name="T73" fmla="*/ 2147483647 h 97"/>
              <a:gd name="T74" fmla="*/ 2147483647 w 111"/>
              <a:gd name="T75" fmla="*/ 2147483647 h 97"/>
              <a:gd name="T76" fmla="*/ 2147483647 w 111"/>
              <a:gd name="T77" fmla="*/ 2147483647 h 97"/>
              <a:gd name="T78" fmla="*/ 2147483647 w 111"/>
              <a:gd name="T79" fmla="*/ 2147483647 h 97"/>
              <a:gd name="T80" fmla="*/ 2147483647 w 111"/>
              <a:gd name="T81" fmla="*/ 2147483647 h 97"/>
              <a:gd name="T82" fmla="*/ 2147483647 w 111"/>
              <a:gd name="T83" fmla="*/ 2147483647 h 97"/>
              <a:gd name="T84" fmla="*/ 2147483647 w 111"/>
              <a:gd name="T85" fmla="*/ 2147483647 h 97"/>
              <a:gd name="T86" fmla="*/ 2147483647 w 111"/>
              <a:gd name="T87" fmla="*/ 2147483647 h 97"/>
              <a:gd name="T88" fmla="*/ 2147483647 w 111"/>
              <a:gd name="T89" fmla="*/ 2147483647 h 97"/>
              <a:gd name="T90" fmla="*/ 2147483647 w 111"/>
              <a:gd name="T91" fmla="*/ 2147483647 h 97"/>
              <a:gd name="T92" fmla="*/ 2147483647 w 111"/>
              <a:gd name="T93" fmla="*/ 2147483647 h 97"/>
              <a:gd name="T94" fmla="*/ 2147483647 w 111"/>
              <a:gd name="T95" fmla="*/ 2147483647 h 97"/>
              <a:gd name="T96" fmla="*/ 2147483647 w 111"/>
              <a:gd name="T97" fmla="*/ 2147483647 h 97"/>
              <a:gd name="T98" fmla="*/ 2147483647 w 111"/>
              <a:gd name="T99" fmla="*/ 2147483647 h 97"/>
              <a:gd name="T100" fmla="*/ 2147483647 w 111"/>
              <a:gd name="T101" fmla="*/ 2147483647 h 97"/>
              <a:gd name="T102" fmla="*/ 2147483647 w 111"/>
              <a:gd name="T103" fmla="*/ 2147483647 h 97"/>
              <a:gd name="T104" fmla="*/ 2147483647 w 111"/>
              <a:gd name="T105" fmla="*/ 2147483647 h 97"/>
              <a:gd name="T106" fmla="*/ 2147483647 w 111"/>
              <a:gd name="T107" fmla="*/ 2147483647 h 97"/>
              <a:gd name="T108" fmla="*/ 2147483647 w 111"/>
              <a:gd name="T109" fmla="*/ 2147483647 h 97"/>
              <a:gd name="T110" fmla="*/ 2147483647 w 111"/>
              <a:gd name="T111" fmla="*/ 2147483647 h 97"/>
              <a:gd name="T112" fmla="*/ 2147483647 w 111"/>
              <a:gd name="T113" fmla="*/ 2147483647 h 97"/>
              <a:gd name="T114" fmla="*/ 2147483647 w 111"/>
              <a:gd name="T115" fmla="*/ 2147483647 h 97"/>
              <a:gd name="T116" fmla="*/ 2147483647 w 111"/>
              <a:gd name="T117" fmla="*/ 2147483647 h 97"/>
              <a:gd name="T118" fmla="*/ 2147483647 w 111"/>
              <a:gd name="T119" fmla="*/ 2147483647 h 97"/>
              <a:gd name="T120" fmla="*/ 2147483647 w 111"/>
              <a:gd name="T121" fmla="*/ 2147483647 h 97"/>
              <a:gd name="T122" fmla="*/ 2147483647 w 111"/>
              <a:gd name="T123" fmla="*/ 2147483647 h 97"/>
              <a:gd name="T124" fmla="*/ 2147483647 w 111"/>
              <a:gd name="T125" fmla="*/ 2147483647 h 9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09" name="Rounded Rectangle 14"/>
          <p:cNvSpPr>
            <a:spLocks noChangeArrowheads="1"/>
          </p:cNvSpPr>
          <p:nvPr/>
        </p:nvSpPr>
        <p:spPr bwMode="auto">
          <a:xfrm>
            <a:off x="4516438" y="3562350"/>
            <a:ext cx="539750" cy="53975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4213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10" name="Freeform 62"/>
          <p:cNvSpPr>
            <a:spLocks noEditPoints="1"/>
          </p:cNvSpPr>
          <p:nvPr/>
        </p:nvSpPr>
        <p:spPr bwMode="auto">
          <a:xfrm>
            <a:off x="4687888" y="3671888"/>
            <a:ext cx="188912" cy="334962"/>
          </a:xfrm>
          <a:custGeom>
            <a:avLst/>
            <a:gdLst>
              <a:gd name="T0" fmla="*/ 2147483647 w 73"/>
              <a:gd name="T1" fmla="*/ 2147483647 h 129"/>
              <a:gd name="T2" fmla="*/ 2147483647 w 73"/>
              <a:gd name="T3" fmla="*/ 2147483647 h 129"/>
              <a:gd name="T4" fmla="*/ 2147483647 w 73"/>
              <a:gd name="T5" fmla="*/ 2147483647 h 129"/>
              <a:gd name="T6" fmla="*/ 2147483647 w 73"/>
              <a:gd name="T7" fmla="*/ 2147483647 h 129"/>
              <a:gd name="T8" fmla="*/ 2147483647 w 73"/>
              <a:gd name="T9" fmla="*/ 2147483647 h 129"/>
              <a:gd name="T10" fmla="*/ 2147483647 w 73"/>
              <a:gd name="T11" fmla="*/ 2147483647 h 129"/>
              <a:gd name="T12" fmla="*/ 2147483647 w 73"/>
              <a:gd name="T13" fmla="*/ 2147483647 h 129"/>
              <a:gd name="T14" fmla="*/ 2147483647 w 73"/>
              <a:gd name="T15" fmla="*/ 0 h 129"/>
              <a:gd name="T16" fmla="*/ 2147483647 w 73"/>
              <a:gd name="T17" fmla="*/ 0 h 129"/>
              <a:gd name="T18" fmla="*/ 0 w 73"/>
              <a:gd name="T19" fmla="*/ 2147483647 h 129"/>
              <a:gd name="T20" fmla="*/ 0 w 73"/>
              <a:gd name="T21" fmla="*/ 2147483647 h 129"/>
              <a:gd name="T22" fmla="*/ 2147483647 w 73"/>
              <a:gd name="T23" fmla="*/ 2147483647 h 129"/>
              <a:gd name="T24" fmla="*/ 2147483647 w 73"/>
              <a:gd name="T25" fmla="*/ 2147483647 h 129"/>
              <a:gd name="T26" fmla="*/ 2147483647 w 73"/>
              <a:gd name="T27" fmla="*/ 2147483647 h 129"/>
              <a:gd name="T28" fmla="*/ 2147483647 w 73"/>
              <a:gd name="T29" fmla="*/ 2147483647 h 129"/>
              <a:gd name="T30" fmla="*/ 2147483647 w 73"/>
              <a:gd name="T31" fmla="*/ 2147483647 h 129"/>
              <a:gd name="T32" fmla="*/ 2147483647 w 73"/>
              <a:gd name="T33" fmla="*/ 2147483647 h 129"/>
              <a:gd name="T34" fmla="*/ 2147483647 w 73"/>
              <a:gd name="T35" fmla="*/ 2147483647 h 129"/>
              <a:gd name="T36" fmla="*/ 2147483647 w 73"/>
              <a:gd name="T37" fmla="*/ 2147483647 h 129"/>
              <a:gd name="T38" fmla="*/ 2147483647 w 73"/>
              <a:gd name="T39" fmla="*/ 2147483647 h 129"/>
              <a:gd name="T40" fmla="*/ 2147483647 w 73"/>
              <a:gd name="T41" fmla="*/ 2147483647 h 129"/>
              <a:gd name="T42" fmla="*/ 2147483647 w 73"/>
              <a:gd name="T43" fmla="*/ 2147483647 h 129"/>
              <a:gd name="T44" fmla="*/ 2147483647 w 73"/>
              <a:gd name="T45" fmla="*/ 2147483647 h 129"/>
              <a:gd name="T46" fmla="*/ 2147483647 w 73"/>
              <a:gd name="T47" fmla="*/ 2147483647 h 129"/>
              <a:gd name="T48" fmla="*/ 2147483647 w 73"/>
              <a:gd name="T49" fmla="*/ 2147483647 h 129"/>
              <a:gd name="T50" fmla="*/ 2147483647 w 73"/>
              <a:gd name="T51" fmla="*/ 2147483647 h 129"/>
              <a:gd name="T52" fmla="*/ 2147483647 w 73"/>
              <a:gd name="T53" fmla="*/ 2147483647 h 129"/>
              <a:gd name="T54" fmla="*/ 2147483647 w 73"/>
              <a:gd name="T55" fmla="*/ 2147483647 h 129"/>
              <a:gd name="T56" fmla="*/ 2147483647 w 73"/>
              <a:gd name="T57" fmla="*/ 2147483647 h 129"/>
              <a:gd name="T58" fmla="*/ 2147483647 w 73"/>
              <a:gd name="T59" fmla="*/ 2147483647 h 129"/>
              <a:gd name="T60" fmla="*/ 2147483647 w 73"/>
              <a:gd name="T61" fmla="*/ 2147483647 h 129"/>
              <a:gd name="T62" fmla="*/ 2147483647 w 73"/>
              <a:gd name="T63" fmla="*/ 2147483647 h 12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3" h="129">
                <a:moveTo>
                  <a:pt x="66" y="105"/>
                </a:moveTo>
                <a:cubicBezTo>
                  <a:pt x="7" y="105"/>
                  <a:pt x="7" y="105"/>
                  <a:pt x="7" y="105"/>
                </a:cubicBezTo>
                <a:cubicBezTo>
                  <a:pt x="7" y="16"/>
                  <a:pt x="7" y="16"/>
                  <a:pt x="7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6" y="35"/>
                  <a:pt x="66" y="35"/>
                  <a:pt x="66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10"/>
                  <a:pt x="73" y="10"/>
                  <a:pt x="73" y="10"/>
                </a:cubicBezTo>
                <a:cubicBezTo>
                  <a:pt x="73" y="5"/>
                  <a:pt x="68" y="0"/>
                  <a:pt x="63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5"/>
                  <a:pt x="4" y="129"/>
                  <a:pt x="9" y="129"/>
                </a:cubicBezTo>
                <a:cubicBezTo>
                  <a:pt x="63" y="129"/>
                  <a:pt x="63" y="129"/>
                  <a:pt x="63" y="129"/>
                </a:cubicBezTo>
                <a:cubicBezTo>
                  <a:pt x="68" y="129"/>
                  <a:pt x="73" y="125"/>
                  <a:pt x="73" y="120"/>
                </a:cubicBezTo>
                <a:cubicBezTo>
                  <a:pt x="73" y="79"/>
                  <a:pt x="73" y="79"/>
                  <a:pt x="73" y="79"/>
                </a:cubicBezTo>
                <a:cubicBezTo>
                  <a:pt x="66" y="79"/>
                  <a:pt x="66" y="79"/>
                  <a:pt x="66" y="79"/>
                </a:cubicBezTo>
                <a:lnTo>
                  <a:pt x="66" y="105"/>
                </a:lnTo>
                <a:close/>
                <a:moveTo>
                  <a:pt x="57" y="6"/>
                </a:moveTo>
                <a:cubicBezTo>
                  <a:pt x="58" y="6"/>
                  <a:pt x="60" y="7"/>
                  <a:pt x="60" y="9"/>
                </a:cubicBezTo>
                <a:cubicBezTo>
                  <a:pt x="60" y="10"/>
                  <a:pt x="58" y="11"/>
                  <a:pt x="57" y="11"/>
                </a:cubicBezTo>
                <a:cubicBezTo>
                  <a:pt x="56" y="11"/>
                  <a:pt x="55" y="10"/>
                  <a:pt x="55" y="9"/>
                </a:cubicBezTo>
                <a:cubicBezTo>
                  <a:pt x="55" y="7"/>
                  <a:pt x="56" y="6"/>
                  <a:pt x="57" y="6"/>
                </a:cubicBezTo>
                <a:close/>
                <a:moveTo>
                  <a:pt x="24" y="7"/>
                </a:moveTo>
                <a:cubicBezTo>
                  <a:pt x="49" y="7"/>
                  <a:pt x="49" y="7"/>
                  <a:pt x="49" y="7"/>
                </a:cubicBezTo>
                <a:cubicBezTo>
                  <a:pt x="49" y="10"/>
                  <a:pt x="49" y="10"/>
                  <a:pt x="49" y="10"/>
                </a:cubicBezTo>
                <a:cubicBezTo>
                  <a:pt x="24" y="10"/>
                  <a:pt x="24" y="10"/>
                  <a:pt x="24" y="10"/>
                </a:cubicBezTo>
                <a:lnTo>
                  <a:pt x="24" y="7"/>
                </a:lnTo>
                <a:close/>
                <a:moveTo>
                  <a:pt x="48" y="119"/>
                </a:moveTo>
                <a:cubicBezTo>
                  <a:pt x="25" y="119"/>
                  <a:pt x="25" y="119"/>
                  <a:pt x="25" y="119"/>
                </a:cubicBezTo>
                <a:cubicBezTo>
                  <a:pt x="25" y="112"/>
                  <a:pt x="25" y="112"/>
                  <a:pt x="25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1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1" name="Freeform 63"/>
          <p:cNvSpPr>
            <a:spLocks/>
          </p:cNvSpPr>
          <p:nvPr/>
        </p:nvSpPr>
        <p:spPr bwMode="auto">
          <a:xfrm>
            <a:off x="4768850" y="3768725"/>
            <a:ext cx="141288" cy="134938"/>
          </a:xfrm>
          <a:custGeom>
            <a:avLst/>
            <a:gdLst>
              <a:gd name="T0" fmla="*/ 0 w 65"/>
              <a:gd name="T1" fmla="*/ 2147483647 h 62"/>
              <a:gd name="T2" fmla="*/ 2147483647 w 65"/>
              <a:gd name="T3" fmla="*/ 2147483647 h 62"/>
              <a:gd name="T4" fmla="*/ 0 w 65"/>
              <a:gd name="T5" fmla="*/ 2147483647 h 62"/>
              <a:gd name="T6" fmla="*/ 2147483647 w 65"/>
              <a:gd name="T7" fmla="*/ 2147483647 h 62"/>
              <a:gd name="T8" fmla="*/ 2147483647 w 65"/>
              <a:gd name="T9" fmla="*/ 2147483647 h 62"/>
              <a:gd name="T10" fmla="*/ 2147483647 w 65"/>
              <a:gd name="T11" fmla="*/ 0 h 62"/>
              <a:gd name="T12" fmla="*/ 0 w 65"/>
              <a:gd name="T13" fmla="*/ 0 h 62"/>
              <a:gd name="T14" fmla="*/ 0 w 65"/>
              <a:gd name="T15" fmla="*/ 2147483647 h 6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5" h="62">
                <a:moveTo>
                  <a:pt x="0" y="44"/>
                </a:moveTo>
                <a:lnTo>
                  <a:pt x="8" y="44"/>
                </a:lnTo>
                <a:lnTo>
                  <a:pt x="0" y="62"/>
                </a:lnTo>
                <a:lnTo>
                  <a:pt x="22" y="44"/>
                </a:lnTo>
                <a:lnTo>
                  <a:pt x="65" y="44"/>
                </a:lnTo>
                <a:lnTo>
                  <a:pt x="65" y="0"/>
                </a:lnTo>
                <a:lnTo>
                  <a:pt x="0" y="0"/>
                </a:lnTo>
                <a:lnTo>
                  <a:pt x="0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2" name="Rounded Rectangle 9"/>
          <p:cNvSpPr>
            <a:spLocks noChangeArrowheads="1"/>
          </p:cNvSpPr>
          <p:nvPr/>
        </p:nvSpPr>
        <p:spPr bwMode="auto">
          <a:xfrm>
            <a:off x="798513" y="3562350"/>
            <a:ext cx="539750" cy="53975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4213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13" name="Freeform 101"/>
          <p:cNvSpPr>
            <a:spLocks noEditPoints="1"/>
          </p:cNvSpPr>
          <p:nvPr/>
        </p:nvSpPr>
        <p:spPr bwMode="auto">
          <a:xfrm>
            <a:off x="903288" y="3689350"/>
            <a:ext cx="319087" cy="293688"/>
          </a:xfrm>
          <a:custGeom>
            <a:avLst/>
            <a:gdLst>
              <a:gd name="T0" fmla="*/ 2147483647 w 68"/>
              <a:gd name="T1" fmla="*/ 2147483647 h 63"/>
              <a:gd name="T2" fmla="*/ 2147483647 w 68"/>
              <a:gd name="T3" fmla="*/ 2147483647 h 63"/>
              <a:gd name="T4" fmla="*/ 2147483647 w 68"/>
              <a:gd name="T5" fmla="*/ 2147483647 h 63"/>
              <a:gd name="T6" fmla="*/ 2147483647 w 68"/>
              <a:gd name="T7" fmla="*/ 2147483647 h 63"/>
              <a:gd name="T8" fmla="*/ 2147483647 w 68"/>
              <a:gd name="T9" fmla="*/ 2147483647 h 63"/>
              <a:gd name="T10" fmla="*/ 2147483647 w 68"/>
              <a:gd name="T11" fmla="*/ 2147483647 h 63"/>
              <a:gd name="T12" fmla="*/ 2147483647 w 68"/>
              <a:gd name="T13" fmla="*/ 2147483647 h 63"/>
              <a:gd name="T14" fmla="*/ 2147483647 w 68"/>
              <a:gd name="T15" fmla="*/ 2147483647 h 63"/>
              <a:gd name="T16" fmla="*/ 0 w 68"/>
              <a:gd name="T17" fmla="*/ 2147483647 h 63"/>
              <a:gd name="T18" fmla="*/ 2147483647 w 68"/>
              <a:gd name="T19" fmla="*/ 2147483647 h 63"/>
              <a:gd name="T20" fmla="*/ 2147483647 w 68"/>
              <a:gd name="T21" fmla="*/ 2147483647 h 63"/>
              <a:gd name="T22" fmla="*/ 2147483647 w 68"/>
              <a:gd name="T23" fmla="*/ 2147483647 h 63"/>
              <a:gd name="T24" fmla="*/ 2147483647 w 68"/>
              <a:gd name="T25" fmla="*/ 2147483647 h 63"/>
              <a:gd name="T26" fmla="*/ 2147483647 w 68"/>
              <a:gd name="T27" fmla="*/ 2147483647 h 63"/>
              <a:gd name="T28" fmla="*/ 2147483647 w 68"/>
              <a:gd name="T29" fmla="*/ 2147483647 h 63"/>
              <a:gd name="T30" fmla="*/ 2147483647 w 68"/>
              <a:gd name="T31" fmla="*/ 2147483647 h 63"/>
              <a:gd name="T32" fmla="*/ 2147483647 w 68"/>
              <a:gd name="T33" fmla="*/ 2147483647 h 63"/>
              <a:gd name="T34" fmla="*/ 2147483647 w 68"/>
              <a:gd name="T35" fmla="*/ 2147483647 h 63"/>
              <a:gd name="T36" fmla="*/ 2147483647 w 68"/>
              <a:gd name="T37" fmla="*/ 2147483647 h 63"/>
              <a:gd name="T38" fmla="*/ 2147483647 w 68"/>
              <a:gd name="T39" fmla="*/ 2147483647 h 63"/>
              <a:gd name="T40" fmla="*/ 2147483647 w 68"/>
              <a:gd name="T41" fmla="*/ 2147483647 h 63"/>
              <a:gd name="T42" fmla="*/ 2147483647 w 68"/>
              <a:gd name="T43" fmla="*/ 2147483647 h 63"/>
              <a:gd name="T44" fmla="*/ 2147483647 w 68"/>
              <a:gd name="T45" fmla="*/ 2147483647 h 63"/>
              <a:gd name="T46" fmla="*/ 2147483647 w 68"/>
              <a:gd name="T47" fmla="*/ 2147483647 h 63"/>
              <a:gd name="T48" fmla="*/ 2147483647 w 68"/>
              <a:gd name="T49" fmla="*/ 2147483647 h 63"/>
              <a:gd name="T50" fmla="*/ 2147483647 w 68"/>
              <a:gd name="T51" fmla="*/ 2147483647 h 63"/>
              <a:gd name="T52" fmla="*/ 2147483647 w 68"/>
              <a:gd name="T53" fmla="*/ 2147483647 h 63"/>
              <a:gd name="T54" fmla="*/ 2147483647 w 68"/>
              <a:gd name="T55" fmla="*/ 0 h 63"/>
              <a:gd name="T56" fmla="*/ 2147483647 w 68"/>
              <a:gd name="T57" fmla="*/ 2147483647 h 63"/>
              <a:gd name="T58" fmla="*/ 2147483647 w 68"/>
              <a:gd name="T59" fmla="*/ 2147483647 h 63"/>
              <a:gd name="T60" fmla="*/ 2147483647 w 68"/>
              <a:gd name="T61" fmla="*/ 2147483647 h 63"/>
              <a:gd name="T62" fmla="*/ 2147483647 w 68"/>
              <a:gd name="T63" fmla="*/ 2147483647 h 63"/>
              <a:gd name="T64" fmla="*/ 2147483647 w 68"/>
              <a:gd name="T65" fmla="*/ 2147483647 h 63"/>
              <a:gd name="T66" fmla="*/ 2147483647 w 68"/>
              <a:gd name="T67" fmla="*/ 2147483647 h 63"/>
              <a:gd name="T68" fmla="*/ 2147483647 w 68"/>
              <a:gd name="T69" fmla="*/ 2147483647 h 63"/>
              <a:gd name="T70" fmla="*/ 2147483647 w 68"/>
              <a:gd name="T71" fmla="*/ 2147483647 h 63"/>
              <a:gd name="T72" fmla="*/ 2147483647 w 68"/>
              <a:gd name="T73" fmla="*/ 2147483647 h 63"/>
              <a:gd name="T74" fmla="*/ 2147483647 w 68"/>
              <a:gd name="T75" fmla="*/ 2147483647 h 63"/>
              <a:gd name="T76" fmla="*/ 2147483647 w 68"/>
              <a:gd name="T77" fmla="*/ 2147483647 h 63"/>
              <a:gd name="T78" fmla="*/ 2147483647 w 68"/>
              <a:gd name="T79" fmla="*/ 2147483647 h 63"/>
              <a:gd name="T80" fmla="*/ 2147483647 w 68"/>
              <a:gd name="T81" fmla="*/ 2147483647 h 63"/>
              <a:gd name="T82" fmla="*/ 2147483647 w 68"/>
              <a:gd name="T83" fmla="*/ 2147483647 h 63"/>
              <a:gd name="T84" fmla="*/ 2147483647 w 68"/>
              <a:gd name="T85" fmla="*/ 2147483647 h 63"/>
              <a:gd name="T86" fmla="*/ 2147483647 w 68"/>
              <a:gd name="T87" fmla="*/ 21474836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4" name="AutoShape 33"/>
          <p:cNvSpPr>
            <a:spLocks noChangeArrowheads="1"/>
          </p:cNvSpPr>
          <p:nvPr/>
        </p:nvSpPr>
        <p:spPr bwMode="auto">
          <a:xfrm>
            <a:off x="625475" y="2386013"/>
            <a:ext cx="4430713" cy="111918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pPr defTabSz="309563" eaLnBrk="1"/>
            <a:r>
              <a:rPr lang="zh-CN" altLang="en-US" sz="21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最好的</a:t>
            </a:r>
            <a:r>
              <a:rPr lang="en-US" altLang="zh-CN" sz="21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21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理念</a:t>
            </a:r>
            <a:r>
              <a:rPr lang="en-US" sz="21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     </a:t>
            </a:r>
            <a:r>
              <a:rPr lang="zh-CN" altLang="en-US" sz="21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最专的</a:t>
            </a:r>
            <a:r>
              <a:rPr lang="en-US" altLang="zh-CN" sz="21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21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设计</a:t>
            </a:r>
            <a:endParaRPr lang="en-US" sz="21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15" name="TextBox 13"/>
          <p:cNvSpPr txBox="1">
            <a:spLocks noChangeArrowheads="1"/>
          </p:cNvSpPr>
          <p:nvPr/>
        </p:nvSpPr>
        <p:spPr bwMode="auto">
          <a:xfrm>
            <a:off x="515938" y="4314825"/>
            <a:ext cx="1030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16" name="TextBox 13"/>
          <p:cNvSpPr txBox="1">
            <a:spLocks noChangeArrowheads="1"/>
          </p:cNvSpPr>
          <p:nvPr/>
        </p:nvSpPr>
        <p:spPr bwMode="auto">
          <a:xfrm>
            <a:off x="519113" y="4521200"/>
            <a:ext cx="1751012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17" name="TextBox 13"/>
          <p:cNvSpPr txBox="1">
            <a:spLocks noChangeArrowheads="1"/>
          </p:cNvSpPr>
          <p:nvPr/>
        </p:nvSpPr>
        <p:spPr bwMode="auto">
          <a:xfrm>
            <a:off x="2363788" y="4314825"/>
            <a:ext cx="10287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18" name="TextBox 13"/>
          <p:cNvSpPr txBox="1">
            <a:spLocks noChangeArrowheads="1"/>
          </p:cNvSpPr>
          <p:nvPr/>
        </p:nvSpPr>
        <p:spPr bwMode="auto">
          <a:xfrm>
            <a:off x="2366963" y="4521200"/>
            <a:ext cx="174942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19" name="TextBox 13"/>
          <p:cNvSpPr txBox="1">
            <a:spLocks noChangeArrowheads="1"/>
          </p:cNvSpPr>
          <p:nvPr/>
        </p:nvSpPr>
        <p:spPr bwMode="auto">
          <a:xfrm>
            <a:off x="4210050" y="4314825"/>
            <a:ext cx="10302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0" name="TextBox 13"/>
          <p:cNvSpPr txBox="1">
            <a:spLocks noChangeArrowheads="1"/>
          </p:cNvSpPr>
          <p:nvPr/>
        </p:nvSpPr>
        <p:spPr bwMode="auto">
          <a:xfrm>
            <a:off x="4213225" y="4521200"/>
            <a:ext cx="1751013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1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22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23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21524" name="Picture 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688" y="522288"/>
            <a:ext cx="4913312" cy="5160962"/>
          </a:xfrm>
          <a:prstGeom prst="rect">
            <a:avLst/>
          </a:prstGeom>
          <a:noFill/>
          <a:ln>
            <a:noFill/>
          </a:ln>
          <a:effectLst>
            <a:outerShdw dist="228601" dir="4679996" sx="99001" sy="99001" algn="t" rotWithShape="0">
              <a:srgbClr val="000000">
                <a:alpha val="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6"/>
          <p:cNvSpPr>
            <a:spLocks noChangeArrowheads="1"/>
          </p:cNvSpPr>
          <p:nvPr/>
        </p:nvSpPr>
        <p:spPr bwMode="auto">
          <a:xfrm>
            <a:off x="0" y="152400"/>
            <a:ext cx="2308225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1" name="矩形 8"/>
          <p:cNvSpPr>
            <a:spLocks noChangeArrowheads="1"/>
          </p:cNvSpPr>
          <p:nvPr/>
        </p:nvSpPr>
        <p:spPr bwMode="auto">
          <a:xfrm>
            <a:off x="2362200" y="152400"/>
            <a:ext cx="119063" cy="369888"/>
          </a:xfrm>
          <a:prstGeom prst="rect">
            <a:avLst/>
          </a:pr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2" name="文本框 9"/>
          <p:cNvSpPr txBox="1">
            <a:spLocks noChangeArrowheads="1"/>
          </p:cNvSpPr>
          <p:nvPr/>
        </p:nvSpPr>
        <p:spPr bwMode="auto">
          <a:xfrm>
            <a:off x="65088" y="152400"/>
            <a:ext cx="2178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2533" name="Freeform 1"/>
          <p:cNvSpPr>
            <a:spLocks/>
          </p:cNvSpPr>
          <p:nvPr/>
        </p:nvSpPr>
        <p:spPr bwMode="auto">
          <a:xfrm>
            <a:off x="854075" y="2979738"/>
            <a:ext cx="2132013" cy="850900"/>
          </a:xfrm>
          <a:custGeom>
            <a:avLst/>
            <a:gdLst>
              <a:gd name="T0" fmla="*/ 2147483647 w 7144"/>
              <a:gd name="T1" fmla="*/ 0 h 3558"/>
              <a:gd name="T2" fmla="*/ 0 w 7144"/>
              <a:gd name="T3" fmla="*/ 0 h 3558"/>
              <a:gd name="T4" fmla="*/ 2147483647 w 7144"/>
              <a:gd name="T5" fmla="*/ 2147483647 h 3558"/>
              <a:gd name="T6" fmla="*/ 0 w 7144"/>
              <a:gd name="T7" fmla="*/ 2147483647 h 3558"/>
              <a:gd name="T8" fmla="*/ 2147483647 w 7144"/>
              <a:gd name="T9" fmla="*/ 2147483647 h 3558"/>
              <a:gd name="T10" fmla="*/ 2147483647 w 7144"/>
              <a:gd name="T11" fmla="*/ 2147483647 h 3558"/>
              <a:gd name="T12" fmla="*/ 2147483647 w 7144"/>
              <a:gd name="T13" fmla="*/ 0 h 35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144" h="3558">
                <a:moveTo>
                  <a:pt x="5639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9" y="3557"/>
                </a:lnTo>
                <a:lnTo>
                  <a:pt x="7143" y="1792"/>
                </a:lnTo>
                <a:lnTo>
                  <a:pt x="5639" y="0"/>
                </a:lnTo>
              </a:path>
            </a:pathLst>
          </a:custGeom>
          <a:solidFill>
            <a:srgbClr val="F16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33" tIns="45716" rIns="91433" bIns="45716" anchor="ctr"/>
          <a:lstStyle/>
          <a:p>
            <a:endParaRPr lang="zh-CN" altLang="en-US"/>
          </a:p>
        </p:txBody>
      </p:sp>
      <p:sp>
        <p:nvSpPr>
          <p:cNvPr id="22534" name="Freeform 2"/>
          <p:cNvSpPr>
            <a:spLocks/>
          </p:cNvSpPr>
          <p:nvPr/>
        </p:nvSpPr>
        <p:spPr bwMode="auto">
          <a:xfrm>
            <a:off x="2625725" y="2979738"/>
            <a:ext cx="2132013" cy="850900"/>
          </a:xfrm>
          <a:custGeom>
            <a:avLst/>
            <a:gdLst>
              <a:gd name="T0" fmla="*/ 2147483647 w 7144"/>
              <a:gd name="T1" fmla="*/ 0 h 3558"/>
              <a:gd name="T2" fmla="*/ 0 w 7144"/>
              <a:gd name="T3" fmla="*/ 0 h 3558"/>
              <a:gd name="T4" fmla="*/ 2147483647 w 7144"/>
              <a:gd name="T5" fmla="*/ 2147483647 h 3558"/>
              <a:gd name="T6" fmla="*/ 0 w 7144"/>
              <a:gd name="T7" fmla="*/ 2147483647 h 3558"/>
              <a:gd name="T8" fmla="*/ 2147483647 w 7144"/>
              <a:gd name="T9" fmla="*/ 2147483647 h 3558"/>
              <a:gd name="T10" fmla="*/ 2147483647 w 7144"/>
              <a:gd name="T11" fmla="*/ 2147483647 h 3558"/>
              <a:gd name="T12" fmla="*/ 2147483647 w 7144"/>
              <a:gd name="T13" fmla="*/ 0 h 35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144" h="3558">
                <a:moveTo>
                  <a:pt x="5668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8" y="3557"/>
                </a:lnTo>
                <a:lnTo>
                  <a:pt x="7143" y="1792"/>
                </a:lnTo>
                <a:lnTo>
                  <a:pt x="5668" y="0"/>
                </a:lnTo>
              </a:path>
            </a:pathLst>
          </a:custGeom>
          <a:solidFill>
            <a:srgbClr val="FFC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33" tIns="45716" rIns="91433" bIns="45716" anchor="ctr"/>
          <a:lstStyle/>
          <a:p>
            <a:endParaRPr lang="zh-CN" altLang="en-US"/>
          </a:p>
        </p:txBody>
      </p:sp>
      <p:sp>
        <p:nvSpPr>
          <p:cNvPr id="22535" name="Freeform 1"/>
          <p:cNvSpPr>
            <a:spLocks/>
          </p:cNvSpPr>
          <p:nvPr/>
        </p:nvSpPr>
        <p:spPr bwMode="auto">
          <a:xfrm>
            <a:off x="4397375" y="2984500"/>
            <a:ext cx="2130425" cy="850900"/>
          </a:xfrm>
          <a:custGeom>
            <a:avLst/>
            <a:gdLst>
              <a:gd name="T0" fmla="*/ 2147483647 w 7144"/>
              <a:gd name="T1" fmla="*/ 0 h 3558"/>
              <a:gd name="T2" fmla="*/ 0 w 7144"/>
              <a:gd name="T3" fmla="*/ 0 h 3558"/>
              <a:gd name="T4" fmla="*/ 2147483647 w 7144"/>
              <a:gd name="T5" fmla="*/ 2147483647 h 3558"/>
              <a:gd name="T6" fmla="*/ 0 w 7144"/>
              <a:gd name="T7" fmla="*/ 2147483647 h 3558"/>
              <a:gd name="T8" fmla="*/ 2147483647 w 7144"/>
              <a:gd name="T9" fmla="*/ 2147483647 h 3558"/>
              <a:gd name="T10" fmla="*/ 2147483647 w 7144"/>
              <a:gd name="T11" fmla="*/ 2147483647 h 3558"/>
              <a:gd name="T12" fmla="*/ 2147483647 w 7144"/>
              <a:gd name="T13" fmla="*/ 0 h 35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144" h="3558">
                <a:moveTo>
                  <a:pt x="5639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9" y="3557"/>
                </a:lnTo>
                <a:lnTo>
                  <a:pt x="7143" y="1792"/>
                </a:lnTo>
                <a:lnTo>
                  <a:pt x="5639" y="0"/>
                </a:lnTo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33" tIns="45716" rIns="91433" bIns="45716" anchor="ctr"/>
          <a:lstStyle/>
          <a:p>
            <a:endParaRPr lang="zh-CN" altLang="en-US"/>
          </a:p>
        </p:txBody>
      </p:sp>
      <p:sp>
        <p:nvSpPr>
          <p:cNvPr id="22536" name="Freeform 2"/>
          <p:cNvSpPr>
            <a:spLocks/>
          </p:cNvSpPr>
          <p:nvPr/>
        </p:nvSpPr>
        <p:spPr bwMode="auto">
          <a:xfrm>
            <a:off x="6170613" y="2979738"/>
            <a:ext cx="2130425" cy="850900"/>
          </a:xfrm>
          <a:custGeom>
            <a:avLst/>
            <a:gdLst>
              <a:gd name="T0" fmla="*/ 2147483647 w 7144"/>
              <a:gd name="T1" fmla="*/ 0 h 3558"/>
              <a:gd name="T2" fmla="*/ 0 w 7144"/>
              <a:gd name="T3" fmla="*/ 0 h 3558"/>
              <a:gd name="T4" fmla="*/ 2147483647 w 7144"/>
              <a:gd name="T5" fmla="*/ 2147483647 h 3558"/>
              <a:gd name="T6" fmla="*/ 0 w 7144"/>
              <a:gd name="T7" fmla="*/ 2147483647 h 3558"/>
              <a:gd name="T8" fmla="*/ 2147483647 w 7144"/>
              <a:gd name="T9" fmla="*/ 2147483647 h 3558"/>
              <a:gd name="T10" fmla="*/ 2147483647 w 7144"/>
              <a:gd name="T11" fmla="*/ 2147483647 h 3558"/>
              <a:gd name="T12" fmla="*/ 2147483647 w 7144"/>
              <a:gd name="T13" fmla="*/ 0 h 35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144" h="3558">
                <a:moveTo>
                  <a:pt x="5668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8" y="3557"/>
                </a:lnTo>
                <a:lnTo>
                  <a:pt x="7143" y="1792"/>
                </a:lnTo>
                <a:lnTo>
                  <a:pt x="5668" y="0"/>
                </a:lnTo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33" tIns="45716" rIns="91433" bIns="45716" anchor="ctr"/>
          <a:lstStyle/>
          <a:p>
            <a:endParaRPr lang="zh-CN" altLang="en-US"/>
          </a:p>
        </p:txBody>
      </p:sp>
      <p:sp>
        <p:nvSpPr>
          <p:cNvPr id="22537" name="Freeform 74"/>
          <p:cNvSpPr>
            <a:spLocks/>
          </p:cNvSpPr>
          <p:nvPr/>
        </p:nvSpPr>
        <p:spPr bwMode="auto">
          <a:xfrm>
            <a:off x="1730375" y="3170238"/>
            <a:ext cx="458788" cy="406400"/>
          </a:xfrm>
          <a:custGeom>
            <a:avLst/>
            <a:gdLst>
              <a:gd name="T0" fmla="*/ 2147483647 w 461"/>
              <a:gd name="T1" fmla="*/ 2147483647 h 409"/>
              <a:gd name="T2" fmla="*/ 2147483647 w 461"/>
              <a:gd name="T3" fmla="*/ 2147483647 h 409"/>
              <a:gd name="T4" fmla="*/ 2147483647 w 461"/>
              <a:gd name="T5" fmla="*/ 2147483647 h 409"/>
              <a:gd name="T6" fmla="*/ 2147483647 w 461"/>
              <a:gd name="T7" fmla="*/ 2147483647 h 409"/>
              <a:gd name="T8" fmla="*/ 2147483647 w 461"/>
              <a:gd name="T9" fmla="*/ 2147483647 h 409"/>
              <a:gd name="T10" fmla="*/ 2147483647 w 461"/>
              <a:gd name="T11" fmla="*/ 2147483647 h 409"/>
              <a:gd name="T12" fmla="*/ 2147483647 w 461"/>
              <a:gd name="T13" fmla="*/ 2147483647 h 409"/>
              <a:gd name="T14" fmla="*/ 2147483647 w 461"/>
              <a:gd name="T15" fmla="*/ 2147483647 h 409"/>
              <a:gd name="T16" fmla="*/ 2147483647 w 461"/>
              <a:gd name="T17" fmla="*/ 2147483647 h 409"/>
              <a:gd name="T18" fmla="*/ 2147483647 w 461"/>
              <a:gd name="T19" fmla="*/ 2147483647 h 409"/>
              <a:gd name="T20" fmla="*/ 2147483647 w 461"/>
              <a:gd name="T21" fmla="*/ 2147483647 h 409"/>
              <a:gd name="T22" fmla="*/ 2147483647 w 461"/>
              <a:gd name="T23" fmla="*/ 2147483647 h 409"/>
              <a:gd name="T24" fmla="*/ 2147483647 w 461"/>
              <a:gd name="T25" fmla="*/ 2147483647 h 409"/>
              <a:gd name="T26" fmla="*/ 2147483647 w 461"/>
              <a:gd name="T27" fmla="*/ 2147483647 h 409"/>
              <a:gd name="T28" fmla="*/ 2147483647 w 461"/>
              <a:gd name="T29" fmla="*/ 2147483647 h 409"/>
              <a:gd name="T30" fmla="*/ 2147483647 w 461"/>
              <a:gd name="T31" fmla="*/ 2147483647 h 409"/>
              <a:gd name="T32" fmla="*/ 2147483647 w 461"/>
              <a:gd name="T33" fmla="*/ 2147483647 h 409"/>
              <a:gd name="T34" fmla="*/ 2147483647 w 461"/>
              <a:gd name="T35" fmla="*/ 2147483647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8" name="Freeform 68"/>
          <p:cNvSpPr>
            <a:spLocks/>
          </p:cNvSpPr>
          <p:nvPr/>
        </p:nvSpPr>
        <p:spPr bwMode="auto">
          <a:xfrm>
            <a:off x="3579813" y="3194050"/>
            <a:ext cx="385762" cy="417513"/>
          </a:xfrm>
          <a:custGeom>
            <a:avLst/>
            <a:gdLst>
              <a:gd name="T0" fmla="*/ 2147483647 w 426"/>
              <a:gd name="T1" fmla="*/ 2147483647 h 462"/>
              <a:gd name="T2" fmla="*/ 2147483647 w 426"/>
              <a:gd name="T3" fmla="*/ 2147483647 h 462"/>
              <a:gd name="T4" fmla="*/ 2147483647 w 426"/>
              <a:gd name="T5" fmla="*/ 2147483647 h 462"/>
              <a:gd name="T6" fmla="*/ 2147483647 w 426"/>
              <a:gd name="T7" fmla="*/ 2147483647 h 462"/>
              <a:gd name="T8" fmla="*/ 2147483647 w 426"/>
              <a:gd name="T9" fmla="*/ 2147483647 h 462"/>
              <a:gd name="T10" fmla="*/ 2147483647 w 426"/>
              <a:gd name="T11" fmla="*/ 2147483647 h 462"/>
              <a:gd name="T12" fmla="*/ 2147483647 w 426"/>
              <a:gd name="T13" fmla="*/ 2147483647 h 462"/>
              <a:gd name="T14" fmla="*/ 2147483647 w 426"/>
              <a:gd name="T15" fmla="*/ 2147483647 h 462"/>
              <a:gd name="T16" fmla="*/ 2147483647 w 426"/>
              <a:gd name="T17" fmla="*/ 2147483647 h 462"/>
              <a:gd name="T18" fmla="*/ 2147483647 w 426"/>
              <a:gd name="T19" fmla="*/ 2147483647 h 462"/>
              <a:gd name="T20" fmla="*/ 2147483647 w 426"/>
              <a:gd name="T21" fmla="*/ 2147483647 h 462"/>
              <a:gd name="T22" fmla="*/ 2147483647 w 426"/>
              <a:gd name="T23" fmla="*/ 2147483647 h 462"/>
              <a:gd name="T24" fmla="*/ 2147483647 w 426"/>
              <a:gd name="T25" fmla="*/ 2147483647 h 462"/>
              <a:gd name="T26" fmla="*/ 2147483647 w 426"/>
              <a:gd name="T27" fmla="*/ 2147483647 h 462"/>
              <a:gd name="T28" fmla="*/ 2147483647 w 426"/>
              <a:gd name="T29" fmla="*/ 2147483647 h 462"/>
              <a:gd name="T30" fmla="*/ 2147483647 w 426"/>
              <a:gd name="T31" fmla="*/ 2147483647 h 462"/>
              <a:gd name="T32" fmla="*/ 2147483647 w 426"/>
              <a:gd name="T33" fmla="*/ 2147483647 h 462"/>
              <a:gd name="T34" fmla="*/ 2147483647 w 426"/>
              <a:gd name="T35" fmla="*/ 2147483647 h 462"/>
              <a:gd name="T36" fmla="*/ 2147483647 w 426"/>
              <a:gd name="T37" fmla="*/ 2147483647 h 462"/>
              <a:gd name="T38" fmla="*/ 2147483647 w 426"/>
              <a:gd name="T39" fmla="*/ 2147483647 h 462"/>
              <a:gd name="T40" fmla="*/ 2147483647 w 426"/>
              <a:gd name="T41" fmla="*/ 2147483647 h 462"/>
              <a:gd name="T42" fmla="*/ 2147483647 w 426"/>
              <a:gd name="T43" fmla="*/ 2147483647 h 462"/>
              <a:gd name="T44" fmla="*/ 2147483647 w 426"/>
              <a:gd name="T45" fmla="*/ 2147483647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9" name="Freeform 145"/>
          <p:cNvSpPr>
            <a:spLocks/>
          </p:cNvSpPr>
          <p:nvPr/>
        </p:nvSpPr>
        <p:spPr bwMode="auto">
          <a:xfrm>
            <a:off x="5257800" y="3209925"/>
            <a:ext cx="401638" cy="401638"/>
          </a:xfrm>
          <a:custGeom>
            <a:avLst/>
            <a:gdLst>
              <a:gd name="T0" fmla="*/ 2147483647 w 444"/>
              <a:gd name="T1" fmla="*/ 2147483647 h 445"/>
              <a:gd name="T2" fmla="*/ 2147483647 w 444"/>
              <a:gd name="T3" fmla="*/ 2147483647 h 445"/>
              <a:gd name="T4" fmla="*/ 2147483647 w 444"/>
              <a:gd name="T5" fmla="*/ 2147483647 h 445"/>
              <a:gd name="T6" fmla="*/ 2147483647 w 444"/>
              <a:gd name="T7" fmla="*/ 2147483647 h 445"/>
              <a:gd name="T8" fmla="*/ 2147483647 w 444"/>
              <a:gd name="T9" fmla="*/ 2147483647 h 445"/>
              <a:gd name="T10" fmla="*/ 2147483647 w 444"/>
              <a:gd name="T11" fmla="*/ 2147483647 h 445"/>
              <a:gd name="T12" fmla="*/ 2147483647 w 444"/>
              <a:gd name="T13" fmla="*/ 2147483647 h 445"/>
              <a:gd name="T14" fmla="*/ 2147483647 w 444"/>
              <a:gd name="T15" fmla="*/ 2147483647 h 445"/>
              <a:gd name="T16" fmla="*/ 2147483647 w 444"/>
              <a:gd name="T17" fmla="*/ 2147483647 h 445"/>
              <a:gd name="T18" fmla="*/ 2147483647 w 444"/>
              <a:gd name="T19" fmla="*/ 2147483647 h 445"/>
              <a:gd name="T20" fmla="*/ 2147483647 w 444"/>
              <a:gd name="T21" fmla="*/ 2147483647 h 445"/>
              <a:gd name="T22" fmla="*/ 2147483647 w 444"/>
              <a:gd name="T23" fmla="*/ 2147483647 h 445"/>
              <a:gd name="T24" fmla="*/ 2147483647 w 444"/>
              <a:gd name="T25" fmla="*/ 2147483647 h 445"/>
              <a:gd name="T26" fmla="*/ 2147483647 w 444"/>
              <a:gd name="T27" fmla="*/ 2147483647 h 445"/>
              <a:gd name="T28" fmla="*/ 2147483647 w 444"/>
              <a:gd name="T29" fmla="*/ 2147483647 h 445"/>
              <a:gd name="T30" fmla="*/ 2147483647 w 444"/>
              <a:gd name="T31" fmla="*/ 2147483647 h 445"/>
              <a:gd name="T32" fmla="*/ 2147483647 w 444"/>
              <a:gd name="T33" fmla="*/ 2147483647 h 445"/>
              <a:gd name="T34" fmla="*/ 2147483647 w 444"/>
              <a:gd name="T35" fmla="*/ 2147483647 h 445"/>
              <a:gd name="T36" fmla="*/ 2147483647 w 444"/>
              <a:gd name="T37" fmla="*/ 2147483647 h 445"/>
              <a:gd name="T38" fmla="*/ 2147483647 w 444"/>
              <a:gd name="T39" fmla="*/ 0 h 445"/>
              <a:gd name="T40" fmla="*/ 2147483647 w 444"/>
              <a:gd name="T41" fmla="*/ 0 h 445"/>
              <a:gd name="T42" fmla="*/ 0 w 444"/>
              <a:gd name="T43" fmla="*/ 2147483647 h 445"/>
              <a:gd name="T44" fmla="*/ 0 w 444"/>
              <a:gd name="T45" fmla="*/ 2147483647 h 445"/>
              <a:gd name="T46" fmla="*/ 2147483647 w 444"/>
              <a:gd name="T47" fmla="*/ 2147483647 h 445"/>
              <a:gd name="T48" fmla="*/ 2147483647 w 444"/>
              <a:gd name="T49" fmla="*/ 2147483647 h 445"/>
              <a:gd name="T50" fmla="*/ 2147483647 w 444"/>
              <a:gd name="T51" fmla="*/ 2147483647 h 445"/>
              <a:gd name="T52" fmla="*/ 2147483647 w 444"/>
              <a:gd name="T53" fmla="*/ 2147483647 h 445"/>
              <a:gd name="T54" fmla="*/ 2147483647 w 444"/>
              <a:gd name="T55" fmla="*/ 2147483647 h 445"/>
              <a:gd name="T56" fmla="*/ 2147483647 w 444"/>
              <a:gd name="T57" fmla="*/ 2147483647 h 445"/>
              <a:gd name="T58" fmla="*/ 2147483647 w 444"/>
              <a:gd name="T59" fmla="*/ 2147483647 h 445"/>
              <a:gd name="T60" fmla="*/ 2147483647 w 444"/>
              <a:gd name="T61" fmla="*/ 2147483647 h 445"/>
              <a:gd name="T62" fmla="*/ 2147483647 w 444"/>
              <a:gd name="T63" fmla="*/ 2147483647 h 445"/>
              <a:gd name="T64" fmla="*/ 2147483647 w 444"/>
              <a:gd name="T65" fmla="*/ 2147483647 h 445"/>
              <a:gd name="T66" fmla="*/ 2147483647 w 444"/>
              <a:gd name="T67" fmla="*/ 2147483647 h 445"/>
              <a:gd name="T68" fmla="*/ 2147483647 w 444"/>
              <a:gd name="T69" fmla="*/ 2147483647 h 44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44" h="445">
                <a:moveTo>
                  <a:pt x="70" y="400"/>
                </a:moveTo>
                <a:lnTo>
                  <a:pt x="70" y="400"/>
                </a:lnTo>
                <a:cubicBezTo>
                  <a:pt x="70" y="426"/>
                  <a:pt x="98" y="444"/>
                  <a:pt x="124" y="444"/>
                </a:cubicBezTo>
                <a:cubicBezTo>
                  <a:pt x="151" y="444"/>
                  <a:pt x="168" y="426"/>
                  <a:pt x="168" y="400"/>
                </a:cubicBezTo>
                <a:cubicBezTo>
                  <a:pt x="168" y="373"/>
                  <a:pt x="151" y="346"/>
                  <a:pt x="124" y="346"/>
                </a:cubicBezTo>
                <a:cubicBezTo>
                  <a:pt x="98" y="346"/>
                  <a:pt x="70" y="373"/>
                  <a:pt x="70" y="400"/>
                </a:cubicBezTo>
                <a:close/>
                <a:moveTo>
                  <a:pt x="319" y="400"/>
                </a:moveTo>
                <a:lnTo>
                  <a:pt x="319" y="400"/>
                </a:lnTo>
                <a:cubicBezTo>
                  <a:pt x="319" y="426"/>
                  <a:pt x="345" y="444"/>
                  <a:pt x="372" y="444"/>
                </a:cubicBezTo>
                <a:cubicBezTo>
                  <a:pt x="399" y="444"/>
                  <a:pt x="417" y="426"/>
                  <a:pt x="417" y="400"/>
                </a:cubicBezTo>
                <a:cubicBezTo>
                  <a:pt x="417" y="373"/>
                  <a:pt x="399" y="346"/>
                  <a:pt x="372" y="346"/>
                </a:cubicBezTo>
                <a:cubicBezTo>
                  <a:pt x="345" y="346"/>
                  <a:pt x="319" y="373"/>
                  <a:pt x="319" y="400"/>
                </a:cubicBezTo>
                <a:close/>
                <a:moveTo>
                  <a:pt x="159" y="284"/>
                </a:moveTo>
                <a:lnTo>
                  <a:pt x="159" y="284"/>
                </a:lnTo>
                <a:cubicBezTo>
                  <a:pt x="434" y="204"/>
                  <a:pt x="434" y="204"/>
                  <a:pt x="434" y="204"/>
                </a:cubicBezTo>
                <a:cubicBezTo>
                  <a:pt x="443" y="204"/>
                  <a:pt x="443" y="195"/>
                  <a:pt x="443" y="187"/>
                </a:cubicBezTo>
                <a:cubicBezTo>
                  <a:pt x="443" y="54"/>
                  <a:pt x="443" y="54"/>
                  <a:pt x="443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10"/>
                  <a:pt x="98" y="10"/>
                  <a:pt x="98" y="10"/>
                </a:cubicBezTo>
                <a:lnTo>
                  <a:pt x="89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10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46"/>
                  <a:pt x="106" y="346"/>
                  <a:pt x="106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434" y="346"/>
                  <a:pt x="434" y="346"/>
                  <a:pt x="434" y="346"/>
                </a:cubicBezTo>
                <a:cubicBezTo>
                  <a:pt x="443" y="346"/>
                  <a:pt x="443" y="346"/>
                  <a:pt x="443" y="338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168" y="302"/>
                  <a:pt x="168" y="302"/>
                  <a:pt x="168" y="302"/>
                </a:cubicBezTo>
                <a:cubicBezTo>
                  <a:pt x="133" y="302"/>
                  <a:pt x="133" y="284"/>
                  <a:pt x="159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0" name="Freeform 101"/>
          <p:cNvSpPr>
            <a:spLocks/>
          </p:cNvSpPr>
          <p:nvPr/>
        </p:nvSpPr>
        <p:spPr bwMode="auto">
          <a:xfrm>
            <a:off x="7005638" y="3251200"/>
            <a:ext cx="407987" cy="314325"/>
          </a:xfrm>
          <a:custGeom>
            <a:avLst/>
            <a:gdLst>
              <a:gd name="T0" fmla="*/ 2147483647 w 497"/>
              <a:gd name="T1" fmla="*/ 2147483647 h 382"/>
              <a:gd name="T2" fmla="*/ 2147483647 w 497"/>
              <a:gd name="T3" fmla="*/ 2147483647 h 382"/>
              <a:gd name="T4" fmla="*/ 2147483647 w 497"/>
              <a:gd name="T5" fmla="*/ 2147483647 h 382"/>
              <a:gd name="T6" fmla="*/ 2147483647 w 497"/>
              <a:gd name="T7" fmla="*/ 2147483647 h 382"/>
              <a:gd name="T8" fmla="*/ 2147483647 w 497"/>
              <a:gd name="T9" fmla="*/ 2147483647 h 382"/>
              <a:gd name="T10" fmla="*/ 2147483647 w 497"/>
              <a:gd name="T11" fmla="*/ 2147483647 h 382"/>
              <a:gd name="T12" fmla="*/ 2147483647 w 497"/>
              <a:gd name="T13" fmla="*/ 2147483647 h 382"/>
              <a:gd name="T14" fmla="*/ 2147483647 w 497"/>
              <a:gd name="T15" fmla="*/ 2147483647 h 382"/>
              <a:gd name="T16" fmla="*/ 2147483647 w 497"/>
              <a:gd name="T17" fmla="*/ 2147483647 h 382"/>
              <a:gd name="T18" fmla="*/ 2147483647 w 497"/>
              <a:gd name="T19" fmla="*/ 2147483647 h 382"/>
              <a:gd name="T20" fmla="*/ 2147483647 w 497"/>
              <a:gd name="T21" fmla="*/ 2147483647 h 382"/>
              <a:gd name="T22" fmla="*/ 2147483647 w 497"/>
              <a:gd name="T23" fmla="*/ 2147483647 h 382"/>
              <a:gd name="T24" fmla="*/ 2147483647 w 497"/>
              <a:gd name="T25" fmla="*/ 2147483647 h 382"/>
              <a:gd name="T26" fmla="*/ 2147483647 w 497"/>
              <a:gd name="T27" fmla="*/ 2147483647 h 382"/>
              <a:gd name="T28" fmla="*/ 2147483647 w 497"/>
              <a:gd name="T29" fmla="*/ 2147483647 h 382"/>
              <a:gd name="T30" fmla="*/ 2147483647 w 497"/>
              <a:gd name="T31" fmla="*/ 2147483647 h 382"/>
              <a:gd name="T32" fmla="*/ 2147483647 w 497"/>
              <a:gd name="T33" fmla="*/ 2147483647 h 382"/>
              <a:gd name="T34" fmla="*/ 2147483647 w 497"/>
              <a:gd name="T35" fmla="*/ 2147483647 h 382"/>
              <a:gd name="T36" fmla="*/ 2147483647 w 497"/>
              <a:gd name="T37" fmla="*/ 2147483647 h 382"/>
              <a:gd name="T38" fmla="*/ 2147483647 w 497"/>
              <a:gd name="T39" fmla="*/ 2147483647 h 382"/>
              <a:gd name="T40" fmla="*/ 2147483647 w 497"/>
              <a:gd name="T41" fmla="*/ 2147483647 h 382"/>
              <a:gd name="T42" fmla="*/ 2147483647 w 497"/>
              <a:gd name="T43" fmla="*/ 2147483647 h 382"/>
              <a:gd name="T44" fmla="*/ 2147483647 w 497"/>
              <a:gd name="T45" fmla="*/ 2147483647 h 382"/>
              <a:gd name="T46" fmla="*/ 2147483647 w 497"/>
              <a:gd name="T47" fmla="*/ 2147483647 h 382"/>
              <a:gd name="T48" fmla="*/ 2147483647 w 497"/>
              <a:gd name="T49" fmla="*/ 2147483647 h 382"/>
              <a:gd name="T50" fmla="*/ 2147483647 w 497"/>
              <a:gd name="T51" fmla="*/ 2147483647 h 382"/>
              <a:gd name="T52" fmla="*/ 2147483647 w 497"/>
              <a:gd name="T53" fmla="*/ 2147483647 h 382"/>
              <a:gd name="T54" fmla="*/ 2147483647 w 497"/>
              <a:gd name="T55" fmla="*/ 2147483647 h 382"/>
              <a:gd name="T56" fmla="*/ 2147483647 w 497"/>
              <a:gd name="T57" fmla="*/ 2147483647 h 382"/>
              <a:gd name="T58" fmla="*/ 2147483647 w 497"/>
              <a:gd name="T59" fmla="*/ 2147483647 h 382"/>
              <a:gd name="T60" fmla="*/ 2147483647 w 497"/>
              <a:gd name="T61" fmla="*/ 2147483647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1" name="TextBox 13"/>
          <p:cNvSpPr txBox="1">
            <a:spLocks noChangeArrowheads="1"/>
          </p:cNvSpPr>
          <p:nvPr/>
        </p:nvSpPr>
        <p:spPr bwMode="auto">
          <a:xfrm>
            <a:off x="873125" y="4021138"/>
            <a:ext cx="1463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2" name="TextBox 13"/>
          <p:cNvSpPr txBox="1">
            <a:spLocks noChangeArrowheads="1"/>
          </p:cNvSpPr>
          <p:nvPr/>
        </p:nvSpPr>
        <p:spPr bwMode="auto">
          <a:xfrm>
            <a:off x="876300" y="4235450"/>
            <a:ext cx="13128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3" name="TextBox 13"/>
          <p:cNvSpPr txBox="1">
            <a:spLocks noChangeArrowheads="1"/>
          </p:cNvSpPr>
          <p:nvPr/>
        </p:nvSpPr>
        <p:spPr bwMode="auto">
          <a:xfrm>
            <a:off x="2701925" y="4021138"/>
            <a:ext cx="1463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4" name="TextBox 13"/>
          <p:cNvSpPr txBox="1">
            <a:spLocks noChangeArrowheads="1"/>
          </p:cNvSpPr>
          <p:nvPr/>
        </p:nvSpPr>
        <p:spPr bwMode="auto">
          <a:xfrm>
            <a:off x="2705100" y="4235450"/>
            <a:ext cx="13128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5" name="TextBox 13"/>
          <p:cNvSpPr txBox="1">
            <a:spLocks noChangeArrowheads="1"/>
          </p:cNvSpPr>
          <p:nvPr/>
        </p:nvSpPr>
        <p:spPr bwMode="auto">
          <a:xfrm>
            <a:off x="4530725" y="4021138"/>
            <a:ext cx="1463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6" name="TextBox 13"/>
          <p:cNvSpPr txBox="1">
            <a:spLocks noChangeArrowheads="1"/>
          </p:cNvSpPr>
          <p:nvPr/>
        </p:nvSpPr>
        <p:spPr bwMode="auto">
          <a:xfrm>
            <a:off x="4533900" y="4235450"/>
            <a:ext cx="13128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7" name="TextBox 13"/>
          <p:cNvSpPr txBox="1">
            <a:spLocks noChangeArrowheads="1"/>
          </p:cNvSpPr>
          <p:nvPr/>
        </p:nvSpPr>
        <p:spPr bwMode="auto">
          <a:xfrm>
            <a:off x="6359525" y="4021138"/>
            <a:ext cx="1463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6362700" y="4235450"/>
            <a:ext cx="13128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6225"/>
            <a:ext cx="9144000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流程图: 手动输入 6"/>
          <p:cNvSpPr>
            <a:spLocks noChangeArrowheads="1"/>
          </p:cNvSpPr>
          <p:nvPr/>
        </p:nvSpPr>
        <p:spPr bwMode="auto">
          <a:xfrm rot="-5400000">
            <a:off x="6083300" y="1776413"/>
            <a:ext cx="1277938" cy="4843462"/>
          </a:xfrm>
          <a:prstGeom prst="flowChartManualInpu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6" name="文本框 12"/>
          <p:cNvSpPr txBox="1">
            <a:spLocks noChangeArrowheads="1"/>
          </p:cNvSpPr>
          <p:nvPr/>
        </p:nvSpPr>
        <p:spPr bwMode="auto">
          <a:xfrm>
            <a:off x="6262688" y="1112838"/>
            <a:ext cx="20796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700">
                <a:solidFill>
                  <a:srgbClr val="F16146"/>
                </a:solidFill>
                <a:latin typeface="Impact" pitchFamily="34" charset="0"/>
              </a:rPr>
              <a:t>2</a:t>
            </a:r>
            <a:endParaRPr lang="zh-CN" altLang="en-US" sz="28700">
              <a:solidFill>
                <a:srgbClr val="F16146"/>
              </a:solidFill>
              <a:latin typeface="Impact" pitchFamily="34" charset="0"/>
            </a:endParaRPr>
          </a:p>
        </p:txBody>
      </p:sp>
      <p:sp>
        <p:nvSpPr>
          <p:cNvPr id="23557" name="文本框 13"/>
          <p:cNvSpPr txBox="1">
            <a:spLocks noChangeArrowheads="1"/>
          </p:cNvSpPr>
          <p:nvPr/>
        </p:nvSpPr>
        <p:spPr bwMode="auto">
          <a:xfrm>
            <a:off x="844550" y="4637088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3558" name="TextBox 13"/>
          <p:cNvSpPr txBox="1">
            <a:spLocks noChangeArrowheads="1"/>
          </p:cNvSpPr>
          <p:nvPr/>
        </p:nvSpPr>
        <p:spPr bwMode="auto">
          <a:xfrm>
            <a:off x="180975" y="5170488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您可以在此处添加关于本章节的简要介绍，模板所有素材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均可自由编辑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清风素材 https://12sc.taobao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1777</Words>
  <Characters>0</Characters>
  <Application>Microsoft Office PowerPoint</Application>
  <DocSecurity>0</DocSecurity>
  <PresentationFormat>全屏显示(4:3)</PresentationFormat>
  <Lines>0</Lines>
  <Paragraphs>175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清风素材;12sc.taobao.com</dc:creator>
  <cp:keywords>12sc.taobao.com</cp:keywords>
  <dc:description>12sc.taobao.com</dc:description>
  <cp:lastModifiedBy>Administrator</cp:lastModifiedBy>
  <cp:revision>54</cp:revision>
  <dcterms:created xsi:type="dcterms:W3CDTF">2015-03-18T08:48:35Z</dcterms:created>
  <dcterms:modified xsi:type="dcterms:W3CDTF">2016-09-26T03:45:28Z</dcterms:modified>
  <cp:category>12sc.taobao.com</cp:category>
  <cp:contentStatus>12sc.taobao.com</cp:contentStatus>
</cp:coreProperties>
</file>