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5" r:id="rId3"/>
    <p:sldMasterId id="2147483686" r:id="rId4"/>
    <p:sldMasterId id="2147483687" r:id="rId5"/>
    <p:sldMasterId id="2147483688" r:id="rId6"/>
    <p:sldMasterId id="2147483689" r:id="rId7"/>
    <p:sldMasterId id="2147483690" r:id="rId8"/>
    <p:sldMasterId id="2147483691" r:id="rId9"/>
    <p:sldMasterId id="2147483692" r:id="rId10"/>
    <p:sldMasterId id="2147483693" r:id="rId11"/>
    <p:sldMasterId id="2147483694" r:id="rId12"/>
    <p:sldMasterId id="2147483695" r:id="rId13"/>
    <p:sldMasterId id="2147483696" r:id="rId14"/>
    <p:sldMasterId id="2147483697" r:id="rId15"/>
    <p:sldMasterId id="2147483698" r:id="rId16"/>
    <p:sldMasterId id="2147483699" r:id="rId17"/>
    <p:sldMasterId id="2147483700" r:id="rId18"/>
    <p:sldMasterId id="2147483701" r:id="rId19"/>
    <p:sldMasterId id="2147483702" r:id="rId20"/>
    <p:sldMasterId id="2147483703" r:id="rId21"/>
    <p:sldMasterId id="2147483704" r:id="rId22"/>
    <p:sldMasterId id="2147483705" r:id="rId23"/>
    <p:sldMasterId id="2147483706" r:id="rId24"/>
  </p:sldMasterIdLst>
  <p:sldIdLst>
    <p:sldId id="257" r:id="rId25"/>
    <p:sldId id="258" r:id="rId26"/>
    <p:sldId id="259" r:id="rId27"/>
    <p:sldId id="260" r:id="rId28"/>
    <p:sldId id="261" r:id="rId29"/>
    <p:sldId id="263" r:id="rId30"/>
    <p:sldId id="272" r:id="rId31"/>
    <p:sldId id="264" r:id="rId32"/>
    <p:sldId id="265" r:id="rId33"/>
    <p:sldId id="266" r:id="rId34"/>
    <p:sldId id="267" r:id="rId35"/>
    <p:sldId id="274" r:id="rId36"/>
    <p:sldId id="268" r:id="rId37"/>
    <p:sldId id="269" r:id="rId38"/>
    <p:sldId id="270" r:id="rId39"/>
    <p:sldId id="273" r:id="rId40"/>
    <p:sldId id="275" r:id="rId41"/>
    <p:sldId id="276" r:id="rId4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58EDD"/>
    <a:srgbClr val="FBB16C"/>
    <a:srgbClr val="519CD6"/>
    <a:srgbClr val="6AD6FB"/>
    <a:srgbClr val="FF95C4"/>
    <a:srgbClr val="FAA85C"/>
    <a:srgbClr val="FED119"/>
    <a:srgbClr val="A2C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>
        <p:scale>
          <a:sx n="107" d="100"/>
          <a:sy n="107" d="100"/>
        </p:scale>
        <p:origin x="-648" y="-30"/>
      </p:cViewPr>
      <p:guideLst>
        <p:guide orient="horz" pos="2148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5.xml"/><Relationship Id="rId41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58DFF7-A7FE-4D5E-A004-6E91D8C804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784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D407EA-1CCD-4406-BFCF-1FE023381D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5091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3C876C-6617-49B7-BDBB-7632633449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63674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97C34D-2841-49D5-A113-12E5FCD344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56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5CA60F-0803-43EC-B5CB-4CB8BF7A01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338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FA399-FAB1-4EE1-9ED2-D69BA98F68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47858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5C2B46-E041-4BD7-BECC-F7D93CF031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430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D26D61-730A-4D86-96AB-E126DFF412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65715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F55C43-91EF-4DBB-8B01-3C0C708F6B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06959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E63A29-5344-4FAB-BC25-19CF9F85EB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55796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201867-ADDB-43D1-BE03-5641D18FF2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606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0E8434-1D59-4E04-8453-785D2E1CA2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378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A0A4B-53CB-41C2-AA55-FAF98E6464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8997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AB58E-86B3-4B87-B933-7021E9610D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14035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99F101-15F8-4274-8489-7790A50D11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90117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C00CC0-E82E-41F4-90B3-07B623FA6A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7495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BA7A7-5E4D-4924-839A-426AF8332F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6310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7B62F5-3206-44E0-95C9-6015EB0441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0280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084084-D67D-4A3C-9DDE-898231CEF3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42804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F589B9-9872-45B0-9EDE-31A3DDBDC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8194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F9DCE4-4FA4-413D-A2B0-C198BCB2F8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3392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743084-5100-4939-A739-8FFDB733F3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31936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177E2E-A3F7-4DC2-8FCD-ED651E924A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68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EE050-E0D5-4833-BF1E-82DCC7B2C8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5448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25C0C6-BEA8-4054-AA6A-1CC89C8E56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80672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6A018C-63F8-4873-AF15-83871DD889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5353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946B63-54D9-4EC9-9C5E-7761C09CB3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6988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1CC710-5FF4-4278-AD25-AED6DDF9E9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7145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B93589-3B7E-4345-95AD-4D902D95F6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6040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9A5214-902A-4D92-AFA3-DE91BFE991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95065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4A4519-D644-44D1-B019-2A9D089795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83899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F14B0B-BBB2-42BE-AAB2-646FDC0E36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1178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5A8356-706D-43DF-961B-AD88999564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8881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3626CA-1555-4132-B778-2B9FF523B0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537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AB7F2A-CF62-455E-84F8-ADE84CE3C9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0229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04184F-73B9-4639-9AE9-A2EFF8EC91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83875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C1B602-01FC-487E-B5C8-6D6D012801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2854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A4A3B6-2591-4BB3-A5FD-419452D96B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21510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61809E-C005-42BB-8ACF-55F92DC92B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44419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C00849-A1CF-4A64-A896-8432D721B4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1025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E3FDF4-5367-444E-8B31-6E47E4500D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3515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625BCC-CA83-4911-B42E-695F4BA48F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24261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D4343-67F7-4C6F-8CE5-495E7C328A0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20861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511E37-A71E-40F2-9F8A-29437769E2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34164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1EA061-FA60-481B-8AE1-E0BB959D79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862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1D07D3-728D-43CE-B33E-CDD90DF8E5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4947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88838-4232-4F0B-9A55-A08DDF2FCD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77741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CC0A5F-1A69-4A8F-A07A-D940F64809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67677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BFD757-F64C-4F7C-8550-C864AA63B7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2212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C7CDF4-C2E2-441F-8742-28B0589C8D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3088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7F9DC2-1AC3-4C10-B502-C2F79B6A7E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1694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5032AE-93C5-422C-BA4C-8DF5CE87BB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41624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5D5923-BA00-416F-96DE-FF5EB259DA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20080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8346B6-E620-4A9C-8877-D7C6CA21E5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3742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EFC474-9A28-4ECC-9F18-FBEAE4AA5C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4995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2C9B76-9B8B-45ED-A384-0B3F139268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603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51221D-954D-49B2-B07B-18CC37C035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02027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C80FFA-AEC6-4289-80A7-41F676444BD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37410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B2BF65-8650-43AC-88EE-F687EBEA87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01719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43E571-4E0C-4D5A-B375-68EB4B20EE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647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31FF25-034D-48AF-B6F4-17C5C7B8DE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20960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EE61C7-31A9-4106-A480-76B5924D927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4153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45BEA9-93C2-494A-8DF6-E0D51B97B6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12825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93C2B3-B7E3-4C64-A819-CFA912AA5A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09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067AE9-4938-41E8-9911-37BFF09A61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09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9FA853-DCB2-4C69-9C29-6E443ECE97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1860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94EBC8-0BE6-4A48-91A7-F40F3D99AC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766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B358DB-E002-4B33-9CE6-9A6C846D48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69882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B82FF-6AC3-4534-ABBA-2B87FF3361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49656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604123-D4C8-4978-A35F-E85CD60C76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6517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19F683-EF7B-4B49-A6A0-A81DD2D850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79567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7B272-30F4-46FE-9E1E-F6914BA75C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08212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D18C38-AB5F-4860-992E-E7D478F0DD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81988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781536-CEC1-4E16-BF53-BD1D8AD4F3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89685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EC192B-AC8D-43B2-B046-D949A34111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03535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533EB9-5B65-4A9F-917D-C96778E36A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8143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BD227-9649-4165-83C3-1F75EE1FC9D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0260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E3BA4E-961E-409C-80E2-E4B0AE5595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06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EAA9A9-6AD1-4F95-ABAF-3797A8EC51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09288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ED7C1B-0F23-4ADE-8D9A-8AB05E29E8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1093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B90810-4471-4C37-A26F-7BE0FA67C1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8768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652B7A-8E5F-4762-AD14-19FCE32D7C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36422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4187EF-7E7E-4BFD-A195-39923A4ACF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02697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FD5174-D099-4470-A0B7-73FC588C2C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6744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7EC308-1330-4D6D-B8B0-5B9E03AC85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05417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E3C2C9-AAA1-42B0-9334-70761A7333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54140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0DA9CA-000B-4C0F-9352-7C42943BD8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15122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AEE755-A2CF-4872-9802-64735B4E96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4644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06190-D6BD-4361-B504-62E50307CA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2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C81C4-19F1-40C5-8946-77784A8422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40013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07E895-620C-4A23-8393-A5067E7C9C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03530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BCCF08-89E7-4475-9C07-15D23481E8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78718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621C1-8F63-4F9E-A1D8-A3FFF1B78D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3155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671977-6DDC-4CD0-9B0B-D345FED32C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9959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10825D-4E85-4DBD-B1A1-CB169BC5E6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1600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068968-A2CB-4C0E-B1D3-23C9A3C55D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3887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42D1D7-39AC-45F1-8DDB-1888EB5751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5751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09DDD6-7F9D-49F0-9B1E-28CC0DA1B0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7150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76D8A4-5FA9-4770-9F09-53E46C1CCB3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3569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8A7C1D-5FA1-4B69-BB89-6A6F67F073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93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3045B-7648-497B-8D6D-E4115250E6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6194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BAA787-0294-4229-A49D-8A258ACF0A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49557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31E0E4-D59E-4571-BA7C-0D0617D2D9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14494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8EEB15-64E6-4605-92DB-268046F3CA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21499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2963DD-9A11-4119-BDF5-DC06124F79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95151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AD89E8-7DBA-45E0-BE85-7086E45791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16479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D137B9-FC92-4C1B-BEB3-92CE95152F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7675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FBADA1-D4BE-4EAC-B1E3-9788A7785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902601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54F8DC-763F-44D4-BC8C-5BD0433D3B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2166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0A2237-DA53-42BE-91F5-6EFA2F69FC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59246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70A6F-699F-4A3B-BCDD-91B63C6E42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A4D097-C831-4086-B29B-FD762BA38D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842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5F3D09-E328-4AEE-919C-690ADF8CAF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84163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0AA266-2CC7-4F44-B5CA-FF9F30C76C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971872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2933AC-9BD6-418E-A2E7-5B5CF37588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06990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03057-A8F3-4D0A-8478-BF2FF48784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47436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B79F5E-6CFC-4FF2-9B29-BF7EAB7542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17973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EC351-4A5A-48EE-A1E0-4887242BD2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49486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ACDA1C-BAA6-4D70-AC4D-58D7CAC78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4112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36E7C4-4AFD-4072-8CE7-69A45E7AFF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2912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8B51D2-DF8F-4B26-A82B-0A4FA63839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2726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3DA37-6859-4DE8-B571-ADD18EAD55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28553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551F02-39FB-4072-B066-2CC70B583D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494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29DE9A-13BC-416E-B5EC-338F507690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0525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9BB135-CB5C-4EC5-A8BA-F03EDCC7AF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58751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BBAB69-14B9-4720-A539-97198B7C65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97181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D78533-684B-4B3E-A52C-2027AF1E20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8751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AC1A26-D173-4C34-8033-9EA2E29933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32653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97D981-5A80-4027-BB8E-1CF27245F6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5259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184F8B-1E94-4BEC-BDDD-EDC261E458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66027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BF3F49-809B-4D48-8FC5-09F0758C61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4892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EDD2B8-783B-4F02-8473-477EF1C1EA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882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D6987-64F2-485C-90F6-BA0F8C87BF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8858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3D8615-1C3F-4974-A1DF-F024B6D812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2938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D7E962-803A-471D-93C2-E84F22E296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86468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8B86FB-1D9D-4F5E-8ED2-D6E949C53C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652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E51492-CBF8-48B2-B503-52B24369DE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042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F2A580-E206-4348-91F3-D4AE098866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37897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84C3A8-FA9E-417D-8395-1F6067FDB5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53469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7EDF4E-2A45-4941-8DC5-A6527E27CC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7312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1FB23F-4D27-4643-9146-F096A749EE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8880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1E2447-D17F-4DFE-91A9-8C5A4D160A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0278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23F6FB-E9BC-4E2C-BB51-EE4170F678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4929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757DF9-0AC9-4A6B-AD8A-CD69818DCF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4658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682268-32C6-4541-8CD1-521C0CC477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551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B1D54D-D9BC-46B6-BD0B-B20031835A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50575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EDF55C-C66D-4A40-83B5-41BEAE9C3D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4484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D4793-7AA7-4349-B45E-A5F5B921D0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10501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2A8770-A62D-4D78-BBEE-EA3BB8367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87814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FEA6E4-3EB6-48D8-ACFA-1DE33D88FC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321331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4DCC32-863C-4829-83BD-D5ADD5E318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59938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CF716-6F1A-4BB5-A8EA-D58CB2F67C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9366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5168E2-7572-4C74-A507-A823FA5796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4096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060978-7972-4F37-B27E-1930D06D95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7887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B634D4-BF5F-4E22-BC01-D819CE6009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70349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D25F71-93E9-48AC-A39F-847700E6F8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5025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96052F-F890-4AA0-A069-FB71319A9C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8042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4415A5-391F-4F95-9158-8D8F7718B6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40261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2F7DD7-A5C1-4335-B375-5606A41319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1169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301F3D-A432-4AAE-A216-C4088B5677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1542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507D8D-797B-4D6D-A888-DA06C9923D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5157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10435-B54F-42C0-BB68-7730103E46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6845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7DCCE-2834-4DED-B94D-25004D54AC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85552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3F752C-7F7A-49F8-86B6-AE24E56DFE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3013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CC3A7A-99CB-43F9-BC84-F4699EB09E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8202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391D58-70BA-48E6-9930-FF6DC8ED06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75092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1913FE-67D0-4ABA-BFDB-86C25B1A17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257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98EF6E-FBAD-4A11-93AC-5C467BBE97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6004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5E123E-50C5-426E-9115-61FC87A6A6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3584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74B356-6F40-490C-AD62-52851FF33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2814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AF0CEC-FC06-4AF1-BA7E-8A3D42D93E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617645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5FA22F-586A-4EF4-8605-4051D354DC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33856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930730-8ED1-4F53-8299-6DB03EFF56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9548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1431CD-5F6A-4E11-B570-CE999AA7E2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6431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940C5-4474-4975-8912-F114A9A6C5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0143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3936A-BBB8-4568-8163-950A57C19D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2416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22AE6-722D-42FE-B67D-4FCAAC6352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03883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46399F-7469-4E90-A4AA-875B389F56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9234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474E9C-EECE-4C20-9155-4CA3E691A4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1408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BF56A8-FB14-4D48-B5BB-57E925852B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69007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63D51-88BB-4D16-AD0F-32975A874D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00245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9B5F1F-95FF-4606-80A7-18D46C0E4A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80575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191B1-877F-41A8-8764-FBFCC7294D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36119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96D0A7-1004-4991-8DBF-E12905FCD1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2533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F32441-D616-4BFC-8BA6-1EB17F7CB9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802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AE8DC9-2EF9-4381-AD7E-CA3E8AEF38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821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323069-2CFB-42CA-9CD3-B8E49C40F8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246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348A44-F2F9-4F5F-AA9D-BEDF17DB34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574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520E95-6FF3-4420-8C3A-6C1301D596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3559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069C2F-FD0B-4D58-A222-8A2FF6C0F8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9360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29946B-0738-45D5-AEC4-71F489FC59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504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681758-CF3F-4EE4-8C24-D5D3541FB5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444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14FB2-0923-4651-ABA6-5A4D938ADE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262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6C7BB-5630-4521-8C99-56894E06AB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8418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DBF63C-A513-4E91-9588-16D4DB988D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1287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73F33-4D09-4EFC-B46A-48A3C093BA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9945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6A1B11-7180-4693-8B74-4CF444BFE7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8182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C6498E-0C00-4289-B04B-3B90FC8131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383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2CD5A1-612F-45C4-832E-3B69BD92E4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8379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E825DE-C98F-49A0-B6D2-50D0ADAE50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6051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2A3CD5-246E-4406-9668-9803500B57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360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A2917E-241F-41AC-B598-C9C98879D8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4526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576F06-D6D3-4C59-91D4-9F3AC2AB6A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844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D5FF6A-FC3B-4D99-A604-2984EB3328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4667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CD0F14-B187-41C9-8D6E-4533EB2CAF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1616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94685-2FA0-478E-A562-372D387229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7907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4F6614-3DAA-46EC-83A4-220767C690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30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707E53-6586-489C-822E-B2855B148B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048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875A57-9A58-4852-BA2F-E891441D0F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24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0B7D21-4607-48F6-A9CF-56DDDBA8E2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6208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FBA7A3-06D2-4F94-9536-16E381F075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8688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5F86C-5A7E-48B1-9FD0-27517DAACB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283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C19BF-6E22-44CA-AA16-F4B7A6BB61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2435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6950F1-78ED-4FE1-A399-16B1144900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4631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A64B4A-B047-4373-9C6D-5DB7A95F54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815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100D84-3A5D-40ED-8948-F79D1F0E94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4080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A158DB-8BFB-4B0A-8E39-C4C221C907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063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7FF80C-2D6F-4E19-8B51-A31DB26F3A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909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7F2421-214D-4BC8-A7EF-AA6C70BA13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0365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39F09-6036-4671-B125-6E45C2D93D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74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F15B83-331F-420C-BCC0-676B8EC581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087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CF1AE1-CD90-402D-A41E-F8047DD50AE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0213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3E9B84-3782-4B77-AE18-4E3316F7C3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9071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D524FA-DB26-405B-AF85-F66ED81C34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636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CAF0D-5E76-49E2-98BD-DA4E1C8582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387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6B6DF4-CA71-4305-915D-66AF7C4A86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9422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9092D4-799E-42AE-9569-47CB31D75D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079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6F83B9-7C83-4B95-9234-FB61FC6B8A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1984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1F6EBB-C903-4FFD-ABF2-F28527A427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0568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51DE2D-5D4B-49C8-B34D-FA5777CC15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7015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94B7CF-E83C-46FB-B801-A4FDE57223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33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06BFA0-9AD8-46C7-B9F3-25A045278E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446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38DC97-0A15-4610-A9C1-6270B0735A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255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ACD61-784C-422A-A971-9ED652EBB3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0641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0A9B5A-C039-4F34-816D-127EC1D3A5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7148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298FE8-5264-4F89-AED9-2A14FC58DB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765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8C1A9D-2F26-4A26-B0EF-F37D8836F1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5481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84FE0E-8ECB-461E-AFCF-65218EA7A3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51835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AB384F-EC48-4877-ADC8-B65E71D189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1420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C77181-98F7-4391-AE62-37C5931CED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0386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8BA5FD-EC91-4FEA-B14E-A140BCC0E0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7554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48928E-8F43-47EB-AA53-D6D690DD87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339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97EDD7-A34B-480C-9B59-251DDB4EBF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896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9D1BD1-5C01-434C-A705-EC3BB41415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249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D37554-AF95-43DA-A3BE-09C45BC846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917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26D05B-88E8-451A-B953-111FDC1356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889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ABC5B6-87E2-40B1-B3EA-D78BE89964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87945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2B36B-BDB2-4E7E-8D2A-7396922EF2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5028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6D78F3-C529-4AC3-B5D1-F0E7970755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9129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E1C113-6989-404D-8E31-415DE15A5F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7843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48FA0A-1D60-4333-AA67-F4AEBD82C6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60551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0AA1C-94E4-4F1C-A746-2D587733C0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91882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A75999-8451-40C6-B550-A8D1965C42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905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0C9666-E5E1-442B-BDA8-70D90DDCDF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95078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9207F6-E672-46DB-8618-33C5BD02BF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3757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A8C617-50E9-4B91-B24F-D6D7996427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6806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72551B-AAD2-42DC-948C-523AF9812CF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4110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B4BEA-4528-4B4D-B7EB-DE03E2177F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5363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4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E52743-BD20-488C-A093-2E546BC031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300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1EEBB5-F75D-40FF-BAF4-D642E0243C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78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A715D-61D5-4D93-9371-F918D09A13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7660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CC09E-36A9-426A-92F9-ED77177A1A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93992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9DCB1F-1343-4A29-8918-12ABF23C3D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1466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153177-D7B7-428E-B870-6854EC75BE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76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C23BB66-8C46-42BB-80F8-2BB8278C6967}" type="slidenum">
              <a:rPr lang="zh-CN" altLang="en-US"/>
              <a:pPr/>
              <a:t>‹#›</a:t>
            </a:fld>
            <a:endParaRPr lang="zh-CN" altLang="en-US"/>
          </a:p>
        </p:txBody>
      </p:sp>
      <p:pic>
        <p:nvPicPr>
          <p:cNvPr id="1031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6" r:id="rId2"/>
    <p:sldLayoutId id="2147483715" r:id="rId3"/>
    <p:sldLayoutId id="2147483714" r:id="rId4"/>
    <p:sldLayoutId id="2147483713" r:id="rId5"/>
    <p:sldLayoutId id="2147483712" r:id="rId6"/>
    <p:sldLayoutId id="2147483711" r:id="rId7"/>
    <p:sldLayoutId id="2147483710" r:id="rId8"/>
    <p:sldLayoutId id="2147483709" r:id="rId9"/>
    <p:sldLayoutId id="2147483708" r:id="rId10"/>
    <p:sldLayoutId id="214748370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4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4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5065C93-8990-48BA-AF2A-FE29D713694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5" r:id="rId2"/>
    <p:sldLayoutId id="2147483814" r:id="rId3"/>
    <p:sldLayoutId id="2147483813" r:id="rId4"/>
    <p:sldLayoutId id="2147483812" r:id="rId5"/>
    <p:sldLayoutId id="2147483811" r:id="rId6"/>
    <p:sldLayoutId id="2147483810" r:id="rId7"/>
    <p:sldLayoutId id="2147483809" r:id="rId8"/>
    <p:sldLayoutId id="2147483808" r:id="rId9"/>
    <p:sldLayoutId id="2147483807" r:id="rId10"/>
    <p:sldLayoutId id="2147483806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126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126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2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27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68AA963-E70C-4F53-9E77-602F6AEC14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229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229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22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29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2B470DE-5E75-43F4-9E0E-EBF7F3A6C74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7" r:id="rId2"/>
    <p:sldLayoutId id="2147483836" r:id="rId3"/>
    <p:sldLayoutId id="2147483835" r:id="rId4"/>
    <p:sldLayoutId id="2147483834" r:id="rId5"/>
    <p:sldLayoutId id="2147483833" r:id="rId6"/>
    <p:sldLayoutId id="2147483832" r:id="rId7"/>
    <p:sldLayoutId id="2147483831" r:id="rId8"/>
    <p:sldLayoutId id="2147483830" r:id="rId9"/>
    <p:sldLayoutId id="2147483829" r:id="rId10"/>
    <p:sldLayoutId id="2147483828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331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331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331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31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E2BCA64-D4D9-4FFF-9992-2207DB64724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48" r:id="rId2"/>
    <p:sldLayoutId id="2147483847" r:id="rId3"/>
    <p:sldLayoutId id="2147483846" r:id="rId4"/>
    <p:sldLayoutId id="2147483845" r:id="rId5"/>
    <p:sldLayoutId id="2147483844" r:id="rId6"/>
    <p:sldLayoutId id="2147483843" r:id="rId7"/>
    <p:sldLayoutId id="2147483842" r:id="rId8"/>
    <p:sldLayoutId id="2147483841" r:id="rId9"/>
    <p:sldLayoutId id="2147483840" r:id="rId10"/>
    <p:sldLayoutId id="214748383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434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434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34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2B344C4-E948-471C-9BA2-4B93DFA21D0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59" r:id="rId2"/>
    <p:sldLayoutId id="2147483858" r:id="rId3"/>
    <p:sldLayoutId id="2147483857" r:id="rId4"/>
    <p:sldLayoutId id="2147483856" r:id="rId5"/>
    <p:sldLayoutId id="2147483855" r:id="rId6"/>
    <p:sldLayoutId id="2147483854" r:id="rId7"/>
    <p:sldLayoutId id="2147483853" r:id="rId8"/>
    <p:sldLayoutId id="2147483852" r:id="rId9"/>
    <p:sldLayoutId id="2147483851" r:id="rId10"/>
    <p:sldLayoutId id="2147483850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536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536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36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5C39A5D-9846-4E62-B9F5-BDC55AA13CE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0" r:id="rId2"/>
    <p:sldLayoutId id="2147483869" r:id="rId3"/>
    <p:sldLayoutId id="2147483868" r:id="rId4"/>
    <p:sldLayoutId id="2147483867" r:id="rId5"/>
    <p:sldLayoutId id="2147483866" r:id="rId6"/>
    <p:sldLayoutId id="2147483865" r:id="rId7"/>
    <p:sldLayoutId id="2147483864" r:id="rId8"/>
    <p:sldLayoutId id="2147483863" r:id="rId9"/>
    <p:sldLayoutId id="2147483862" r:id="rId10"/>
    <p:sldLayoutId id="214748386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638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638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638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639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43819BA-D44D-4319-8612-ED5BAFFEFDA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1" r:id="rId2"/>
    <p:sldLayoutId id="2147483880" r:id="rId3"/>
    <p:sldLayoutId id="2147483879" r:id="rId4"/>
    <p:sldLayoutId id="2147483878" r:id="rId5"/>
    <p:sldLayoutId id="2147483877" r:id="rId6"/>
    <p:sldLayoutId id="2147483876" r:id="rId7"/>
    <p:sldLayoutId id="2147483875" r:id="rId8"/>
    <p:sldLayoutId id="2147483874" r:id="rId9"/>
    <p:sldLayoutId id="2147483873" r:id="rId10"/>
    <p:sldLayoutId id="2147483872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741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7412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7413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741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EC89B16-4C9E-40BD-88E5-D13DB1ED9FF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2" r:id="rId2"/>
    <p:sldLayoutId id="2147483891" r:id="rId3"/>
    <p:sldLayoutId id="2147483890" r:id="rId4"/>
    <p:sldLayoutId id="2147483889" r:id="rId5"/>
    <p:sldLayoutId id="2147483888" r:id="rId6"/>
    <p:sldLayoutId id="2147483887" r:id="rId7"/>
    <p:sldLayoutId id="2147483886" r:id="rId8"/>
    <p:sldLayoutId id="2147483885" r:id="rId9"/>
    <p:sldLayoutId id="2147483884" r:id="rId10"/>
    <p:sldLayoutId id="214748388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843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8436" name="日期占位符 6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8437" name="页脚占位符 7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438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36E759F-0D81-4983-9B39-2E89FD33C94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3" r:id="rId2"/>
    <p:sldLayoutId id="2147483902" r:id="rId3"/>
    <p:sldLayoutId id="2147483901" r:id="rId4"/>
    <p:sldLayoutId id="2147483900" r:id="rId5"/>
    <p:sldLayoutId id="2147483899" r:id="rId6"/>
    <p:sldLayoutId id="2147483898" r:id="rId7"/>
    <p:sldLayoutId id="2147483897" r:id="rId8"/>
    <p:sldLayoutId id="2147483896" r:id="rId9"/>
    <p:sldLayoutId id="2147483895" r:id="rId10"/>
    <p:sldLayoutId id="2147483894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9460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946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946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93A517B-6A75-4881-BBC5-1C48A827FF5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4" r:id="rId2"/>
    <p:sldLayoutId id="2147483913" r:id="rId3"/>
    <p:sldLayoutId id="2147483912" r:id="rId4"/>
    <p:sldLayoutId id="2147483911" r:id="rId5"/>
    <p:sldLayoutId id="2147483910" r:id="rId6"/>
    <p:sldLayoutId id="2147483909" r:id="rId7"/>
    <p:sldLayoutId id="2147483908" r:id="rId8"/>
    <p:sldLayoutId id="2147483907" r:id="rId9"/>
    <p:sldLayoutId id="2147483906" r:id="rId10"/>
    <p:sldLayoutId id="214748390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D1089E9-2C65-4740-A3AA-232CD97496F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7" r:id="rId2"/>
    <p:sldLayoutId id="2147483726" r:id="rId3"/>
    <p:sldLayoutId id="2147483725" r:id="rId4"/>
    <p:sldLayoutId id="2147483724" r:id="rId5"/>
    <p:sldLayoutId id="2147483723" r:id="rId6"/>
    <p:sldLayoutId id="2147483722" r:id="rId7"/>
    <p:sldLayoutId id="2147483721" r:id="rId8"/>
    <p:sldLayoutId id="2147483720" r:id="rId9"/>
    <p:sldLayoutId id="2147483719" r:id="rId10"/>
    <p:sldLayoutId id="2147483718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2048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2048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048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48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F34D904-28EE-427E-9FD3-B5AE467DBEC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5" r:id="rId2"/>
    <p:sldLayoutId id="2147483924" r:id="rId3"/>
    <p:sldLayoutId id="2147483923" r:id="rId4"/>
    <p:sldLayoutId id="2147483922" r:id="rId5"/>
    <p:sldLayoutId id="2147483921" r:id="rId6"/>
    <p:sldLayoutId id="2147483920" r:id="rId7"/>
    <p:sldLayoutId id="2147483919" r:id="rId8"/>
    <p:sldLayoutId id="2147483918" r:id="rId9"/>
    <p:sldLayoutId id="2147483917" r:id="rId10"/>
    <p:sldLayoutId id="2147483916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2150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21508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1509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510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072DE29-466A-473F-948E-0B711A1CD28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6" r:id="rId2"/>
    <p:sldLayoutId id="2147483935" r:id="rId3"/>
    <p:sldLayoutId id="2147483934" r:id="rId4"/>
    <p:sldLayoutId id="2147483933" r:id="rId5"/>
    <p:sldLayoutId id="2147483932" r:id="rId6"/>
    <p:sldLayoutId id="2147483931" r:id="rId7"/>
    <p:sldLayoutId id="2147483930" r:id="rId8"/>
    <p:sldLayoutId id="2147483929" r:id="rId9"/>
    <p:sldLayoutId id="2147483928" r:id="rId10"/>
    <p:sldLayoutId id="2147483927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2253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22532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2533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53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4C76C76-55B0-4444-A77F-8374BF0C009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7" r:id="rId2"/>
    <p:sldLayoutId id="2147483946" r:id="rId3"/>
    <p:sldLayoutId id="2147483945" r:id="rId4"/>
    <p:sldLayoutId id="2147483944" r:id="rId5"/>
    <p:sldLayoutId id="2147483943" r:id="rId6"/>
    <p:sldLayoutId id="2147483942" r:id="rId7"/>
    <p:sldLayoutId id="2147483941" r:id="rId8"/>
    <p:sldLayoutId id="2147483940" r:id="rId9"/>
    <p:sldLayoutId id="2147483939" r:id="rId10"/>
    <p:sldLayoutId id="2147483938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2355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23556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355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55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B8DD0E-3740-4EAE-B227-F639EE32F5E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58" r:id="rId2"/>
    <p:sldLayoutId id="2147483957" r:id="rId3"/>
    <p:sldLayoutId id="2147483956" r:id="rId4"/>
    <p:sldLayoutId id="2147483955" r:id="rId5"/>
    <p:sldLayoutId id="2147483954" r:id="rId6"/>
    <p:sldLayoutId id="2147483953" r:id="rId7"/>
    <p:sldLayoutId id="2147483952" r:id="rId8"/>
    <p:sldLayoutId id="2147483951" r:id="rId9"/>
    <p:sldLayoutId id="2147483950" r:id="rId10"/>
    <p:sldLayoutId id="214748394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2457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24580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458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458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E9B8F02-1E48-499E-88C6-CE4A6029D1C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69" r:id="rId2"/>
    <p:sldLayoutId id="2147483968" r:id="rId3"/>
    <p:sldLayoutId id="2147483967" r:id="rId4"/>
    <p:sldLayoutId id="2147483966" r:id="rId5"/>
    <p:sldLayoutId id="2147483965" r:id="rId6"/>
    <p:sldLayoutId id="2147483964" r:id="rId7"/>
    <p:sldLayoutId id="2147483963" r:id="rId8"/>
    <p:sldLayoutId id="2147483962" r:id="rId9"/>
    <p:sldLayoutId id="2147483961" r:id="rId10"/>
    <p:sldLayoutId id="2147483960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307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7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B5DCAB1-7399-475E-AEDD-131D9643171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38" r:id="rId2"/>
    <p:sldLayoutId id="2147483737" r:id="rId3"/>
    <p:sldLayoutId id="2147483736" r:id="rId4"/>
    <p:sldLayoutId id="2147483735" r:id="rId5"/>
    <p:sldLayoutId id="2147483734" r:id="rId6"/>
    <p:sldLayoutId id="2147483733" r:id="rId7"/>
    <p:sldLayoutId id="2147483732" r:id="rId8"/>
    <p:sldLayoutId id="2147483731" r:id="rId9"/>
    <p:sldLayoutId id="2147483730" r:id="rId10"/>
    <p:sldLayoutId id="214748372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10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853F056-8DAE-45BA-BA5A-731BA24012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49" r:id="rId2"/>
    <p:sldLayoutId id="2147483748" r:id="rId3"/>
    <p:sldLayoutId id="2147483747" r:id="rId4"/>
    <p:sldLayoutId id="2147483746" r:id="rId5"/>
    <p:sldLayoutId id="2147483745" r:id="rId6"/>
    <p:sldLayoutId id="2147483744" r:id="rId7"/>
    <p:sldLayoutId id="2147483743" r:id="rId8"/>
    <p:sldLayoutId id="2147483742" r:id="rId9"/>
    <p:sldLayoutId id="2147483741" r:id="rId10"/>
    <p:sldLayoutId id="2147483740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512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5125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DA3637F5-DA0D-4E46-87A7-183B6F61D78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0" r:id="rId2"/>
    <p:sldLayoutId id="2147483759" r:id="rId3"/>
    <p:sldLayoutId id="2147483758" r:id="rId4"/>
    <p:sldLayoutId id="2147483757" r:id="rId5"/>
    <p:sldLayoutId id="2147483756" r:id="rId6"/>
    <p:sldLayoutId id="2147483755" r:id="rId7"/>
    <p:sldLayoutId id="2147483754" r:id="rId8"/>
    <p:sldLayoutId id="2147483753" r:id="rId9"/>
    <p:sldLayoutId id="2147483752" r:id="rId10"/>
    <p:sldLayoutId id="214748375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614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6149" name="日期占位符 6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6150" name="页脚占位符 7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151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A4B33D2-020D-4883-8121-F1ADAAF31F6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1" r:id="rId2"/>
    <p:sldLayoutId id="2147483770" r:id="rId3"/>
    <p:sldLayoutId id="2147483769" r:id="rId4"/>
    <p:sldLayoutId id="2147483768" r:id="rId5"/>
    <p:sldLayoutId id="2147483767" r:id="rId6"/>
    <p:sldLayoutId id="2147483766" r:id="rId7"/>
    <p:sldLayoutId id="2147483765" r:id="rId8"/>
    <p:sldLayoutId id="2147483764" r:id="rId9"/>
    <p:sldLayoutId id="2147483763" r:id="rId10"/>
    <p:sldLayoutId id="2147483762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7173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17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744E42B-2F0B-4154-8A0F-07EC1F748FA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2" r:id="rId2"/>
    <p:sldLayoutId id="2147483781" r:id="rId3"/>
    <p:sldLayoutId id="2147483780" r:id="rId4"/>
    <p:sldLayoutId id="2147483779" r:id="rId5"/>
    <p:sldLayoutId id="2147483778" r:id="rId6"/>
    <p:sldLayoutId id="2147483777" r:id="rId7"/>
    <p:sldLayoutId id="2147483776" r:id="rId8"/>
    <p:sldLayoutId id="2147483775" r:id="rId9"/>
    <p:sldLayoutId id="2147483774" r:id="rId10"/>
    <p:sldLayoutId id="2147483773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819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819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19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19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4A9E063-A122-47D6-93AC-024C4B52858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3" r:id="rId2"/>
    <p:sldLayoutId id="2147483792" r:id="rId3"/>
    <p:sldLayoutId id="2147483791" r:id="rId4"/>
    <p:sldLayoutId id="2147483790" r:id="rId5"/>
    <p:sldLayoutId id="2147483789" r:id="rId6"/>
    <p:sldLayoutId id="2147483788" r:id="rId7"/>
    <p:sldLayoutId id="2147483787" r:id="rId8"/>
    <p:sldLayoutId id="2147483786" r:id="rId9"/>
    <p:sldLayoutId id="2147483785" r:id="rId10"/>
    <p:sldLayoutId id="2147483784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922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9221" name="日期占位符 4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2016/9/26 Monday</a:t>
            </a:fld>
            <a:endParaRPr lang="zh-CN" altLang="en-US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2EEF51-F2EC-45BF-875E-10C352C6F4E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4" r:id="rId2"/>
    <p:sldLayoutId id="2147483803" r:id="rId3"/>
    <p:sldLayoutId id="2147483802" r:id="rId4"/>
    <p:sldLayoutId id="2147483801" r:id="rId5"/>
    <p:sldLayoutId id="2147483800" r:id="rId6"/>
    <p:sldLayoutId id="2147483799" r:id="rId7"/>
    <p:sldLayoutId id="2147483798" r:id="rId8"/>
    <p:sldLayoutId id="2147483797" r:id="rId9"/>
    <p:sldLayoutId id="2147483796" r:id="rId10"/>
    <p:sldLayoutId id="2147483795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Arial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9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9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6AD6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2" name="任意多边形 17"/>
          <p:cNvSpPr>
            <a:spLocks noChangeArrowheads="1"/>
          </p:cNvSpPr>
          <p:nvPr/>
        </p:nvSpPr>
        <p:spPr bwMode="auto">
          <a:xfrm rot="-2111113">
            <a:off x="3338513" y="2676525"/>
            <a:ext cx="2930525" cy="5530850"/>
          </a:xfrm>
          <a:custGeom>
            <a:avLst/>
            <a:gdLst>
              <a:gd name="T0" fmla="*/ 2929605 w 2929605"/>
              <a:gd name="T1" fmla="*/ 0 h 5531117"/>
              <a:gd name="T2" fmla="*/ 2929604 w 2929605"/>
              <a:gd name="T3" fmla="*/ 5531117 h 5531117"/>
              <a:gd name="T4" fmla="*/ 0 w 2929605"/>
              <a:gd name="T5" fmla="*/ 3465642 h 5531117"/>
              <a:gd name="T6" fmla="*/ 0 w 2929605"/>
              <a:gd name="T7" fmla="*/ 0 h 5531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29605" h="5531117">
                <a:moveTo>
                  <a:pt x="2929605" y="0"/>
                </a:moveTo>
                <a:lnTo>
                  <a:pt x="2929604" y="5531117"/>
                </a:lnTo>
                <a:lnTo>
                  <a:pt x="0" y="3465642"/>
                </a:lnTo>
                <a:lnTo>
                  <a:pt x="0" y="0"/>
                </a:lnTo>
                <a:close/>
              </a:path>
            </a:pathLst>
          </a:cu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任意多边形 25"/>
          <p:cNvSpPr>
            <a:spLocks noChangeArrowheads="1"/>
          </p:cNvSpPr>
          <p:nvPr/>
        </p:nvSpPr>
        <p:spPr bwMode="auto">
          <a:xfrm rot="-2111113">
            <a:off x="9272588" y="2767013"/>
            <a:ext cx="2928937" cy="4602162"/>
          </a:xfrm>
          <a:custGeom>
            <a:avLst/>
            <a:gdLst>
              <a:gd name="T0" fmla="*/ 2929604 w 2929604"/>
              <a:gd name="T1" fmla="*/ 0 h 4601977"/>
              <a:gd name="T2" fmla="*/ 2929604 w 2929604"/>
              <a:gd name="T3" fmla="*/ 2748364 h 4601977"/>
              <a:gd name="T4" fmla="*/ 1622741 w 2929604"/>
              <a:gd name="T5" fmla="*/ 4601977 h 4601977"/>
              <a:gd name="T6" fmla="*/ 0 w 2929604"/>
              <a:gd name="T7" fmla="*/ 3457887 h 4601977"/>
              <a:gd name="T8" fmla="*/ 0 w 2929604"/>
              <a:gd name="T9" fmla="*/ 0 h 4601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9604" h="4601977">
                <a:moveTo>
                  <a:pt x="2929604" y="0"/>
                </a:moveTo>
                <a:lnTo>
                  <a:pt x="2929604" y="2748364"/>
                </a:lnTo>
                <a:lnTo>
                  <a:pt x="1622741" y="4601977"/>
                </a:lnTo>
                <a:lnTo>
                  <a:pt x="0" y="345788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任意多边形 19"/>
          <p:cNvSpPr>
            <a:spLocks noChangeArrowheads="1"/>
          </p:cNvSpPr>
          <p:nvPr/>
        </p:nvSpPr>
        <p:spPr bwMode="auto">
          <a:xfrm rot="-2111113">
            <a:off x="6083300" y="2692400"/>
            <a:ext cx="3082925" cy="5591175"/>
          </a:xfrm>
          <a:custGeom>
            <a:avLst/>
            <a:gdLst>
              <a:gd name="T0" fmla="*/ 3081034 w 3081034"/>
              <a:gd name="T1" fmla="*/ 0 h 5478644"/>
              <a:gd name="T2" fmla="*/ 3081034 w 3081034"/>
              <a:gd name="T3" fmla="*/ 5478644 h 5478644"/>
              <a:gd name="T4" fmla="*/ 0 w 3081034"/>
              <a:gd name="T5" fmla="*/ 3306406 h 5478644"/>
              <a:gd name="T6" fmla="*/ 0 w 3081034"/>
              <a:gd name="T7" fmla="*/ 0 h 5478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81034" h="5478644">
                <a:moveTo>
                  <a:pt x="3081034" y="0"/>
                </a:moveTo>
                <a:lnTo>
                  <a:pt x="3081034" y="5478644"/>
                </a:lnTo>
                <a:lnTo>
                  <a:pt x="0" y="3306406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任意多边形 9"/>
          <p:cNvSpPr>
            <a:spLocks noChangeArrowheads="1"/>
          </p:cNvSpPr>
          <p:nvPr/>
        </p:nvSpPr>
        <p:spPr bwMode="auto">
          <a:xfrm>
            <a:off x="2012950" y="2330450"/>
            <a:ext cx="8597900" cy="1679575"/>
          </a:xfrm>
          <a:custGeom>
            <a:avLst/>
            <a:gdLst>
              <a:gd name="T0" fmla="*/ 0 w 7710985"/>
              <a:gd name="T1" fmla="*/ 0 h 1678674"/>
              <a:gd name="T2" fmla="*/ 7710985 w 7710985"/>
              <a:gd name="T3" fmla="*/ 0 h 1678674"/>
              <a:gd name="T4" fmla="*/ 7710985 w 7710985"/>
              <a:gd name="T5" fmla="*/ 8202 h 1678674"/>
              <a:gd name="T6" fmla="*/ 6885302 w 7710985"/>
              <a:gd name="T7" fmla="*/ 833885 h 1678674"/>
              <a:gd name="T8" fmla="*/ 7710985 w 7710985"/>
              <a:gd name="T9" fmla="*/ 1659569 h 1678674"/>
              <a:gd name="T10" fmla="*/ 7710985 w 7710985"/>
              <a:gd name="T11" fmla="*/ 1678674 h 1678674"/>
              <a:gd name="T12" fmla="*/ 0 w 7710985"/>
              <a:gd name="T13" fmla="*/ 1678674 h 1678674"/>
              <a:gd name="T14" fmla="*/ 0 w 7710985"/>
              <a:gd name="T15" fmla="*/ 1659567 h 1678674"/>
              <a:gd name="T16" fmla="*/ 825683 w 7710985"/>
              <a:gd name="T17" fmla="*/ 833884 h 1678674"/>
              <a:gd name="T18" fmla="*/ 0 w 7710985"/>
              <a:gd name="T19" fmla="*/ 8202 h 1678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10985" h="1678674">
                <a:moveTo>
                  <a:pt x="0" y="0"/>
                </a:moveTo>
                <a:lnTo>
                  <a:pt x="7710985" y="0"/>
                </a:lnTo>
                <a:lnTo>
                  <a:pt x="7710985" y="8202"/>
                </a:lnTo>
                <a:lnTo>
                  <a:pt x="6885302" y="833885"/>
                </a:lnTo>
                <a:lnTo>
                  <a:pt x="7710985" y="1659569"/>
                </a:lnTo>
                <a:lnTo>
                  <a:pt x="7710985" y="1678674"/>
                </a:lnTo>
                <a:lnTo>
                  <a:pt x="0" y="1678674"/>
                </a:lnTo>
                <a:lnTo>
                  <a:pt x="0" y="1659567"/>
                </a:lnTo>
                <a:lnTo>
                  <a:pt x="825683" y="833884"/>
                </a:lnTo>
                <a:lnTo>
                  <a:pt x="0" y="8202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文本框 10"/>
          <p:cNvSpPr>
            <a:spLocks noChangeArrowheads="1"/>
          </p:cNvSpPr>
          <p:nvPr/>
        </p:nvSpPr>
        <p:spPr bwMode="auto">
          <a:xfrm>
            <a:off x="2762250" y="2805113"/>
            <a:ext cx="7100888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800">
                <a:solidFill>
                  <a:srgbClr val="3A87C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教育总结</a:t>
            </a:r>
            <a:r>
              <a:rPr lang="en-US" sz="4800">
                <a:solidFill>
                  <a:srgbClr val="3A87C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</a:p>
        </p:txBody>
      </p:sp>
      <p:pic>
        <p:nvPicPr>
          <p:cNvPr id="25607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4" r="6114"/>
          <a:stretch>
            <a:fillRect/>
          </a:stretch>
        </p:blipFill>
        <p:spPr bwMode="auto">
          <a:xfrm>
            <a:off x="463550" y="1928813"/>
            <a:ext cx="3443288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"/>
          <p:cNvSpPr>
            <a:spLocks noChangeArrowheads="1"/>
          </p:cNvSpPr>
          <p:nvPr/>
        </p:nvSpPr>
        <p:spPr bwMode="auto">
          <a:xfrm>
            <a:off x="1781175" y="1771650"/>
            <a:ext cx="1819275" cy="1819275"/>
          </a:xfrm>
          <a:prstGeom prst="rect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18" name="矩形 2"/>
          <p:cNvSpPr>
            <a:spLocks noChangeArrowheads="1"/>
          </p:cNvSpPr>
          <p:nvPr/>
        </p:nvSpPr>
        <p:spPr bwMode="auto">
          <a:xfrm>
            <a:off x="1781175" y="3760788"/>
            <a:ext cx="1819275" cy="1819275"/>
          </a:xfrm>
          <a:prstGeom prst="rect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19" name="直角三角形 3"/>
          <p:cNvSpPr>
            <a:spLocks noChangeArrowheads="1"/>
          </p:cNvSpPr>
          <p:nvPr/>
        </p:nvSpPr>
        <p:spPr bwMode="auto">
          <a:xfrm>
            <a:off x="1781175" y="3760788"/>
            <a:ext cx="1819275" cy="1819275"/>
          </a:xfrm>
          <a:prstGeom prst="rtTriangl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0" name="直角三角形 4"/>
          <p:cNvSpPr>
            <a:spLocks noChangeArrowheads="1"/>
          </p:cNvSpPr>
          <p:nvPr/>
        </p:nvSpPr>
        <p:spPr bwMode="auto">
          <a:xfrm>
            <a:off x="1781175" y="1771650"/>
            <a:ext cx="1819275" cy="1819275"/>
          </a:xfrm>
          <a:prstGeom prst="rtTriangle">
            <a:avLst/>
          </a:pr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1" name="矩形 5"/>
          <p:cNvSpPr>
            <a:spLocks noChangeArrowheads="1"/>
          </p:cNvSpPr>
          <p:nvPr/>
        </p:nvSpPr>
        <p:spPr bwMode="auto">
          <a:xfrm>
            <a:off x="3757613" y="1771650"/>
            <a:ext cx="6818312" cy="18192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2" name="矩形 6"/>
          <p:cNvSpPr>
            <a:spLocks noChangeArrowheads="1"/>
          </p:cNvSpPr>
          <p:nvPr/>
        </p:nvSpPr>
        <p:spPr bwMode="auto">
          <a:xfrm>
            <a:off x="3757613" y="3760788"/>
            <a:ext cx="6818312" cy="18192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4823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1771650"/>
            <a:ext cx="1974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4" name="组合 7"/>
          <p:cNvGrpSpPr>
            <a:grpSpLocks noChangeAspect="1"/>
          </p:cNvGrpSpPr>
          <p:nvPr/>
        </p:nvGrpSpPr>
        <p:grpSpPr bwMode="auto">
          <a:xfrm>
            <a:off x="1946275" y="4078288"/>
            <a:ext cx="1385888" cy="1263650"/>
            <a:chOff x="0" y="0"/>
            <a:chExt cx="1143803" cy="1041671"/>
          </a:xfrm>
        </p:grpSpPr>
        <p:pic>
          <p:nvPicPr>
            <p:cNvPr id="34825" name="Picture 3" descr="\\MAGNUM\Projects\Microsoft\Cloud Power FY12\Design\ICONS_PNG\User.pn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1942" cy="10416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6" name="Picture 12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3131" y="231423"/>
              <a:ext cx="360672" cy="53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27" name="文本框 15"/>
          <p:cNvSpPr>
            <a:spLocks noChangeArrowheads="1"/>
          </p:cNvSpPr>
          <p:nvPr/>
        </p:nvSpPr>
        <p:spPr bwMode="auto">
          <a:xfrm>
            <a:off x="4070350" y="2174875"/>
            <a:ext cx="61928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8" name="文本框 16"/>
          <p:cNvSpPr>
            <a:spLocks noChangeArrowheads="1"/>
          </p:cNvSpPr>
          <p:nvPr/>
        </p:nvSpPr>
        <p:spPr bwMode="auto">
          <a:xfrm>
            <a:off x="4070350" y="4162425"/>
            <a:ext cx="61928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9" name="文本框 17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椭圆 1"/>
          <p:cNvSpPr>
            <a:spLocks noChangeArrowheads="1"/>
          </p:cNvSpPr>
          <p:nvPr/>
        </p:nvSpPr>
        <p:spPr bwMode="auto">
          <a:xfrm>
            <a:off x="809625" y="2247900"/>
            <a:ext cx="2219325" cy="2219325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2" name="任意多边形 2"/>
          <p:cNvSpPr>
            <a:spLocks noChangeArrowheads="1"/>
          </p:cNvSpPr>
          <p:nvPr/>
        </p:nvSpPr>
        <p:spPr bwMode="auto">
          <a:xfrm flipH="1">
            <a:off x="822325" y="2247900"/>
            <a:ext cx="1098550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椭圆 3"/>
          <p:cNvSpPr>
            <a:spLocks noChangeArrowheads="1"/>
          </p:cNvSpPr>
          <p:nvPr/>
        </p:nvSpPr>
        <p:spPr bwMode="auto">
          <a:xfrm>
            <a:off x="3616325" y="2246313"/>
            <a:ext cx="2217738" cy="2219325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4" name="任意多边形 4"/>
          <p:cNvSpPr>
            <a:spLocks noChangeArrowheads="1"/>
          </p:cNvSpPr>
          <p:nvPr/>
        </p:nvSpPr>
        <p:spPr bwMode="auto">
          <a:xfrm flipH="1">
            <a:off x="3629025" y="2246313"/>
            <a:ext cx="1096963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椭圆 5"/>
          <p:cNvSpPr>
            <a:spLocks noChangeArrowheads="1"/>
          </p:cNvSpPr>
          <p:nvPr/>
        </p:nvSpPr>
        <p:spPr bwMode="auto">
          <a:xfrm>
            <a:off x="6419850" y="2247900"/>
            <a:ext cx="2219325" cy="2219325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6" name="任意多边形 6"/>
          <p:cNvSpPr>
            <a:spLocks noChangeArrowheads="1"/>
          </p:cNvSpPr>
          <p:nvPr/>
        </p:nvSpPr>
        <p:spPr bwMode="auto">
          <a:xfrm flipH="1">
            <a:off x="6432550" y="2247900"/>
            <a:ext cx="1098550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椭圆 7"/>
          <p:cNvSpPr>
            <a:spLocks noChangeArrowheads="1"/>
          </p:cNvSpPr>
          <p:nvPr/>
        </p:nvSpPr>
        <p:spPr bwMode="auto">
          <a:xfrm>
            <a:off x="9226550" y="2247900"/>
            <a:ext cx="2217738" cy="2219325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8" name="任意多边形 8"/>
          <p:cNvSpPr>
            <a:spLocks noChangeArrowheads="1"/>
          </p:cNvSpPr>
          <p:nvPr/>
        </p:nvSpPr>
        <p:spPr bwMode="auto">
          <a:xfrm flipH="1">
            <a:off x="9239250" y="2247900"/>
            <a:ext cx="1096963" cy="2216150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椭圆 12"/>
          <p:cNvSpPr>
            <a:spLocks noChangeArrowheads="1"/>
          </p:cNvSpPr>
          <p:nvPr/>
        </p:nvSpPr>
        <p:spPr bwMode="auto">
          <a:xfrm>
            <a:off x="1389063" y="5191125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50" name="文本框 14"/>
          <p:cNvSpPr>
            <a:spLocks noChangeArrowheads="1"/>
          </p:cNvSpPr>
          <p:nvPr/>
        </p:nvSpPr>
        <p:spPr bwMode="auto">
          <a:xfrm>
            <a:off x="1541463" y="5102225"/>
            <a:ext cx="4113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51" name="椭圆 15"/>
          <p:cNvSpPr>
            <a:spLocks noChangeArrowheads="1"/>
          </p:cNvSpPr>
          <p:nvPr/>
        </p:nvSpPr>
        <p:spPr bwMode="auto">
          <a:xfrm>
            <a:off x="6551613" y="5191125"/>
            <a:ext cx="152400" cy="152400"/>
          </a:xfrm>
          <a:prstGeom prst="ellipse">
            <a:avLst/>
          </a:pr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52" name="文本框 16"/>
          <p:cNvSpPr>
            <a:spLocks noChangeArrowheads="1"/>
          </p:cNvSpPr>
          <p:nvPr/>
        </p:nvSpPr>
        <p:spPr bwMode="auto">
          <a:xfrm>
            <a:off x="6704013" y="5102225"/>
            <a:ext cx="41132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5853" name="Group 416"/>
          <p:cNvGrpSpPr>
            <a:grpSpLocks/>
          </p:cNvGrpSpPr>
          <p:nvPr/>
        </p:nvGrpSpPr>
        <p:grpSpPr bwMode="auto">
          <a:xfrm>
            <a:off x="9745663" y="2568575"/>
            <a:ext cx="1071562" cy="1377950"/>
            <a:chOff x="0" y="0"/>
            <a:chExt cx="2692401" cy="3448051"/>
          </a:xfrm>
        </p:grpSpPr>
        <p:sp>
          <p:nvSpPr>
            <p:cNvPr id="35854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5857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5858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Oval 24"/>
            <p:cNvSpPr>
              <a:spLocks noChangeArrowheads="1"/>
            </p:cNvSpPr>
            <p:nvPr/>
          </p:nvSpPr>
          <p:spPr bwMode="auto">
            <a:xfrm>
              <a:off x="1439863" y="1477963"/>
              <a:ext cx="77788" cy="79375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5860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61" name="Freeform 18"/>
          <p:cNvSpPr>
            <a:spLocks noEditPoints="1" noChangeArrowheads="1"/>
          </p:cNvSpPr>
          <p:nvPr/>
        </p:nvSpPr>
        <p:spPr bwMode="auto">
          <a:xfrm>
            <a:off x="4211638" y="2873375"/>
            <a:ext cx="1052512" cy="965200"/>
          </a:xfrm>
          <a:custGeom>
            <a:avLst/>
            <a:gdLst>
              <a:gd name="T0" fmla="*/ 1304 w 1423"/>
              <a:gd name="T1" fmla="*/ 301 h 1114"/>
              <a:gd name="T2" fmla="*/ 1302 w 1423"/>
              <a:gd name="T3" fmla="*/ 297 h 1114"/>
              <a:gd name="T4" fmla="*/ 719 w 1423"/>
              <a:gd name="T5" fmla="*/ 113 h 1114"/>
              <a:gd name="T6" fmla="*/ 496 w 1423"/>
              <a:gd name="T7" fmla="*/ 416 h 1114"/>
              <a:gd name="T8" fmla="*/ 441 w 1423"/>
              <a:gd name="T9" fmla="*/ 482 h 1114"/>
              <a:gd name="T10" fmla="*/ 375 w 1423"/>
              <a:gd name="T11" fmla="*/ 536 h 1114"/>
              <a:gd name="T12" fmla="*/ 290 w 1423"/>
              <a:gd name="T13" fmla="*/ 648 h 1114"/>
              <a:gd name="T14" fmla="*/ 470 w 1423"/>
              <a:gd name="T15" fmla="*/ 973 h 1114"/>
              <a:gd name="T16" fmla="*/ 610 w 1423"/>
              <a:gd name="T17" fmla="*/ 960 h 1114"/>
              <a:gd name="T18" fmla="*/ 775 w 1423"/>
              <a:gd name="T19" fmla="*/ 921 h 1114"/>
              <a:gd name="T20" fmla="*/ 932 w 1423"/>
              <a:gd name="T21" fmla="*/ 927 h 1114"/>
              <a:gd name="T22" fmla="*/ 1151 w 1423"/>
              <a:gd name="T23" fmla="*/ 893 h 1114"/>
              <a:gd name="T24" fmla="*/ 1304 w 1423"/>
              <a:gd name="T25" fmla="*/ 301 h 1114"/>
              <a:gd name="T26" fmla="*/ 1024 w 1423"/>
              <a:gd name="T27" fmla="*/ 311 h 1114"/>
              <a:gd name="T28" fmla="*/ 1024 w 1423"/>
              <a:gd name="T29" fmla="*/ 311 h 1114"/>
              <a:gd name="T30" fmla="*/ 873 w 1423"/>
              <a:gd name="T31" fmla="*/ 299 h 1114"/>
              <a:gd name="T32" fmla="*/ 873 w 1423"/>
              <a:gd name="T33" fmla="*/ 299 h 1114"/>
              <a:gd name="T34" fmla="*/ 799 w 1423"/>
              <a:gd name="T35" fmla="*/ 278 h 1114"/>
              <a:gd name="T36" fmla="*/ 821 w 1423"/>
              <a:gd name="T37" fmla="*/ 203 h 1114"/>
              <a:gd name="T38" fmla="*/ 828 w 1423"/>
              <a:gd name="T39" fmla="*/ 200 h 1114"/>
              <a:gd name="T40" fmla="*/ 1101 w 1423"/>
              <a:gd name="T41" fmla="*/ 234 h 1114"/>
              <a:gd name="T42" fmla="*/ 1108 w 1423"/>
              <a:gd name="T43" fmla="*/ 244 h 1114"/>
              <a:gd name="T44" fmla="*/ 1087 w 1423"/>
              <a:gd name="T45" fmla="*/ 318 h 1114"/>
              <a:gd name="T46" fmla="*/ 1024 w 1423"/>
              <a:gd name="T47" fmla="*/ 311 h 1114"/>
              <a:gd name="T48" fmla="*/ 14 w 1423"/>
              <a:gd name="T49" fmla="*/ 967 h 1114"/>
              <a:gd name="T50" fmla="*/ 53 w 1423"/>
              <a:gd name="T51" fmla="*/ 1037 h 1114"/>
              <a:gd name="T52" fmla="*/ 115 w 1423"/>
              <a:gd name="T53" fmla="*/ 1064 h 1114"/>
              <a:gd name="T54" fmla="*/ 24 w 1423"/>
              <a:gd name="T55" fmla="*/ 900 h 1114"/>
              <a:gd name="T56" fmla="*/ 14 w 1423"/>
              <a:gd name="T57" fmla="*/ 967 h 1114"/>
              <a:gd name="T58" fmla="*/ 400 w 1423"/>
              <a:gd name="T59" fmla="*/ 959 h 1114"/>
              <a:gd name="T60" fmla="*/ 265 w 1423"/>
              <a:gd name="T61" fmla="*/ 714 h 1114"/>
              <a:gd name="T62" fmla="*/ 190 w 1423"/>
              <a:gd name="T63" fmla="*/ 686 h 1114"/>
              <a:gd name="T64" fmla="*/ 175 w 1423"/>
              <a:gd name="T65" fmla="*/ 764 h 1114"/>
              <a:gd name="T66" fmla="*/ 310 w 1423"/>
              <a:gd name="T67" fmla="*/ 1008 h 1114"/>
              <a:gd name="T68" fmla="*/ 385 w 1423"/>
              <a:gd name="T69" fmla="*/ 1037 h 1114"/>
              <a:gd name="T70" fmla="*/ 400 w 1423"/>
              <a:gd name="T71" fmla="*/ 959 h 1114"/>
              <a:gd name="T72" fmla="*/ 266 w 1423"/>
              <a:gd name="T73" fmla="*/ 1026 h 1114"/>
              <a:gd name="T74" fmla="*/ 136 w 1423"/>
              <a:gd name="T75" fmla="*/ 792 h 1114"/>
              <a:gd name="T76" fmla="*/ 65 w 1423"/>
              <a:gd name="T77" fmla="*/ 764 h 1114"/>
              <a:gd name="T78" fmla="*/ 50 w 1423"/>
              <a:gd name="T79" fmla="*/ 840 h 1114"/>
              <a:gd name="T80" fmla="*/ 180 w 1423"/>
              <a:gd name="T81" fmla="*/ 1074 h 1114"/>
              <a:gd name="T82" fmla="*/ 251 w 1423"/>
              <a:gd name="T83" fmla="*/ 1101 h 1114"/>
              <a:gd name="T84" fmla="*/ 266 w 1423"/>
              <a:gd name="T85" fmla="*/ 1026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23" h="1114">
                <a:moveTo>
                  <a:pt x="1304" y="301"/>
                </a:moveTo>
                <a:cubicBezTo>
                  <a:pt x="1303" y="298"/>
                  <a:pt x="1304" y="300"/>
                  <a:pt x="1302" y="297"/>
                </a:cubicBezTo>
                <a:cubicBezTo>
                  <a:pt x="1184" y="83"/>
                  <a:pt x="922" y="0"/>
                  <a:pt x="719" y="113"/>
                </a:cubicBezTo>
                <a:cubicBezTo>
                  <a:pt x="602" y="177"/>
                  <a:pt x="570" y="311"/>
                  <a:pt x="496" y="416"/>
                </a:cubicBezTo>
                <a:cubicBezTo>
                  <a:pt x="476" y="444"/>
                  <a:pt x="458" y="465"/>
                  <a:pt x="441" y="482"/>
                </a:cubicBezTo>
                <a:cubicBezTo>
                  <a:pt x="418" y="504"/>
                  <a:pt x="397" y="520"/>
                  <a:pt x="375" y="536"/>
                </a:cubicBezTo>
                <a:cubicBezTo>
                  <a:pt x="334" y="566"/>
                  <a:pt x="296" y="593"/>
                  <a:pt x="290" y="648"/>
                </a:cubicBezTo>
                <a:cubicBezTo>
                  <a:pt x="470" y="973"/>
                  <a:pt x="470" y="973"/>
                  <a:pt x="470" y="973"/>
                </a:cubicBezTo>
                <a:cubicBezTo>
                  <a:pt x="519" y="997"/>
                  <a:pt x="563" y="978"/>
                  <a:pt x="610" y="960"/>
                </a:cubicBezTo>
                <a:cubicBezTo>
                  <a:pt x="654" y="943"/>
                  <a:pt x="697" y="925"/>
                  <a:pt x="775" y="921"/>
                </a:cubicBezTo>
                <a:cubicBezTo>
                  <a:pt x="827" y="918"/>
                  <a:pt x="880" y="924"/>
                  <a:pt x="932" y="927"/>
                </a:cubicBezTo>
                <a:cubicBezTo>
                  <a:pt x="1008" y="932"/>
                  <a:pt x="1082" y="931"/>
                  <a:pt x="1151" y="893"/>
                </a:cubicBezTo>
                <a:cubicBezTo>
                  <a:pt x="1354" y="780"/>
                  <a:pt x="1423" y="515"/>
                  <a:pt x="1304" y="301"/>
                </a:cubicBezTo>
                <a:close/>
                <a:moveTo>
                  <a:pt x="1024" y="311"/>
                </a:moveTo>
                <a:cubicBezTo>
                  <a:pt x="1024" y="311"/>
                  <a:pt x="1024" y="311"/>
                  <a:pt x="1024" y="311"/>
                </a:cubicBezTo>
                <a:cubicBezTo>
                  <a:pt x="983" y="270"/>
                  <a:pt x="917" y="279"/>
                  <a:pt x="873" y="299"/>
                </a:cubicBezTo>
                <a:cubicBezTo>
                  <a:pt x="873" y="299"/>
                  <a:pt x="873" y="299"/>
                  <a:pt x="873" y="299"/>
                </a:cubicBezTo>
                <a:cubicBezTo>
                  <a:pt x="847" y="313"/>
                  <a:pt x="814" y="304"/>
                  <a:pt x="799" y="278"/>
                </a:cubicBezTo>
                <a:cubicBezTo>
                  <a:pt x="785" y="251"/>
                  <a:pt x="794" y="218"/>
                  <a:pt x="821" y="203"/>
                </a:cubicBezTo>
                <a:cubicBezTo>
                  <a:pt x="823" y="202"/>
                  <a:pt x="828" y="200"/>
                  <a:pt x="828" y="200"/>
                </a:cubicBezTo>
                <a:cubicBezTo>
                  <a:pt x="927" y="155"/>
                  <a:pt x="1035" y="168"/>
                  <a:pt x="1101" y="234"/>
                </a:cubicBezTo>
                <a:cubicBezTo>
                  <a:pt x="1101" y="234"/>
                  <a:pt x="1106" y="240"/>
                  <a:pt x="1108" y="244"/>
                </a:cubicBezTo>
                <a:cubicBezTo>
                  <a:pt x="1122" y="270"/>
                  <a:pt x="1113" y="303"/>
                  <a:pt x="1087" y="318"/>
                </a:cubicBezTo>
                <a:cubicBezTo>
                  <a:pt x="1066" y="329"/>
                  <a:pt x="1041" y="326"/>
                  <a:pt x="1024" y="311"/>
                </a:cubicBezTo>
                <a:close/>
                <a:moveTo>
                  <a:pt x="14" y="967"/>
                </a:moveTo>
                <a:cubicBezTo>
                  <a:pt x="53" y="1037"/>
                  <a:pt x="53" y="1037"/>
                  <a:pt x="53" y="1037"/>
                </a:cubicBezTo>
                <a:cubicBezTo>
                  <a:pt x="67" y="1062"/>
                  <a:pt x="94" y="1074"/>
                  <a:pt x="115" y="1064"/>
                </a:cubicBezTo>
                <a:cubicBezTo>
                  <a:pt x="24" y="900"/>
                  <a:pt x="24" y="900"/>
                  <a:pt x="24" y="900"/>
                </a:cubicBezTo>
                <a:cubicBezTo>
                  <a:pt x="5" y="912"/>
                  <a:pt x="0" y="941"/>
                  <a:pt x="14" y="967"/>
                </a:cubicBezTo>
                <a:close/>
                <a:moveTo>
                  <a:pt x="400" y="959"/>
                </a:moveTo>
                <a:cubicBezTo>
                  <a:pt x="265" y="714"/>
                  <a:pt x="265" y="714"/>
                  <a:pt x="265" y="714"/>
                </a:cubicBezTo>
                <a:cubicBezTo>
                  <a:pt x="248" y="685"/>
                  <a:pt x="215" y="672"/>
                  <a:pt x="190" y="686"/>
                </a:cubicBezTo>
                <a:cubicBezTo>
                  <a:pt x="166" y="699"/>
                  <a:pt x="159" y="734"/>
                  <a:pt x="175" y="764"/>
                </a:cubicBezTo>
                <a:cubicBezTo>
                  <a:pt x="310" y="1008"/>
                  <a:pt x="310" y="1008"/>
                  <a:pt x="310" y="1008"/>
                </a:cubicBezTo>
                <a:cubicBezTo>
                  <a:pt x="327" y="1038"/>
                  <a:pt x="360" y="1051"/>
                  <a:pt x="385" y="1037"/>
                </a:cubicBezTo>
                <a:cubicBezTo>
                  <a:pt x="410" y="1023"/>
                  <a:pt x="416" y="988"/>
                  <a:pt x="400" y="959"/>
                </a:cubicBezTo>
                <a:close/>
                <a:moveTo>
                  <a:pt x="266" y="1026"/>
                </a:moveTo>
                <a:cubicBezTo>
                  <a:pt x="136" y="792"/>
                  <a:pt x="136" y="792"/>
                  <a:pt x="136" y="792"/>
                </a:cubicBezTo>
                <a:cubicBezTo>
                  <a:pt x="121" y="764"/>
                  <a:pt x="89" y="751"/>
                  <a:pt x="65" y="764"/>
                </a:cubicBezTo>
                <a:cubicBezTo>
                  <a:pt x="41" y="778"/>
                  <a:pt x="35" y="811"/>
                  <a:pt x="50" y="840"/>
                </a:cubicBezTo>
                <a:cubicBezTo>
                  <a:pt x="180" y="1074"/>
                  <a:pt x="180" y="1074"/>
                  <a:pt x="180" y="1074"/>
                </a:cubicBezTo>
                <a:cubicBezTo>
                  <a:pt x="196" y="1102"/>
                  <a:pt x="228" y="1114"/>
                  <a:pt x="251" y="1101"/>
                </a:cubicBezTo>
                <a:cubicBezTo>
                  <a:pt x="275" y="1088"/>
                  <a:pt x="282" y="1055"/>
                  <a:pt x="266" y="10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2" name="Freeform 22"/>
          <p:cNvSpPr>
            <a:spLocks noEditPoints="1" noChangeArrowheads="1"/>
          </p:cNvSpPr>
          <p:nvPr/>
        </p:nvSpPr>
        <p:spPr bwMode="auto">
          <a:xfrm>
            <a:off x="1382713" y="2797175"/>
            <a:ext cx="1074737" cy="1149350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63" name="Picture 34" descr="Efficienc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2598738"/>
            <a:ext cx="162877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4" name="文本框 32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圆角矩形 21"/>
          <p:cNvSpPr>
            <a:spLocks noChangeArrowheads="1"/>
          </p:cNvSpPr>
          <p:nvPr/>
        </p:nvSpPr>
        <p:spPr bwMode="auto">
          <a:xfrm>
            <a:off x="2798763" y="1873250"/>
            <a:ext cx="2543175" cy="2543175"/>
          </a:xfrm>
          <a:prstGeom prst="roundRect">
            <a:avLst>
              <a:gd name="adj" fmla="val 775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6866" name="任意多边形 23"/>
          <p:cNvSpPr>
            <a:spLocks noChangeArrowheads="1"/>
          </p:cNvSpPr>
          <p:nvPr/>
        </p:nvSpPr>
        <p:spPr bwMode="auto">
          <a:xfrm>
            <a:off x="3157538" y="2741613"/>
            <a:ext cx="2181225" cy="1673225"/>
          </a:xfrm>
          <a:custGeom>
            <a:avLst/>
            <a:gdLst>
              <a:gd name="T0" fmla="*/ 1794146 w 2182140"/>
              <a:gd name="T1" fmla="*/ 0 h 1674017"/>
              <a:gd name="T2" fmla="*/ 2182140 w 2182140"/>
              <a:gd name="T3" fmla="*/ 556824 h 1674017"/>
              <a:gd name="T4" fmla="*/ 2182140 w 2182140"/>
              <a:gd name="T5" fmla="*/ 1476611 h 1674017"/>
              <a:gd name="T6" fmla="*/ 1984734 w 2182140"/>
              <a:gd name="T7" fmla="*/ 1674017 h 1674017"/>
              <a:gd name="T8" fmla="*/ 690750 w 2182140"/>
              <a:gd name="T9" fmla="*/ 1674017 h 1674017"/>
              <a:gd name="T10" fmla="*/ 0 w 2182140"/>
              <a:gd name="T11" fmla="*/ 682697 h 1674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2140" h="1674017">
                <a:moveTo>
                  <a:pt x="1794146" y="0"/>
                </a:moveTo>
                <a:lnTo>
                  <a:pt x="2182140" y="556824"/>
                </a:lnTo>
                <a:lnTo>
                  <a:pt x="2182140" y="1476611"/>
                </a:lnTo>
                <a:cubicBezTo>
                  <a:pt x="2182140" y="1585635"/>
                  <a:pt x="2093758" y="1674017"/>
                  <a:pt x="1984734" y="1674017"/>
                </a:cubicBezTo>
                <a:lnTo>
                  <a:pt x="690750" y="1674017"/>
                </a:lnTo>
                <a:lnTo>
                  <a:pt x="0" y="682697"/>
                </a:lnTo>
                <a:close/>
              </a:path>
            </a:pathLst>
          </a:custGeom>
          <a:solidFill>
            <a:srgbClr val="3B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文本框 13"/>
          <p:cNvSpPr>
            <a:spLocks noChangeArrowheads="1"/>
          </p:cNvSpPr>
          <p:nvPr/>
        </p:nvSpPr>
        <p:spPr bwMode="auto">
          <a:xfrm>
            <a:off x="6010275" y="1587500"/>
            <a:ext cx="14065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800">
                <a:solidFill>
                  <a:srgbClr val="DDA44F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P</a:t>
            </a:r>
            <a:endParaRPr lang="zh-CN" altLang="en-US" sz="13800">
              <a:solidFill>
                <a:srgbClr val="DDA44F"/>
              </a:solidFill>
              <a:latin typeface="方正大黑简体" pitchFamily="1" charset="-122"/>
              <a:ea typeface="方正大黑简体" pitchFamily="1" charset="-122"/>
              <a:sym typeface="方正大黑简体" pitchFamily="1" charset="-122"/>
            </a:endParaRPr>
          </a:p>
        </p:txBody>
      </p:sp>
      <p:sp>
        <p:nvSpPr>
          <p:cNvPr id="36868" name="文本框 14"/>
          <p:cNvSpPr>
            <a:spLocks noChangeArrowheads="1"/>
          </p:cNvSpPr>
          <p:nvPr/>
        </p:nvSpPr>
        <p:spPr bwMode="auto">
          <a:xfrm>
            <a:off x="6865938" y="2462213"/>
            <a:ext cx="15446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DDA44F"/>
                </a:solidFill>
                <a:latin typeface="方正大黑简体" pitchFamily="1" charset="-122"/>
                <a:ea typeface="方正大黑简体" pitchFamily="1" charset="-122"/>
              </a:rPr>
              <a:t>art</a:t>
            </a:r>
            <a:endParaRPr lang="zh-CN" altLang="en-US" sz="6000">
              <a:solidFill>
                <a:srgbClr val="DDA44F"/>
              </a:solidFill>
              <a:latin typeface="方正大黑简体" pitchFamily="1" charset="-122"/>
              <a:ea typeface="方正大黑简体" pitchFamily="1" charset="-122"/>
            </a:endParaRPr>
          </a:p>
        </p:txBody>
      </p:sp>
      <p:sp>
        <p:nvSpPr>
          <p:cNvPr id="36869" name="文本框 15"/>
          <p:cNvSpPr>
            <a:spLocks noChangeArrowheads="1"/>
          </p:cNvSpPr>
          <p:nvPr/>
        </p:nvSpPr>
        <p:spPr bwMode="auto">
          <a:xfrm>
            <a:off x="8005763" y="1763713"/>
            <a:ext cx="4032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500" b="1">
                <a:solidFill>
                  <a:srgbClr val="519CD6"/>
                </a:solidFill>
                <a:latin typeface="Helvetica LT Std" pitchFamily="2" charset="0"/>
                <a:ea typeface="Hiragino Sans GB W3" pitchFamily="2" charset="-122"/>
                <a:sym typeface="Helvetica LT Std" pitchFamily="2" charset="0"/>
              </a:rPr>
              <a:t>3</a:t>
            </a:r>
            <a:endParaRPr lang="zh-CN" altLang="en-US" sz="11500" b="1">
              <a:solidFill>
                <a:srgbClr val="519CD6"/>
              </a:solidFill>
              <a:latin typeface="Helvetica LT Std" pitchFamily="2" charset="0"/>
              <a:ea typeface="Hiragino Sans GB W3" pitchFamily="2" charset="-122"/>
              <a:sym typeface="Helvetica LT Std" pitchFamily="2" charset="0"/>
            </a:endParaRPr>
          </a:p>
        </p:txBody>
      </p:sp>
      <p:sp>
        <p:nvSpPr>
          <p:cNvPr id="36870" name="文本框 16"/>
          <p:cNvSpPr>
            <a:spLocks noChangeArrowheads="1"/>
          </p:cNvSpPr>
          <p:nvPr/>
        </p:nvSpPr>
        <p:spPr bwMode="auto">
          <a:xfrm>
            <a:off x="6040438" y="3582988"/>
            <a:ext cx="2914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  <p:sp>
        <p:nvSpPr>
          <p:cNvPr id="36871" name="直接连接符 18"/>
          <p:cNvSpPr>
            <a:spLocks noChangeShapeType="1"/>
          </p:cNvSpPr>
          <p:nvPr/>
        </p:nvSpPr>
        <p:spPr bwMode="auto">
          <a:xfrm>
            <a:off x="6016625" y="3484563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直接连接符 19"/>
          <p:cNvSpPr>
            <a:spLocks noChangeShapeType="1"/>
          </p:cNvSpPr>
          <p:nvPr/>
        </p:nvSpPr>
        <p:spPr bwMode="auto">
          <a:xfrm>
            <a:off x="6016625" y="4279900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7"/>
          <p:cNvSpPr>
            <a:spLocks noChangeArrowheads="1"/>
          </p:cNvSpPr>
          <p:nvPr/>
        </p:nvSpPr>
        <p:spPr bwMode="auto">
          <a:xfrm>
            <a:off x="3044825" y="2493963"/>
            <a:ext cx="2041525" cy="1089025"/>
          </a:xfrm>
          <a:custGeom>
            <a:avLst/>
            <a:gdLst>
              <a:gd name="T0" fmla="*/ 157 w 214"/>
              <a:gd name="T1" fmla="*/ 0 h 114"/>
              <a:gd name="T2" fmla="*/ 107 w 214"/>
              <a:gd name="T3" fmla="*/ 29 h 114"/>
              <a:gd name="T4" fmla="*/ 86 w 214"/>
              <a:gd name="T5" fmla="*/ 23 h 114"/>
              <a:gd name="T6" fmla="*/ 46 w 214"/>
              <a:gd name="T7" fmla="*/ 48 h 114"/>
              <a:gd name="T8" fmla="*/ 34 w 214"/>
              <a:gd name="T9" fmla="*/ 45 h 114"/>
              <a:gd name="T10" fmla="*/ 0 w 214"/>
              <a:gd name="T11" fmla="*/ 80 h 114"/>
              <a:gd name="T12" fmla="*/ 34 w 214"/>
              <a:gd name="T13" fmla="*/ 114 h 114"/>
              <a:gd name="T14" fmla="*/ 86 w 214"/>
              <a:gd name="T15" fmla="*/ 114 h 114"/>
              <a:gd name="T16" fmla="*/ 157 w 214"/>
              <a:gd name="T17" fmla="*/ 114 h 114"/>
              <a:gd name="T18" fmla="*/ 214 w 214"/>
              <a:gd name="T19" fmla="*/ 57 h 114"/>
              <a:gd name="T20" fmla="*/ 157 w 214"/>
              <a:gd name="T2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4" h="114">
                <a:moveTo>
                  <a:pt x="157" y="0"/>
                </a:moveTo>
                <a:cubicBezTo>
                  <a:pt x="136" y="0"/>
                  <a:pt x="117" y="11"/>
                  <a:pt x="107" y="29"/>
                </a:cubicBezTo>
                <a:cubicBezTo>
                  <a:pt x="101" y="25"/>
                  <a:pt x="94" y="23"/>
                  <a:pt x="86" y="23"/>
                </a:cubicBezTo>
                <a:cubicBezTo>
                  <a:pt x="69" y="23"/>
                  <a:pt x="54" y="33"/>
                  <a:pt x="46" y="48"/>
                </a:cubicBezTo>
                <a:cubicBezTo>
                  <a:pt x="42" y="46"/>
                  <a:pt x="38" y="45"/>
                  <a:pt x="34" y="45"/>
                </a:cubicBezTo>
                <a:cubicBezTo>
                  <a:pt x="15" y="45"/>
                  <a:pt x="0" y="61"/>
                  <a:pt x="0" y="80"/>
                </a:cubicBezTo>
                <a:cubicBezTo>
                  <a:pt x="0" y="99"/>
                  <a:pt x="15" y="114"/>
                  <a:pt x="34" y="114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89" y="114"/>
                  <a:pt x="214" y="89"/>
                  <a:pt x="214" y="57"/>
                </a:cubicBezTo>
                <a:cubicBezTo>
                  <a:pt x="214" y="25"/>
                  <a:pt x="189" y="0"/>
                  <a:pt x="157" y="0"/>
                </a:cubicBezTo>
                <a:close/>
              </a:path>
            </a:pathLst>
          </a:custGeom>
          <a:solidFill>
            <a:srgbClr val="FFF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文本框 10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"/>
          <p:cNvSpPr>
            <a:spLocks noChangeArrowheads="1"/>
          </p:cNvSpPr>
          <p:nvPr/>
        </p:nvSpPr>
        <p:spPr bwMode="auto">
          <a:xfrm>
            <a:off x="1247775" y="1973263"/>
            <a:ext cx="3152775" cy="5810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0" name="矩形 2"/>
          <p:cNvSpPr>
            <a:spLocks noChangeArrowheads="1"/>
          </p:cNvSpPr>
          <p:nvPr/>
        </p:nvSpPr>
        <p:spPr bwMode="auto">
          <a:xfrm>
            <a:off x="4543425" y="1973263"/>
            <a:ext cx="3152775" cy="58102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7839075" y="1973263"/>
            <a:ext cx="3152775" cy="5810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7892" name="Picture 10" descr="C:\Users\Jonahs\Dropbox\Projects SCOTT\MEET Windows Azure\source\Background\tile-icon-networ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1968500"/>
            <a:ext cx="5857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928813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C:\Users\jonahs\Documents\Dropbox\Projects SCOTT\MEET Windows Azure\source\Background\Service-Icon-V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2016125"/>
            <a:ext cx="49688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文本框 15"/>
          <p:cNvSpPr>
            <a:spLocks noChangeArrowheads="1"/>
          </p:cNvSpPr>
          <p:nvPr/>
        </p:nvSpPr>
        <p:spPr bwMode="auto">
          <a:xfrm>
            <a:off x="2262188" y="2063750"/>
            <a:ext cx="122713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输入内容</a:t>
            </a:r>
          </a:p>
        </p:txBody>
      </p:sp>
      <p:sp>
        <p:nvSpPr>
          <p:cNvPr id="37896" name="文本框 16"/>
          <p:cNvSpPr>
            <a:spLocks noChangeArrowheads="1"/>
          </p:cNvSpPr>
          <p:nvPr/>
        </p:nvSpPr>
        <p:spPr bwMode="auto">
          <a:xfrm>
            <a:off x="5653088" y="2063750"/>
            <a:ext cx="122713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输入内容</a:t>
            </a:r>
          </a:p>
        </p:txBody>
      </p:sp>
      <p:sp>
        <p:nvSpPr>
          <p:cNvPr id="37897" name="文本框 17"/>
          <p:cNvSpPr>
            <a:spLocks noChangeArrowheads="1"/>
          </p:cNvSpPr>
          <p:nvPr/>
        </p:nvSpPr>
        <p:spPr bwMode="auto">
          <a:xfrm>
            <a:off x="9042400" y="2063750"/>
            <a:ext cx="1228725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输入内容</a:t>
            </a:r>
          </a:p>
        </p:txBody>
      </p:sp>
      <p:pic>
        <p:nvPicPr>
          <p:cNvPr id="37898" name="图片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6" t="4015" r="4555"/>
          <a:stretch>
            <a:fillRect/>
          </a:stretch>
        </p:blipFill>
        <p:spPr bwMode="auto">
          <a:xfrm>
            <a:off x="1247775" y="2697163"/>
            <a:ext cx="314325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文本框 19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  <p:pic>
        <p:nvPicPr>
          <p:cNvPr id="37900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2693988"/>
            <a:ext cx="36290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1" name="图片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578100"/>
            <a:ext cx="36004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表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" y="1866900"/>
            <a:ext cx="27924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4" name="文本框 9"/>
          <p:cNvSpPr>
            <a:spLocks noChangeArrowheads="1"/>
          </p:cNvSpPr>
          <p:nvPr/>
        </p:nvSpPr>
        <p:spPr bwMode="auto">
          <a:xfrm>
            <a:off x="1962150" y="2714625"/>
            <a:ext cx="1333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80</a:t>
            </a:r>
            <a:r>
              <a:rPr lang="en-US" sz="44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%</a:t>
            </a:r>
            <a:endParaRPr lang="zh-CN" altLang="en-US" sz="4400" b="1">
              <a:solidFill>
                <a:srgbClr val="323F4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38915" name="图表 1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8" y="1866900"/>
            <a:ext cx="2792412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图表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75" y="1866900"/>
            <a:ext cx="27924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文本框 14"/>
          <p:cNvSpPr>
            <a:spLocks noChangeArrowheads="1"/>
          </p:cNvSpPr>
          <p:nvPr/>
        </p:nvSpPr>
        <p:spPr bwMode="auto">
          <a:xfrm>
            <a:off x="5448300" y="2714625"/>
            <a:ext cx="1333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65</a:t>
            </a:r>
            <a:r>
              <a:rPr lang="en-US" sz="44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%</a:t>
            </a:r>
            <a:endParaRPr lang="zh-CN" altLang="en-US" sz="4400" b="1">
              <a:solidFill>
                <a:srgbClr val="323F4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8918" name="文本框 15"/>
          <p:cNvSpPr>
            <a:spLocks noChangeArrowheads="1"/>
          </p:cNvSpPr>
          <p:nvPr/>
        </p:nvSpPr>
        <p:spPr bwMode="auto">
          <a:xfrm>
            <a:off x="8934450" y="2714625"/>
            <a:ext cx="1333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45</a:t>
            </a:r>
            <a:r>
              <a:rPr lang="en-US" sz="4400" b="1">
                <a:solidFill>
                  <a:srgbClr val="323F4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%</a:t>
            </a:r>
            <a:endParaRPr lang="zh-CN" altLang="en-US" sz="4400" b="1">
              <a:solidFill>
                <a:srgbClr val="323F4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8919" name="椭圆 16"/>
          <p:cNvSpPr>
            <a:spLocks noChangeArrowheads="1"/>
          </p:cNvSpPr>
          <p:nvPr/>
        </p:nvSpPr>
        <p:spPr bwMode="auto">
          <a:xfrm>
            <a:off x="741363" y="4872038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0" name="文本框 17"/>
          <p:cNvSpPr>
            <a:spLocks noChangeArrowheads="1"/>
          </p:cNvSpPr>
          <p:nvPr/>
        </p:nvSpPr>
        <p:spPr bwMode="auto">
          <a:xfrm>
            <a:off x="893763" y="4764088"/>
            <a:ext cx="3135312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</a:p>
        </p:txBody>
      </p:sp>
      <p:sp>
        <p:nvSpPr>
          <p:cNvPr id="38921" name="椭圆 18"/>
          <p:cNvSpPr>
            <a:spLocks noChangeArrowheads="1"/>
          </p:cNvSpPr>
          <p:nvPr/>
        </p:nvSpPr>
        <p:spPr bwMode="auto">
          <a:xfrm>
            <a:off x="4395788" y="4872038"/>
            <a:ext cx="152400" cy="152400"/>
          </a:xfrm>
          <a:prstGeom prst="ellipse">
            <a:avLst/>
          </a:prstGeom>
          <a:solidFill>
            <a:srgbClr val="DDA4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2" name="文本框 19"/>
          <p:cNvSpPr>
            <a:spLocks noChangeArrowheads="1"/>
          </p:cNvSpPr>
          <p:nvPr/>
        </p:nvSpPr>
        <p:spPr bwMode="auto">
          <a:xfrm>
            <a:off x="4548188" y="4764088"/>
            <a:ext cx="31353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923" name="椭圆 20"/>
          <p:cNvSpPr>
            <a:spLocks noChangeArrowheads="1"/>
          </p:cNvSpPr>
          <p:nvPr/>
        </p:nvSpPr>
        <p:spPr bwMode="auto">
          <a:xfrm>
            <a:off x="8048625" y="4872038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924" name="文本框 21"/>
          <p:cNvSpPr>
            <a:spLocks noChangeArrowheads="1"/>
          </p:cNvSpPr>
          <p:nvPr/>
        </p:nvSpPr>
        <p:spPr bwMode="auto">
          <a:xfrm>
            <a:off x="8201025" y="4764088"/>
            <a:ext cx="31353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925" name="文本框 22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直接箭头连接符 6"/>
          <p:cNvSpPr>
            <a:spLocks noChangeShapeType="1"/>
          </p:cNvSpPr>
          <p:nvPr/>
        </p:nvSpPr>
        <p:spPr bwMode="auto">
          <a:xfrm>
            <a:off x="725488" y="3929063"/>
            <a:ext cx="9564687" cy="7937"/>
          </a:xfrm>
          <a:prstGeom prst="straightConnector1">
            <a:avLst/>
          </a:prstGeom>
          <a:noFill/>
          <a:ln w="25400">
            <a:solidFill>
              <a:srgbClr val="3A87C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38" name="椭圆 8"/>
          <p:cNvSpPr>
            <a:spLocks noChangeArrowheads="1"/>
          </p:cNvSpPr>
          <p:nvPr/>
        </p:nvSpPr>
        <p:spPr bwMode="auto">
          <a:xfrm>
            <a:off x="1420813" y="3405188"/>
            <a:ext cx="1047750" cy="10477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939" name="任意多边形 9"/>
          <p:cNvSpPr>
            <a:spLocks noChangeArrowheads="1"/>
          </p:cNvSpPr>
          <p:nvPr/>
        </p:nvSpPr>
        <p:spPr bwMode="auto">
          <a:xfrm flipH="1">
            <a:off x="1433513" y="3405188"/>
            <a:ext cx="517525" cy="1046162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0" name="椭圆 11"/>
          <p:cNvSpPr>
            <a:spLocks noChangeArrowheads="1"/>
          </p:cNvSpPr>
          <p:nvPr/>
        </p:nvSpPr>
        <p:spPr bwMode="auto">
          <a:xfrm>
            <a:off x="4098925" y="3414713"/>
            <a:ext cx="1047750" cy="10477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941" name="任意多边形 12"/>
          <p:cNvSpPr>
            <a:spLocks noChangeArrowheads="1"/>
          </p:cNvSpPr>
          <p:nvPr/>
        </p:nvSpPr>
        <p:spPr bwMode="auto">
          <a:xfrm flipH="1">
            <a:off x="4111625" y="3414713"/>
            <a:ext cx="517525" cy="1046162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2" name="椭圆 13"/>
          <p:cNvSpPr>
            <a:spLocks noChangeArrowheads="1"/>
          </p:cNvSpPr>
          <p:nvPr/>
        </p:nvSpPr>
        <p:spPr bwMode="auto">
          <a:xfrm>
            <a:off x="6765925" y="3414713"/>
            <a:ext cx="1046163" cy="10477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943" name="任意多边形 14"/>
          <p:cNvSpPr>
            <a:spLocks noChangeArrowheads="1"/>
          </p:cNvSpPr>
          <p:nvPr/>
        </p:nvSpPr>
        <p:spPr bwMode="auto">
          <a:xfrm flipH="1">
            <a:off x="6778625" y="3414713"/>
            <a:ext cx="517525" cy="1046162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4" name="文本框 33"/>
          <p:cNvSpPr>
            <a:spLocks noChangeArrowheads="1"/>
          </p:cNvSpPr>
          <p:nvPr/>
        </p:nvSpPr>
        <p:spPr bwMode="auto">
          <a:xfrm>
            <a:off x="1387475" y="3665538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3</a:t>
            </a:r>
          </a:p>
        </p:txBody>
      </p:sp>
      <p:sp>
        <p:nvSpPr>
          <p:cNvPr id="39945" name="文本框 35"/>
          <p:cNvSpPr>
            <a:spLocks noChangeArrowheads="1"/>
          </p:cNvSpPr>
          <p:nvPr/>
        </p:nvSpPr>
        <p:spPr bwMode="auto">
          <a:xfrm>
            <a:off x="6731000" y="3665538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5</a:t>
            </a:r>
          </a:p>
        </p:txBody>
      </p:sp>
      <p:sp>
        <p:nvSpPr>
          <p:cNvPr id="39946" name="文本框 36"/>
          <p:cNvSpPr>
            <a:spLocks noChangeArrowheads="1"/>
          </p:cNvSpPr>
          <p:nvPr/>
        </p:nvSpPr>
        <p:spPr bwMode="auto">
          <a:xfrm>
            <a:off x="4086225" y="3665538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4</a:t>
            </a:r>
          </a:p>
        </p:txBody>
      </p:sp>
      <p:sp>
        <p:nvSpPr>
          <p:cNvPr id="39947" name="椭圆 37"/>
          <p:cNvSpPr>
            <a:spLocks noChangeArrowheads="1"/>
          </p:cNvSpPr>
          <p:nvPr/>
        </p:nvSpPr>
        <p:spPr bwMode="auto">
          <a:xfrm>
            <a:off x="9359900" y="3178175"/>
            <a:ext cx="1508125" cy="1509713"/>
          </a:xfrm>
          <a:prstGeom prst="ellipse">
            <a:avLst/>
          </a:prstGeom>
          <a:solidFill>
            <a:srgbClr val="F0D5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948" name="椭圆 15"/>
          <p:cNvSpPr>
            <a:spLocks noChangeArrowheads="1"/>
          </p:cNvSpPr>
          <p:nvPr/>
        </p:nvSpPr>
        <p:spPr bwMode="auto">
          <a:xfrm>
            <a:off x="9585325" y="3409950"/>
            <a:ext cx="1046163" cy="1046163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9949" name="任意多边形 16"/>
          <p:cNvSpPr>
            <a:spLocks noChangeArrowheads="1"/>
          </p:cNvSpPr>
          <p:nvPr/>
        </p:nvSpPr>
        <p:spPr bwMode="auto">
          <a:xfrm flipH="1">
            <a:off x="9598025" y="3409950"/>
            <a:ext cx="517525" cy="1044575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0" name="文本框 34"/>
          <p:cNvSpPr>
            <a:spLocks noChangeArrowheads="1"/>
          </p:cNvSpPr>
          <p:nvPr/>
        </p:nvSpPr>
        <p:spPr bwMode="auto">
          <a:xfrm>
            <a:off x="9569450" y="3670300"/>
            <a:ext cx="11303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201</a:t>
            </a:r>
            <a:r>
              <a:rPr lang="en-US" altLang="en-US" sz="2800">
                <a:solidFill>
                  <a:schemeClr val="bg1"/>
                </a:solidFill>
                <a:latin typeface="Broadway" pitchFamily="82" charset="0"/>
                <a:sym typeface="Broadway" pitchFamily="82" charset="0"/>
              </a:rPr>
              <a:t>6</a:t>
            </a:r>
          </a:p>
        </p:txBody>
      </p:sp>
      <p:sp>
        <p:nvSpPr>
          <p:cNvPr id="39951" name="文本框 26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  <p:grpSp>
        <p:nvGrpSpPr>
          <p:cNvPr id="39952" name="组合 4"/>
          <p:cNvGrpSpPr>
            <a:grpSpLocks/>
          </p:cNvGrpSpPr>
          <p:nvPr/>
        </p:nvGrpSpPr>
        <p:grpSpPr bwMode="auto">
          <a:xfrm>
            <a:off x="3330575" y="1187450"/>
            <a:ext cx="1814513" cy="2143125"/>
            <a:chOff x="0" y="0"/>
            <a:chExt cx="1815376" cy="2144668"/>
          </a:xfrm>
        </p:grpSpPr>
        <p:sp>
          <p:nvSpPr>
            <p:cNvPr id="39953" name="矩形 2"/>
            <p:cNvSpPr>
              <a:spLocks noChangeArrowheads="1"/>
            </p:cNvSpPr>
            <p:nvPr/>
          </p:nvSpPr>
          <p:spPr bwMode="auto">
            <a:xfrm>
              <a:off x="0" y="0"/>
              <a:ext cx="1815376" cy="18153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954" name="等腰三角形 3"/>
            <p:cNvSpPr>
              <a:spLocks noChangeArrowheads="1"/>
            </p:cNvSpPr>
            <p:nvPr/>
          </p:nvSpPr>
          <p:spPr bwMode="auto">
            <a:xfrm rot="10800000">
              <a:off x="1068673" y="1700389"/>
              <a:ext cx="477970" cy="444279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39955" name="组合 28"/>
          <p:cNvGrpSpPr>
            <a:grpSpLocks/>
          </p:cNvGrpSpPr>
          <p:nvPr/>
        </p:nvGrpSpPr>
        <p:grpSpPr bwMode="auto">
          <a:xfrm flipH="1" flipV="1">
            <a:off x="1438275" y="4505325"/>
            <a:ext cx="1814513" cy="2143125"/>
            <a:chOff x="0" y="0"/>
            <a:chExt cx="1815376" cy="2144668"/>
          </a:xfrm>
        </p:grpSpPr>
        <p:sp>
          <p:nvSpPr>
            <p:cNvPr id="39956" name="矩形 38"/>
            <p:cNvSpPr>
              <a:spLocks noChangeArrowheads="1"/>
            </p:cNvSpPr>
            <p:nvPr/>
          </p:nvSpPr>
          <p:spPr bwMode="auto">
            <a:xfrm>
              <a:off x="0" y="0"/>
              <a:ext cx="1815376" cy="18153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957" name="等腰三角形 39"/>
            <p:cNvSpPr>
              <a:spLocks noChangeArrowheads="1"/>
            </p:cNvSpPr>
            <p:nvPr/>
          </p:nvSpPr>
          <p:spPr bwMode="auto">
            <a:xfrm rot="10800000">
              <a:off x="1068673" y="1700389"/>
              <a:ext cx="477970" cy="444279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40983" name="组合 40"/>
          <p:cNvGrpSpPr/>
          <p:nvPr/>
        </p:nvGrpSpPr>
        <p:grpSpPr>
          <a:xfrm>
            <a:off x="8705850" y="660400"/>
            <a:ext cx="2081213" cy="2484438"/>
            <a:chOff x="0" y="0"/>
            <a:chExt cx="2080130" cy="2483473"/>
          </a:xfrm>
          <a:solidFill>
            <a:srgbClr val="FFC000"/>
          </a:solidFill>
        </p:grpSpPr>
        <p:sp>
          <p:nvSpPr>
            <p:cNvPr id="40984" name="矩形 41"/>
            <p:cNvSpPr/>
            <p:nvPr/>
          </p:nvSpPr>
          <p:spPr>
            <a:xfrm>
              <a:off x="0" y="0"/>
              <a:ext cx="2080130" cy="2080130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algn="ctr"/>
              <a:endParaRPr lang="zh-CN" altLang="en-US" noProof="1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  <p:sp>
          <p:nvSpPr>
            <p:cNvPr id="40985" name="等腰三角形 42"/>
            <p:cNvSpPr/>
            <p:nvPr/>
          </p:nvSpPr>
          <p:spPr>
            <a:xfrm rot="10800000">
              <a:off x="1033150" y="1768323"/>
              <a:ext cx="769382" cy="715150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algn="ctr"/>
              <a:endParaRPr lang="zh-CN" altLang="en-US" noProof="1">
                <a:solidFill>
                  <a:srgbClr val="FFFFFF"/>
                </a:solidFill>
                <a:latin typeface="宋体" charset="-122"/>
                <a:ea typeface="宋体" charset="-122"/>
                <a:sym typeface="宋体" charset="-122"/>
              </a:endParaRPr>
            </a:p>
          </p:txBody>
        </p:sp>
      </p:grpSp>
      <p:grpSp>
        <p:nvGrpSpPr>
          <p:cNvPr id="39959" name="组合 43"/>
          <p:cNvGrpSpPr>
            <a:grpSpLocks/>
          </p:cNvGrpSpPr>
          <p:nvPr/>
        </p:nvGrpSpPr>
        <p:grpSpPr bwMode="auto">
          <a:xfrm flipH="1" flipV="1">
            <a:off x="6810375" y="4505325"/>
            <a:ext cx="1816100" cy="2143125"/>
            <a:chOff x="0" y="0"/>
            <a:chExt cx="1815376" cy="2144668"/>
          </a:xfrm>
        </p:grpSpPr>
        <p:sp>
          <p:nvSpPr>
            <p:cNvPr id="39960" name="矩形 44"/>
            <p:cNvSpPr>
              <a:spLocks noChangeArrowheads="1"/>
            </p:cNvSpPr>
            <p:nvPr/>
          </p:nvSpPr>
          <p:spPr bwMode="auto">
            <a:xfrm>
              <a:off x="0" y="0"/>
              <a:ext cx="1815376" cy="181537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9961" name="等腰三角形 45"/>
            <p:cNvSpPr>
              <a:spLocks noChangeArrowheads="1"/>
            </p:cNvSpPr>
            <p:nvPr/>
          </p:nvSpPr>
          <p:spPr bwMode="auto">
            <a:xfrm rot="10800000">
              <a:off x="1068673" y="1700389"/>
              <a:ext cx="477970" cy="444279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9962" name="文本框 46"/>
          <p:cNvSpPr>
            <a:spLocks noChangeArrowheads="1"/>
          </p:cNvSpPr>
          <p:nvPr/>
        </p:nvSpPr>
        <p:spPr bwMode="auto">
          <a:xfrm>
            <a:off x="3340100" y="1485900"/>
            <a:ext cx="1803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</a:p>
        </p:txBody>
      </p:sp>
      <p:sp>
        <p:nvSpPr>
          <p:cNvPr id="39963" name="文本框 47"/>
          <p:cNvSpPr>
            <a:spLocks noChangeArrowheads="1"/>
          </p:cNvSpPr>
          <p:nvPr/>
        </p:nvSpPr>
        <p:spPr bwMode="auto">
          <a:xfrm>
            <a:off x="1443038" y="5199063"/>
            <a:ext cx="18049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</a:p>
        </p:txBody>
      </p:sp>
      <p:sp>
        <p:nvSpPr>
          <p:cNvPr id="39964" name="文本框 48"/>
          <p:cNvSpPr>
            <a:spLocks noChangeArrowheads="1"/>
          </p:cNvSpPr>
          <p:nvPr/>
        </p:nvSpPr>
        <p:spPr bwMode="auto">
          <a:xfrm>
            <a:off x="6832600" y="5199063"/>
            <a:ext cx="1804988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</a:p>
          <a:p>
            <a:endParaRPr lang="zh-CN" altLang="en-US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965" name="文本框 49"/>
          <p:cNvSpPr>
            <a:spLocks noChangeArrowheads="1"/>
          </p:cNvSpPr>
          <p:nvPr/>
        </p:nvSpPr>
        <p:spPr bwMode="auto">
          <a:xfrm>
            <a:off x="8845550" y="1050925"/>
            <a:ext cx="1803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输入文字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966" name="直接箭头连接符 50"/>
          <p:cNvSpPr>
            <a:spLocks noChangeShapeType="1"/>
          </p:cNvSpPr>
          <p:nvPr/>
        </p:nvSpPr>
        <p:spPr bwMode="auto">
          <a:xfrm>
            <a:off x="10852150" y="3927475"/>
            <a:ext cx="669925" cy="1588"/>
          </a:xfrm>
          <a:prstGeom prst="straightConnector1">
            <a:avLst/>
          </a:prstGeom>
          <a:noFill/>
          <a:ln w="25400">
            <a:solidFill>
              <a:srgbClr val="E1992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6AD6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62" name="任意多边形 2"/>
          <p:cNvSpPr>
            <a:spLocks noChangeArrowheads="1"/>
          </p:cNvSpPr>
          <p:nvPr/>
        </p:nvSpPr>
        <p:spPr bwMode="auto">
          <a:xfrm>
            <a:off x="2012950" y="2330450"/>
            <a:ext cx="8597900" cy="1679575"/>
          </a:xfrm>
          <a:custGeom>
            <a:avLst/>
            <a:gdLst>
              <a:gd name="T0" fmla="*/ 0 w 7710985"/>
              <a:gd name="T1" fmla="*/ 0 h 1678674"/>
              <a:gd name="T2" fmla="*/ 7710985 w 7710985"/>
              <a:gd name="T3" fmla="*/ 0 h 1678674"/>
              <a:gd name="T4" fmla="*/ 7710985 w 7710985"/>
              <a:gd name="T5" fmla="*/ 8202 h 1678674"/>
              <a:gd name="T6" fmla="*/ 6885302 w 7710985"/>
              <a:gd name="T7" fmla="*/ 833885 h 1678674"/>
              <a:gd name="T8" fmla="*/ 7710985 w 7710985"/>
              <a:gd name="T9" fmla="*/ 1659569 h 1678674"/>
              <a:gd name="T10" fmla="*/ 7710985 w 7710985"/>
              <a:gd name="T11" fmla="*/ 1678674 h 1678674"/>
              <a:gd name="T12" fmla="*/ 0 w 7710985"/>
              <a:gd name="T13" fmla="*/ 1678674 h 1678674"/>
              <a:gd name="T14" fmla="*/ 0 w 7710985"/>
              <a:gd name="T15" fmla="*/ 1659567 h 1678674"/>
              <a:gd name="T16" fmla="*/ 825683 w 7710985"/>
              <a:gd name="T17" fmla="*/ 833884 h 1678674"/>
              <a:gd name="T18" fmla="*/ 0 w 7710985"/>
              <a:gd name="T19" fmla="*/ 8202 h 1678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710985" h="1678674">
                <a:moveTo>
                  <a:pt x="0" y="0"/>
                </a:moveTo>
                <a:lnTo>
                  <a:pt x="7710985" y="0"/>
                </a:lnTo>
                <a:lnTo>
                  <a:pt x="7710985" y="8202"/>
                </a:lnTo>
                <a:lnTo>
                  <a:pt x="6885302" y="833885"/>
                </a:lnTo>
                <a:lnTo>
                  <a:pt x="7710985" y="1659569"/>
                </a:lnTo>
                <a:lnTo>
                  <a:pt x="7710985" y="1678674"/>
                </a:lnTo>
                <a:lnTo>
                  <a:pt x="0" y="1678674"/>
                </a:lnTo>
                <a:lnTo>
                  <a:pt x="0" y="1659567"/>
                </a:lnTo>
                <a:lnTo>
                  <a:pt x="825683" y="833884"/>
                </a:lnTo>
                <a:lnTo>
                  <a:pt x="0" y="8202"/>
                </a:lnTo>
                <a:close/>
              </a:path>
            </a:pathLst>
          </a:custGeom>
          <a:solidFill>
            <a:srgbClr val="FFFFC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文本框 3"/>
          <p:cNvSpPr>
            <a:spLocks noChangeArrowheads="1"/>
          </p:cNvSpPr>
          <p:nvPr/>
        </p:nvSpPr>
        <p:spPr bwMode="auto">
          <a:xfrm>
            <a:off x="2544763" y="2760663"/>
            <a:ext cx="71008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5400">
                <a:solidFill>
                  <a:srgbClr val="3A87C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  You</a:t>
            </a:r>
            <a:endParaRPr lang="zh-CN" altLang="en-US" sz="5400">
              <a:solidFill>
                <a:srgbClr val="3A87C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3"/>
          <p:cNvSpPr>
            <a:spLocks noChangeArrowheads="1"/>
          </p:cNvSpPr>
          <p:nvPr/>
        </p:nvSpPr>
        <p:spPr bwMode="auto">
          <a:xfrm>
            <a:off x="6069013" y="1587500"/>
            <a:ext cx="1408112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8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P</a:t>
            </a:r>
          </a:p>
        </p:txBody>
      </p:sp>
      <p:sp>
        <p:nvSpPr>
          <p:cNvPr id="26626" name="文本框 14"/>
          <p:cNvSpPr>
            <a:spLocks noChangeArrowheads="1"/>
          </p:cNvSpPr>
          <p:nvPr/>
        </p:nvSpPr>
        <p:spPr bwMode="auto">
          <a:xfrm>
            <a:off x="6926263" y="2462213"/>
            <a:ext cx="1357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</a:rPr>
              <a:t>art</a:t>
            </a:r>
          </a:p>
        </p:txBody>
      </p:sp>
      <p:sp>
        <p:nvSpPr>
          <p:cNvPr id="26627" name="文本框 15"/>
          <p:cNvSpPr>
            <a:spLocks noChangeArrowheads="1"/>
          </p:cNvSpPr>
          <p:nvPr/>
        </p:nvSpPr>
        <p:spPr bwMode="auto">
          <a:xfrm>
            <a:off x="8066088" y="1763713"/>
            <a:ext cx="4032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500" b="1">
                <a:solidFill>
                  <a:srgbClr val="6AD6FB"/>
                </a:solidFill>
                <a:latin typeface="Helvetica LT Std" pitchFamily="2" charset="0"/>
                <a:ea typeface="Hiragino Sans GB W3" pitchFamily="2" charset="-122"/>
                <a:sym typeface="Helvetica LT Std" pitchFamily="2" charset="0"/>
              </a:rPr>
              <a:t>1</a:t>
            </a:r>
          </a:p>
        </p:txBody>
      </p:sp>
      <p:sp>
        <p:nvSpPr>
          <p:cNvPr id="26628" name="文本框 16"/>
          <p:cNvSpPr>
            <a:spLocks noChangeArrowheads="1"/>
          </p:cNvSpPr>
          <p:nvPr/>
        </p:nvSpPr>
        <p:spPr bwMode="auto">
          <a:xfrm>
            <a:off x="6100763" y="3582988"/>
            <a:ext cx="2914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6AD6F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  <p:sp>
        <p:nvSpPr>
          <p:cNvPr id="26629" name="直接连接符 18"/>
          <p:cNvSpPr>
            <a:spLocks noChangeShapeType="1"/>
          </p:cNvSpPr>
          <p:nvPr/>
        </p:nvSpPr>
        <p:spPr bwMode="auto">
          <a:xfrm>
            <a:off x="6076950" y="3484563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直接连接符 19"/>
          <p:cNvSpPr>
            <a:spLocks noChangeShapeType="1"/>
          </p:cNvSpPr>
          <p:nvPr/>
        </p:nvSpPr>
        <p:spPr bwMode="auto">
          <a:xfrm>
            <a:off x="6076950" y="4279900"/>
            <a:ext cx="29813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9"/>
          <a:stretch>
            <a:fillRect/>
          </a:stretch>
        </p:blipFill>
        <p:spPr bwMode="auto">
          <a:xfrm>
            <a:off x="1131888" y="1833563"/>
            <a:ext cx="410368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6AD6F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  <p:sp>
        <p:nvSpPr>
          <p:cNvPr id="27650" name="椭圆 4"/>
          <p:cNvSpPr>
            <a:spLocks noChangeArrowheads="1"/>
          </p:cNvSpPr>
          <p:nvPr/>
        </p:nvSpPr>
        <p:spPr bwMode="auto">
          <a:xfrm>
            <a:off x="906463" y="1714500"/>
            <a:ext cx="901700" cy="90170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1" name="椭圆 6"/>
          <p:cNvSpPr>
            <a:spLocks noChangeArrowheads="1"/>
          </p:cNvSpPr>
          <p:nvPr/>
        </p:nvSpPr>
        <p:spPr bwMode="auto">
          <a:xfrm>
            <a:off x="906463" y="3360738"/>
            <a:ext cx="901700" cy="900112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2" name="椭圆 7"/>
          <p:cNvSpPr>
            <a:spLocks noChangeArrowheads="1"/>
          </p:cNvSpPr>
          <p:nvPr/>
        </p:nvSpPr>
        <p:spPr bwMode="auto">
          <a:xfrm>
            <a:off x="906463" y="5006975"/>
            <a:ext cx="901700" cy="900113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3" name="文本框 11"/>
          <p:cNvSpPr>
            <a:spLocks noChangeArrowheads="1"/>
          </p:cNvSpPr>
          <p:nvPr/>
        </p:nvSpPr>
        <p:spPr bwMode="auto">
          <a:xfrm>
            <a:off x="865188" y="1757363"/>
            <a:ext cx="1023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01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54" name="文本框 12"/>
          <p:cNvSpPr>
            <a:spLocks noChangeArrowheads="1"/>
          </p:cNvSpPr>
          <p:nvPr/>
        </p:nvSpPr>
        <p:spPr bwMode="auto">
          <a:xfrm>
            <a:off x="865188" y="3408363"/>
            <a:ext cx="10239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02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55" name="文本框 13"/>
          <p:cNvSpPr>
            <a:spLocks noChangeArrowheads="1"/>
          </p:cNvSpPr>
          <p:nvPr/>
        </p:nvSpPr>
        <p:spPr bwMode="auto">
          <a:xfrm>
            <a:off x="865188" y="5076825"/>
            <a:ext cx="1023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03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56" name="直接连接符 15"/>
          <p:cNvSpPr>
            <a:spLocks noChangeShapeType="1"/>
          </p:cNvSpPr>
          <p:nvPr/>
        </p:nvSpPr>
        <p:spPr bwMode="auto">
          <a:xfrm>
            <a:off x="1806575" y="2921000"/>
            <a:ext cx="4130675" cy="0"/>
          </a:xfrm>
          <a:prstGeom prst="line">
            <a:avLst/>
          </a:prstGeom>
          <a:noFill/>
          <a:ln w="6350">
            <a:solidFill>
              <a:srgbClr val="529DD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直接连接符 16"/>
          <p:cNvSpPr>
            <a:spLocks noChangeShapeType="1"/>
          </p:cNvSpPr>
          <p:nvPr/>
        </p:nvSpPr>
        <p:spPr bwMode="auto">
          <a:xfrm>
            <a:off x="1806575" y="4572000"/>
            <a:ext cx="4130675" cy="0"/>
          </a:xfrm>
          <a:prstGeom prst="line">
            <a:avLst/>
          </a:prstGeom>
          <a:noFill/>
          <a:ln w="6350">
            <a:solidFill>
              <a:srgbClr val="529DD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直接连接符 17"/>
          <p:cNvSpPr>
            <a:spLocks noChangeShapeType="1"/>
          </p:cNvSpPr>
          <p:nvPr/>
        </p:nvSpPr>
        <p:spPr bwMode="auto">
          <a:xfrm>
            <a:off x="1806575" y="6223000"/>
            <a:ext cx="4130675" cy="1588"/>
          </a:xfrm>
          <a:prstGeom prst="line">
            <a:avLst/>
          </a:prstGeom>
          <a:noFill/>
          <a:ln w="6350">
            <a:solidFill>
              <a:srgbClr val="529DD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文本框 18"/>
          <p:cNvSpPr>
            <a:spLocks noChangeArrowheads="1"/>
          </p:cNvSpPr>
          <p:nvPr/>
        </p:nvSpPr>
        <p:spPr bwMode="auto">
          <a:xfrm>
            <a:off x="1931988" y="1763713"/>
            <a:ext cx="1563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写下小标题</a:t>
            </a:r>
          </a:p>
        </p:txBody>
      </p:sp>
      <p:sp>
        <p:nvSpPr>
          <p:cNvPr id="27660" name="文本框 19"/>
          <p:cNvSpPr>
            <a:spLocks noChangeArrowheads="1"/>
          </p:cNvSpPr>
          <p:nvPr/>
        </p:nvSpPr>
        <p:spPr bwMode="auto">
          <a:xfrm>
            <a:off x="1939925" y="2206625"/>
            <a:ext cx="41402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</p:txBody>
      </p:sp>
      <p:sp>
        <p:nvSpPr>
          <p:cNvPr id="27661" name="文本框 20"/>
          <p:cNvSpPr>
            <a:spLocks noChangeArrowheads="1"/>
          </p:cNvSpPr>
          <p:nvPr/>
        </p:nvSpPr>
        <p:spPr bwMode="auto">
          <a:xfrm>
            <a:off x="1889125" y="3389313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写下小标题</a:t>
            </a:r>
          </a:p>
        </p:txBody>
      </p:sp>
      <p:sp>
        <p:nvSpPr>
          <p:cNvPr id="27662" name="文本框 21"/>
          <p:cNvSpPr>
            <a:spLocks noChangeArrowheads="1"/>
          </p:cNvSpPr>
          <p:nvPr/>
        </p:nvSpPr>
        <p:spPr bwMode="auto">
          <a:xfrm>
            <a:off x="1895475" y="3830638"/>
            <a:ext cx="41417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3" name="文本框 22"/>
          <p:cNvSpPr>
            <a:spLocks noChangeArrowheads="1"/>
          </p:cNvSpPr>
          <p:nvPr/>
        </p:nvSpPr>
        <p:spPr bwMode="auto">
          <a:xfrm>
            <a:off x="1889125" y="5029200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写下小标题</a:t>
            </a:r>
          </a:p>
        </p:txBody>
      </p:sp>
      <p:sp>
        <p:nvSpPr>
          <p:cNvPr id="27664" name="文本框 23"/>
          <p:cNvSpPr>
            <a:spLocks noChangeArrowheads="1"/>
          </p:cNvSpPr>
          <p:nvPr/>
        </p:nvSpPr>
        <p:spPr bwMode="auto">
          <a:xfrm>
            <a:off x="1895475" y="5470525"/>
            <a:ext cx="4141788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5" name="直接连接符 24"/>
          <p:cNvSpPr>
            <a:spLocks noChangeShapeType="1"/>
          </p:cNvSpPr>
          <p:nvPr/>
        </p:nvSpPr>
        <p:spPr bwMode="auto">
          <a:xfrm>
            <a:off x="7312025" y="2913063"/>
            <a:ext cx="4130675" cy="1587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直接连接符 25"/>
          <p:cNvSpPr>
            <a:spLocks noChangeShapeType="1"/>
          </p:cNvSpPr>
          <p:nvPr/>
        </p:nvSpPr>
        <p:spPr bwMode="auto">
          <a:xfrm>
            <a:off x="7312025" y="4565650"/>
            <a:ext cx="4130675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直接连接符 26"/>
          <p:cNvSpPr>
            <a:spLocks noChangeShapeType="1"/>
          </p:cNvSpPr>
          <p:nvPr/>
        </p:nvSpPr>
        <p:spPr bwMode="auto">
          <a:xfrm>
            <a:off x="7312025" y="6216650"/>
            <a:ext cx="4130675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文本框 27"/>
          <p:cNvSpPr>
            <a:spLocks noChangeArrowheads="1"/>
          </p:cNvSpPr>
          <p:nvPr/>
        </p:nvSpPr>
        <p:spPr bwMode="auto">
          <a:xfrm>
            <a:off x="7394575" y="1757363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E8B16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写下小标题</a:t>
            </a:r>
          </a:p>
        </p:txBody>
      </p:sp>
      <p:sp>
        <p:nvSpPr>
          <p:cNvPr id="27669" name="文本框 28"/>
          <p:cNvSpPr>
            <a:spLocks noChangeArrowheads="1"/>
          </p:cNvSpPr>
          <p:nvPr/>
        </p:nvSpPr>
        <p:spPr bwMode="auto">
          <a:xfrm>
            <a:off x="7443788" y="2198688"/>
            <a:ext cx="4141787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0" name="文本框 29"/>
          <p:cNvSpPr>
            <a:spLocks noChangeArrowheads="1"/>
          </p:cNvSpPr>
          <p:nvPr/>
        </p:nvSpPr>
        <p:spPr bwMode="auto">
          <a:xfrm>
            <a:off x="7394575" y="3381375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E8B16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写下小标题</a:t>
            </a:r>
          </a:p>
        </p:txBody>
      </p:sp>
      <p:sp>
        <p:nvSpPr>
          <p:cNvPr id="27671" name="文本框 30"/>
          <p:cNvSpPr>
            <a:spLocks noChangeArrowheads="1"/>
          </p:cNvSpPr>
          <p:nvPr/>
        </p:nvSpPr>
        <p:spPr bwMode="auto">
          <a:xfrm>
            <a:off x="7400925" y="3824288"/>
            <a:ext cx="41417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72" name="文本框 31"/>
          <p:cNvSpPr>
            <a:spLocks noChangeArrowheads="1"/>
          </p:cNvSpPr>
          <p:nvPr/>
        </p:nvSpPr>
        <p:spPr bwMode="auto">
          <a:xfrm>
            <a:off x="7394575" y="5022850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E8B16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写下小标题</a:t>
            </a:r>
          </a:p>
        </p:txBody>
      </p:sp>
      <p:sp>
        <p:nvSpPr>
          <p:cNvPr id="27673" name="文本框 32"/>
          <p:cNvSpPr>
            <a:spLocks noChangeArrowheads="1"/>
          </p:cNvSpPr>
          <p:nvPr/>
        </p:nvSpPr>
        <p:spPr bwMode="auto">
          <a:xfrm>
            <a:off x="7400925" y="5464175"/>
            <a:ext cx="4141788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串文字内容</a:t>
            </a:r>
          </a:p>
        </p:txBody>
      </p:sp>
      <p:sp>
        <p:nvSpPr>
          <p:cNvPr id="27674" name="椭圆 33"/>
          <p:cNvSpPr>
            <a:spLocks noChangeArrowheads="1"/>
          </p:cNvSpPr>
          <p:nvPr/>
        </p:nvSpPr>
        <p:spPr bwMode="auto">
          <a:xfrm>
            <a:off x="6307138" y="1714500"/>
            <a:ext cx="901700" cy="901700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519CD6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75" name="椭圆 34"/>
          <p:cNvSpPr>
            <a:spLocks noChangeArrowheads="1"/>
          </p:cNvSpPr>
          <p:nvPr/>
        </p:nvSpPr>
        <p:spPr bwMode="auto">
          <a:xfrm>
            <a:off x="6307138" y="3360738"/>
            <a:ext cx="901700" cy="900112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76" name="椭圆 35"/>
          <p:cNvSpPr>
            <a:spLocks noChangeArrowheads="1"/>
          </p:cNvSpPr>
          <p:nvPr/>
        </p:nvSpPr>
        <p:spPr bwMode="auto">
          <a:xfrm>
            <a:off x="6307138" y="5006975"/>
            <a:ext cx="901700" cy="900113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77" name="文本框 36"/>
          <p:cNvSpPr>
            <a:spLocks noChangeArrowheads="1"/>
          </p:cNvSpPr>
          <p:nvPr/>
        </p:nvSpPr>
        <p:spPr bwMode="auto">
          <a:xfrm>
            <a:off x="6265863" y="1757363"/>
            <a:ext cx="10239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04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78" name="文本框 37"/>
          <p:cNvSpPr>
            <a:spLocks noChangeArrowheads="1"/>
          </p:cNvSpPr>
          <p:nvPr/>
        </p:nvSpPr>
        <p:spPr bwMode="auto">
          <a:xfrm>
            <a:off x="6265863" y="3408363"/>
            <a:ext cx="10239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05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  <p:sp>
        <p:nvSpPr>
          <p:cNvPr id="27679" name="文本框 38"/>
          <p:cNvSpPr>
            <a:spLocks noChangeArrowheads="1"/>
          </p:cNvSpPr>
          <p:nvPr/>
        </p:nvSpPr>
        <p:spPr bwMode="auto">
          <a:xfrm>
            <a:off x="6265863" y="5076825"/>
            <a:ext cx="1023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 b="1" i="1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06</a:t>
            </a:r>
            <a:endParaRPr lang="zh-CN" altLang="en-US" sz="4800" b="1" i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Arial Unicode MS" pitchFamily="34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2"/>
          <p:cNvSpPr>
            <a:spLocks noChangeArrowheads="1"/>
          </p:cNvSpPr>
          <p:nvPr/>
        </p:nvSpPr>
        <p:spPr bwMode="auto">
          <a:xfrm>
            <a:off x="1092200" y="1570038"/>
            <a:ext cx="6837363" cy="2005012"/>
          </a:xfrm>
          <a:prstGeom prst="rect">
            <a:avLst/>
          </a:prstGeom>
          <a:solidFill>
            <a:srgbClr val="98C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4" name="矩形 3"/>
          <p:cNvSpPr>
            <a:spLocks noChangeArrowheads="1"/>
          </p:cNvSpPr>
          <p:nvPr/>
        </p:nvSpPr>
        <p:spPr bwMode="auto">
          <a:xfrm>
            <a:off x="1092200" y="3644900"/>
            <a:ext cx="3397250" cy="2005013"/>
          </a:xfrm>
          <a:prstGeom prst="rect">
            <a:avLst/>
          </a:prstGeom>
          <a:solidFill>
            <a:srgbClr val="5AD1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4572000" y="3644900"/>
            <a:ext cx="3357563" cy="2005013"/>
          </a:xfrm>
          <a:prstGeom prst="rect">
            <a:avLst/>
          </a:prstGeom>
          <a:solidFill>
            <a:srgbClr val="E282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6" name="矩形 5"/>
          <p:cNvSpPr>
            <a:spLocks noChangeArrowheads="1"/>
          </p:cNvSpPr>
          <p:nvPr/>
        </p:nvSpPr>
        <p:spPr bwMode="auto">
          <a:xfrm>
            <a:off x="8010525" y="1570038"/>
            <a:ext cx="3317875" cy="2005012"/>
          </a:xfrm>
          <a:prstGeom prst="rect">
            <a:avLst/>
          </a:prstGeom>
          <a:solidFill>
            <a:srgbClr val="FAA8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7" name="矩形 6"/>
          <p:cNvSpPr>
            <a:spLocks noChangeArrowheads="1"/>
          </p:cNvSpPr>
          <p:nvPr/>
        </p:nvSpPr>
        <p:spPr bwMode="auto">
          <a:xfrm>
            <a:off x="8010525" y="3644900"/>
            <a:ext cx="3317875" cy="2005013"/>
          </a:xfrm>
          <a:prstGeom prst="rect">
            <a:avLst/>
          </a:prstGeom>
          <a:solidFill>
            <a:srgbClr val="FF9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8678" name="Picture 4" descr="\\MAGNUM\Projects\Microsoft\Cloud Power FY12\Design\ICONS_PNG\Private_Cloud.pn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47775"/>
            <a:ext cx="25717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0" y="1784350"/>
            <a:ext cx="9906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75" y="3897313"/>
            <a:ext cx="1011238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7" descr="C:\Users\Jonahs\Dropbox\Projects SCOTT\MEET Windows Azure\source\Background\tile-icon-identit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3897313"/>
            <a:ext cx="95726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5" descr="C:\Users\Jonahs\Dropbox\Projects SCOTT\MEET Windows Azure\source\Background\tile-icon-CD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313" y="3790950"/>
            <a:ext cx="1131887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3" name="文本框 15"/>
          <p:cNvSpPr>
            <a:spLocks noChangeArrowheads="1"/>
          </p:cNvSpPr>
          <p:nvPr/>
        </p:nvSpPr>
        <p:spPr bwMode="auto">
          <a:xfrm>
            <a:off x="3871913" y="1855788"/>
            <a:ext cx="1747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8684" name="文本框 16"/>
          <p:cNvSpPr>
            <a:spLocks noChangeArrowheads="1"/>
          </p:cNvSpPr>
          <p:nvPr/>
        </p:nvSpPr>
        <p:spPr bwMode="auto">
          <a:xfrm>
            <a:off x="3871913" y="2317750"/>
            <a:ext cx="3494087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</p:txBody>
      </p:sp>
      <p:sp>
        <p:nvSpPr>
          <p:cNvPr id="28685" name="文本框 17"/>
          <p:cNvSpPr>
            <a:spLocks noChangeArrowheads="1"/>
          </p:cNvSpPr>
          <p:nvPr/>
        </p:nvSpPr>
        <p:spPr bwMode="auto">
          <a:xfrm>
            <a:off x="8796338" y="2981325"/>
            <a:ext cx="174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8686" name="文本框 18"/>
          <p:cNvSpPr>
            <a:spLocks noChangeArrowheads="1"/>
          </p:cNvSpPr>
          <p:nvPr/>
        </p:nvSpPr>
        <p:spPr bwMode="auto">
          <a:xfrm>
            <a:off x="8796338" y="4946650"/>
            <a:ext cx="174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8687" name="文本框 19"/>
          <p:cNvSpPr>
            <a:spLocks noChangeArrowheads="1"/>
          </p:cNvSpPr>
          <p:nvPr/>
        </p:nvSpPr>
        <p:spPr bwMode="auto">
          <a:xfrm>
            <a:off x="5349875" y="4946650"/>
            <a:ext cx="174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8688" name="文本框 20"/>
          <p:cNvSpPr>
            <a:spLocks noChangeArrowheads="1"/>
          </p:cNvSpPr>
          <p:nvPr/>
        </p:nvSpPr>
        <p:spPr bwMode="auto">
          <a:xfrm>
            <a:off x="1882775" y="4946650"/>
            <a:ext cx="1747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8689" name="文本框 21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椭圆 6"/>
          <p:cNvSpPr>
            <a:spLocks noChangeArrowheads="1"/>
          </p:cNvSpPr>
          <p:nvPr/>
        </p:nvSpPr>
        <p:spPr bwMode="auto">
          <a:xfrm>
            <a:off x="1446213" y="1965325"/>
            <a:ext cx="2306637" cy="2306638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698" name="椭圆 7"/>
          <p:cNvSpPr>
            <a:spLocks noChangeArrowheads="1"/>
          </p:cNvSpPr>
          <p:nvPr/>
        </p:nvSpPr>
        <p:spPr bwMode="auto">
          <a:xfrm>
            <a:off x="4670425" y="1489075"/>
            <a:ext cx="3259138" cy="3259138"/>
          </a:xfrm>
          <a:prstGeom prst="ellipse">
            <a:avLst/>
          </a:prstGeom>
          <a:solidFill>
            <a:srgbClr val="FBB1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699" name="椭圆 8"/>
          <p:cNvSpPr>
            <a:spLocks noChangeArrowheads="1"/>
          </p:cNvSpPr>
          <p:nvPr/>
        </p:nvSpPr>
        <p:spPr bwMode="auto">
          <a:xfrm>
            <a:off x="8777288" y="1965325"/>
            <a:ext cx="2306637" cy="2306638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0" name="任意多边形 17"/>
          <p:cNvSpPr>
            <a:spLocks noChangeArrowheads="1"/>
          </p:cNvSpPr>
          <p:nvPr/>
        </p:nvSpPr>
        <p:spPr bwMode="auto">
          <a:xfrm flipH="1">
            <a:off x="4670425" y="1489075"/>
            <a:ext cx="1628775" cy="3259138"/>
          </a:xfrm>
          <a:custGeom>
            <a:avLst/>
            <a:gdLst>
              <a:gd name="T0" fmla="*/ 0 w 1629911"/>
              <a:gd name="T1" fmla="*/ 0 h 3259822"/>
              <a:gd name="T2" fmla="*/ 1629911 w 1629911"/>
              <a:gd name="T3" fmla="*/ 1629911 h 3259822"/>
              <a:gd name="T4" fmla="*/ 0 w 1629911"/>
              <a:gd name="T5" fmla="*/ 3259822 h 325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9911" h="3259822">
                <a:moveTo>
                  <a:pt x="0" y="0"/>
                </a:moveTo>
                <a:cubicBezTo>
                  <a:pt x="900175" y="0"/>
                  <a:pt x="1629911" y="729736"/>
                  <a:pt x="1629911" y="1629911"/>
                </a:cubicBezTo>
                <a:cubicBezTo>
                  <a:pt x="1629911" y="2530086"/>
                  <a:pt x="900175" y="3259822"/>
                  <a:pt x="0" y="325982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任意多边形 23"/>
          <p:cNvSpPr>
            <a:spLocks noChangeArrowheads="1"/>
          </p:cNvSpPr>
          <p:nvPr/>
        </p:nvSpPr>
        <p:spPr bwMode="auto">
          <a:xfrm flipH="1">
            <a:off x="1458913" y="1968500"/>
            <a:ext cx="1141412" cy="2303463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任意多边形 24"/>
          <p:cNvSpPr>
            <a:spLocks noChangeArrowheads="1"/>
          </p:cNvSpPr>
          <p:nvPr/>
        </p:nvSpPr>
        <p:spPr bwMode="auto">
          <a:xfrm flipH="1">
            <a:off x="8777288" y="1965325"/>
            <a:ext cx="1141412" cy="2303463"/>
          </a:xfrm>
          <a:custGeom>
            <a:avLst/>
            <a:gdLst>
              <a:gd name="T0" fmla="*/ 0 w 1140585"/>
              <a:gd name="T1" fmla="*/ 0 h 2303921"/>
              <a:gd name="T2" fmla="*/ 219766 w 1140585"/>
              <a:gd name="T3" fmla="*/ 22154 h 2303921"/>
              <a:gd name="T4" fmla="*/ 1140585 w 1140585"/>
              <a:gd name="T5" fmla="*/ 1151960 h 2303921"/>
              <a:gd name="T6" fmla="*/ 219766 w 1140585"/>
              <a:gd name="T7" fmla="*/ 2281767 h 2303921"/>
              <a:gd name="T8" fmla="*/ 0 w 1140585"/>
              <a:gd name="T9" fmla="*/ 2303921 h 2303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0585" h="2303921">
                <a:moveTo>
                  <a:pt x="0" y="0"/>
                </a:moveTo>
                <a:lnTo>
                  <a:pt x="219766" y="22154"/>
                </a:lnTo>
                <a:cubicBezTo>
                  <a:pt x="745277" y="129689"/>
                  <a:pt x="1140585" y="594660"/>
                  <a:pt x="1140585" y="1151960"/>
                </a:cubicBezTo>
                <a:cubicBezTo>
                  <a:pt x="1140585" y="1709261"/>
                  <a:pt x="745277" y="2174232"/>
                  <a:pt x="219766" y="2281767"/>
                </a:cubicBezTo>
                <a:lnTo>
                  <a:pt x="0" y="2303921"/>
                </a:lnTo>
                <a:close/>
              </a:path>
            </a:pathLst>
          </a:cu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3" name="Picture 2" descr="\\MAGNUM\Projects\Microsoft\Cloud Power FY12\Design\ICONS_PNG\Tower.png"/>
          <p:cNvPicPr>
            <a:picLocks noChangeAspect="1" noChangeArrowheads="1"/>
          </p:cNvPicPr>
          <p:nvPr/>
        </p:nvPicPr>
        <p:blipFill>
          <a:blip r:embed="rId2" cstate="print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7" b="22139"/>
          <a:stretch>
            <a:fillRect/>
          </a:stretch>
        </p:blipFill>
        <p:spPr bwMode="auto">
          <a:xfrm>
            <a:off x="4932363" y="2295525"/>
            <a:ext cx="27590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Freeform 86"/>
          <p:cNvSpPr>
            <a:spLocks noEditPoints="1" noChangeArrowheads="1"/>
          </p:cNvSpPr>
          <p:nvPr/>
        </p:nvSpPr>
        <p:spPr bwMode="auto">
          <a:xfrm>
            <a:off x="2108200" y="2836863"/>
            <a:ext cx="663575" cy="668337"/>
          </a:xfrm>
          <a:custGeom>
            <a:avLst/>
            <a:gdLst>
              <a:gd name="T0" fmla="*/ 287 w 292"/>
              <a:gd name="T1" fmla="*/ 113 h 294"/>
              <a:gd name="T2" fmla="*/ 239 w 292"/>
              <a:gd name="T3" fmla="*/ 105 h 294"/>
              <a:gd name="T4" fmla="*/ 252 w 292"/>
              <a:gd name="T5" fmla="*/ 58 h 294"/>
              <a:gd name="T6" fmla="*/ 229 w 292"/>
              <a:gd name="T7" fmla="*/ 32 h 294"/>
              <a:gd name="T8" fmla="*/ 187 w 292"/>
              <a:gd name="T9" fmla="*/ 57 h 294"/>
              <a:gd name="T10" fmla="*/ 167 w 292"/>
              <a:gd name="T11" fmla="*/ 6 h 294"/>
              <a:gd name="T12" fmla="*/ 132 w 292"/>
              <a:gd name="T13" fmla="*/ 0 h 294"/>
              <a:gd name="T14" fmla="*/ 115 w 292"/>
              <a:gd name="T15" fmla="*/ 53 h 294"/>
              <a:gd name="T16" fmla="*/ 72 w 292"/>
              <a:gd name="T17" fmla="*/ 31 h 294"/>
              <a:gd name="T18" fmla="*/ 42 w 292"/>
              <a:gd name="T19" fmla="*/ 49 h 294"/>
              <a:gd name="T20" fmla="*/ 59 w 292"/>
              <a:gd name="T21" fmla="*/ 95 h 294"/>
              <a:gd name="T22" fmla="*/ 12 w 292"/>
              <a:gd name="T23" fmla="*/ 107 h 294"/>
              <a:gd name="T24" fmla="*/ 0 w 292"/>
              <a:gd name="T25" fmla="*/ 140 h 294"/>
              <a:gd name="T26" fmla="*/ 43 w 292"/>
              <a:gd name="T27" fmla="*/ 164 h 294"/>
              <a:gd name="T28" fmla="*/ 14 w 292"/>
              <a:gd name="T29" fmla="*/ 204 h 294"/>
              <a:gd name="T30" fmla="*/ 27 w 292"/>
              <a:gd name="T31" fmla="*/ 237 h 294"/>
              <a:gd name="T32" fmla="*/ 75 w 292"/>
              <a:gd name="T33" fmla="*/ 227 h 294"/>
              <a:gd name="T34" fmla="*/ 79 w 292"/>
              <a:gd name="T35" fmla="*/ 276 h 294"/>
              <a:gd name="T36" fmla="*/ 109 w 292"/>
              <a:gd name="T37" fmla="*/ 293 h 294"/>
              <a:gd name="T38" fmla="*/ 140 w 292"/>
              <a:gd name="T39" fmla="*/ 255 h 294"/>
              <a:gd name="T40" fmla="*/ 152 w 292"/>
              <a:gd name="T41" fmla="*/ 255 h 294"/>
              <a:gd name="T42" fmla="*/ 183 w 292"/>
              <a:gd name="T43" fmla="*/ 293 h 294"/>
              <a:gd name="T44" fmla="*/ 213 w 292"/>
              <a:gd name="T45" fmla="*/ 276 h 294"/>
              <a:gd name="T46" fmla="*/ 217 w 292"/>
              <a:gd name="T47" fmla="*/ 227 h 294"/>
              <a:gd name="T48" fmla="*/ 265 w 292"/>
              <a:gd name="T49" fmla="*/ 237 h 294"/>
              <a:gd name="T50" fmla="*/ 278 w 292"/>
              <a:gd name="T51" fmla="*/ 204 h 294"/>
              <a:gd name="T52" fmla="*/ 249 w 292"/>
              <a:gd name="T53" fmla="*/ 164 h 294"/>
              <a:gd name="T54" fmla="*/ 292 w 292"/>
              <a:gd name="T55" fmla="*/ 140 h 294"/>
              <a:gd name="T56" fmla="*/ 187 w 292"/>
              <a:gd name="T57" fmla="*/ 193 h 294"/>
              <a:gd name="T58" fmla="*/ 105 w 292"/>
              <a:gd name="T59" fmla="*/ 193 h 294"/>
              <a:gd name="T60" fmla="*/ 105 w 292"/>
              <a:gd name="T61" fmla="*/ 111 h 294"/>
              <a:gd name="T62" fmla="*/ 187 w 292"/>
              <a:gd name="T63" fmla="*/ 111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2" h="294">
                <a:moveTo>
                  <a:pt x="292" y="140"/>
                </a:moveTo>
                <a:cubicBezTo>
                  <a:pt x="287" y="113"/>
                  <a:pt x="287" y="113"/>
                  <a:pt x="287" y="113"/>
                </a:cubicBezTo>
                <a:cubicBezTo>
                  <a:pt x="286" y="110"/>
                  <a:pt x="284" y="108"/>
                  <a:pt x="280" y="107"/>
                </a:cubicBezTo>
                <a:cubicBezTo>
                  <a:pt x="239" y="105"/>
                  <a:pt x="239" y="105"/>
                  <a:pt x="239" y="105"/>
                </a:cubicBezTo>
                <a:cubicBezTo>
                  <a:pt x="237" y="102"/>
                  <a:pt x="235" y="98"/>
                  <a:pt x="233" y="95"/>
                </a:cubicBezTo>
                <a:cubicBezTo>
                  <a:pt x="252" y="58"/>
                  <a:pt x="252" y="58"/>
                  <a:pt x="252" y="58"/>
                </a:cubicBezTo>
                <a:cubicBezTo>
                  <a:pt x="254" y="55"/>
                  <a:pt x="253" y="51"/>
                  <a:pt x="250" y="49"/>
                </a:cubicBezTo>
                <a:cubicBezTo>
                  <a:pt x="229" y="32"/>
                  <a:pt x="229" y="32"/>
                  <a:pt x="229" y="32"/>
                </a:cubicBezTo>
                <a:cubicBezTo>
                  <a:pt x="227" y="29"/>
                  <a:pt x="223" y="29"/>
                  <a:pt x="220" y="31"/>
                </a:cubicBezTo>
                <a:cubicBezTo>
                  <a:pt x="187" y="57"/>
                  <a:pt x="187" y="57"/>
                  <a:pt x="187" y="57"/>
                </a:cubicBezTo>
                <a:cubicBezTo>
                  <a:pt x="184" y="55"/>
                  <a:pt x="181" y="54"/>
                  <a:pt x="177" y="53"/>
                </a:cubicBezTo>
                <a:cubicBezTo>
                  <a:pt x="167" y="6"/>
                  <a:pt x="167" y="6"/>
                  <a:pt x="167" y="6"/>
                </a:cubicBezTo>
                <a:cubicBezTo>
                  <a:pt x="166" y="3"/>
                  <a:pt x="163" y="0"/>
                  <a:pt x="16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9" y="0"/>
                  <a:pt x="126" y="3"/>
                  <a:pt x="125" y="6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11" y="54"/>
                  <a:pt x="108" y="55"/>
                  <a:pt x="105" y="5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29"/>
                  <a:pt x="65" y="29"/>
                  <a:pt x="63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9" y="51"/>
                  <a:pt x="39" y="55"/>
                  <a:pt x="40" y="58"/>
                </a:cubicBezTo>
                <a:cubicBezTo>
                  <a:pt x="59" y="95"/>
                  <a:pt x="59" y="95"/>
                  <a:pt x="59" y="95"/>
                </a:cubicBezTo>
                <a:cubicBezTo>
                  <a:pt x="57" y="98"/>
                  <a:pt x="55" y="102"/>
                  <a:pt x="53" y="105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8" y="107"/>
                  <a:pt x="6" y="110"/>
                  <a:pt x="5" y="113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1" y="147"/>
                  <a:pt x="4" y="148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44" y="168"/>
                  <a:pt x="44" y="172"/>
                  <a:pt x="45" y="176"/>
                </a:cubicBezTo>
                <a:cubicBezTo>
                  <a:pt x="14" y="204"/>
                  <a:pt x="14" y="204"/>
                  <a:pt x="14" y="204"/>
                </a:cubicBezTo>
                <a:cubicBezTo>
                  <a:pt x="12" y="206"/>
                  <a:pt x="11" y="210"/>
                  <a:pt x="13" y="213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8" y="239"/>
                  <a:pt x="32" y="241"/>
                  <a:pt x="35" y="240"/>
                </a:cubicBezTo>
                <a:cubicBezTo>
                  <a:pt x="75" y="227"/>
                  <a:pt x="75" y="227"/>
                  <a:pt x="75" y="227"/>
                </a:cubicBezTo>
                <a:cubicBezTo>
                  <a:pt x="78" y="230"/>
                  <a:pt x="81" y="233"/>
                  <a:pt x="84" y="235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80"/>
                  <a:pt x="80" y="283"/>
                  <a:pt x="83" y="284"/>
                </a:cubicBezTo>
                <a:cubicBezTo>
                  <a:pt x="109" y="293"/>
                  <a:pt x="109" y="293"/>
                  <a:pt x="109" y="293"/>
                </a:cubicBezTo>
                <a:cubicBezTo>
                  <a:pt x="112" y="294"/>
                  <a:pt x="116" y="293"/>
                  <a:pt x="118" y="291"/>
                </a:cubicBezTo>
                <a:cubicBezTo>
                  <a:pt x="140" y="255"/>
                  <a:pt x="140" y="255"/>
                  <a:pt x="140" y="255"/>
                </a:cubicBezTo>
                <a:cubicBezTo>
                  <a:pt x="142" y="255"/>
                  <a:pt x="144" y="256"/>
                  <a:pt x="146" y="256"/>
                </a:cubicBezTo>
                <a:cubicBezTo>
                  <a:pt x="148" y="256"/>
                  <a:pt x="150" y="255"/>
                  <a:pt x="152" y="255"/>
                </a:cubicBezTo>
                <a:cubicBezTo>
                  <a:pt x="174" y="291"/>
                  <a:pt x="174" y="291"/>
                  <a:pt x="174" y="291"/>
                </a:cubicBezTo>
                <a:cubicBezTo>
                  <a:pt x="176" y="293"/>
                  <a:pt x="180" y="294"/>
                  <a:pt x="183" y="293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12" y="283"/>
                  <a:pt x="214" y="280"/>
                  <a:pt x="213" y="276"/>
                </a:cubicBezTo>
                <a:cubicBezTo>
                  <a:pt x="208" y="235"/>
                  <a:pt x="208" y="235"/>
                  <a:pt x="208" y="235"/>
                </a:cubicBezTo>
                <a:cubicBezTo>
                  <a:pt x="211" y="232"/>
                  <a:pt x="214" y="230"/>
                  <a:pt x="217" y="227"/>
                </a:cubicBezTo>
                <a:cubicBezTo>
                  <a:pt x="257" y="240"/>
                  <a:pt x="257" y="240"/>
                  <a:pt x="257" y="240"/>
                </a:cubicBezTo>
                <a:cubicBezTo>
                  <a:pt x="260" y="241"/>
                  <a:pt x="264" y="239"/>
                  <a:pt x="265" y="237"/>
                </a:cubicBezTo>
                <a:cubicBezTo>
                  <a:pt x="279" y="213"/>
                  <a:pt x="279" y="213"/>
                  <a:pt x="279" y="213"/>
                </a:cubicBezTo>
                <a:cubicBezTo>
                  <a:pt x="281" y="210"/>
                  <a:pt x="280" y="206"/>
                  <a:pt x="278" y="204"/>
                </a:cubicBezTo>
                <a:cubicBezTo>
                  <a:pt x="247" y="176"/>
                  <a:pt x="247" y="176"/>
                  <a:pt x="247" y="176"/>
                </a:cubicBezTo>
                <a:cubicBezTo>
                  <a:pt x="248" y="172"/>
                  <a:pt x="248" y="168"/>
                  <a:pt x="249" y="164"/>
                </a:cubicBezTo>
                <a:cubicBezTo>
                  <a:pt x="288" y="148"/>
                  <a:pt x="288" y="148"/>
                  <a:pt x="288" y="148"/>
                </a:cubicBezTo>
                <a:cubicBezTo>
                  <a:pt x="291" y="147"/>
                  <a:pt x="292" y="144"/>
                  <a:pt x="292" y="140"/>
                </a:cubicBezTo>
                <a:close/>
                <a:moveTo>
                  <a:pt x="204" y="152"/>
                </a:moveTo>
                <a:cubicBezTo>
                  <a:pt x="204" y="168"/>
                  <a:pt x="197" y="182"/>
                  <a:pt x="187" y="193"/>
                </a:cubicBezTo>
                <a:cubicBezTo>
                  <a:pt x="176" y="203"/>
                  <a:pt x="162" y="210"/>
                  <a:pt x="146" y="210"/>
                </a:cubicBezTo>
                <a:cubicBezTo>
                  <a:pt x="130" y="210"/>
                  <a:pt x="116" y="203"/>
                  <a:pt x="105" y="193"/>
                </a:cubicBezTo>
                <a:cubicBezTo>
                  <a:pt x="95" y="182"/>
                  <a:pt x="88" y="168"/>
                  <a:pt x="88" y="152"/>
                </a:cubicBezTo>
                <a:cubicBezTo>
                  <a:pt x="88" y="136"/>
                  <a:pt x="95" y="121"/>
                  <a:pt x="105" y="111"/>
                </a:cubicBezTo>
                <a:cubicBezTo>
                  <a:pt x="116" y="100"/>
                  <a:pt x="130" y="94"/>
                  <a:pt x="146" y="94"/>
                </a:cubicBezTo>
                <a:cubicBezTo>
                  <a:pt x="162" y="94"/>
                  <a:pt x="176" y="100"/>
                  <a:pt x="187" y="111"/>
                </a:cubicBezTo>
                <a:cubicBezTo>
                  <a:pt x="197" y="121"/>
                  <a:pt x="204" y="136"/>
                  <a:pt x="204" y="1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88"/>
          <p:cNvSpPr>
            <a:spLocks noEditPoints="1" noChangeArrowheads="1"/>
          </p:cNvSpPr>
          <p:nvPr/>
        </p:nvSpPr>
        <p:spPr bwMode="auto">
          <a:xfrm>
            <a:off x="2724150" y="2709863"/>
            <a:ext cx="393700" cy="423862"/>
          </a:xfrm>
          <a:custGeom>
            <a:avLst/>
            <a:gdLst>
              <a:gd name="T0" fmla="*/ 129 w 148"/>
              <a:gd name="T1" fmla="*/ 91 h 160"/>
              <a:gd name="T2" fmla="*/ 131 w 148"/>
              <a:gd name="T3" fmla="*/ 80 h 160"/>
              <a:gd name="T4" fmla="*/ 129 w 148"/>
              <a:gd name="T5" fmla="*/ 70 h 160"/>
              <a:gd name="T6" fmla="*/ 145 w 148"/>
              <a:gd name="T7" fmla="*/ 55 h 160"/>
              <a:gd name="T8" fmla="*/ 147 w 148"/>
              <a:gd name="T9" fmla="*/ 50 h 160"/>
              <a:gd name="T10" fmla="*/ 147 w 148"/>
              <a:gd name="T11" fmla="*/ 46 h 160"/>
              <a:gd name="T12" fmla="*/ 140 w 148"/>
              <a:gd name="T13" fmla="*/ 34 h 160"/>
              <a:gd name="T14" fmla="*/ 133 w 148"/>
              <a:gd name="T15" fmla="*/ 31 h 160"/>
              <a:gd name="T16" fmla="*/ 131 w 148"/>
              <a:gd name="T17" fmla="*/ 31 h 160"/>
              <a:gd name="T18" fmla="*/ 111 w 148"/>
              <a:gd name="T19" fmla="*/ 37 h 160"/>
              <a:gd name="T20" fmla="*/ 92 w 148"/>
              <a:gd name="T21" fmla="*/ 27 h 160"/>
              <a:gd name="T22" fmla="*/ 88 w 148"/>
              <a:gd name="T23" fmla="*/ 6 h 160"/>
              <a:gd name="T24" fmla="*/ 81 w 148"/>
              <a:gd name="T25" fmla="*/ 0 h 160"/>
              <a:gd name="T26" fmla="*/ 67 w 148"/>
              <a:gd name="T27" fmla="*/ 0 h 160"/>
              <a:gd name="T28" fmla="*/ 60 w 148"/>
              <a:gd name="T29" fmla="*/ 6 h 160"/>
              <a:gd name="T30" fmla="*/ 55 w 148"/>
              <a:gd name="T31" fmla="*/ 27 h 160"/>
              <a:gd name="T32" fmla="*/ 37 w 148"/>
              <a:gd name="T33" fmla="*/ 38 h 160"/>
              <a:gd name="T34" fmla="*/ 16 w 148"/>
              <a:gd name="T35" fmla="*/ 31 h 160"/>
              <a:gd name="T36" fmla="*/ 14 w 148"/>
              <a:gd name="T37" fmla="*/ 31 h 160"/>
              <a:gd name="T38" fmla="*/ 8 w 148"/>
              <a:gd name="T39" fmla="*/ 34 h 160"/>
              <a:gd name="T40" fmla="*/ 1 w 148"/>
              <a:gd name="T41" fmla="*/ 46 h 160"/>
              <a:gd name="T42" fmla="*/ 0 w 148"/>
              <a:gd name="T43" fmla="*/ 50 h 160"/>
              <a:gd name="T44" fmla="*/ 2 w 148"/>
              <a:gd name="T45" fmla="*/ 55 h 160"/>
              <a:gd name="T46" fmla="*/ 19 w 148"/>
              <a:gd name="T47" fmla="*/ 70 h 160"/>
              <a:gd name="T48" fmla="*/ 17 w 148"/>
              <a:gd name="T49" fmla="*/ 80 h 160"/>
              <a:gd name="T50" fmla="*/ 19 w 148"/>
              <a:gd name="T51" fmla="*/ 91 h 160"/>
              <a:gd name="T52" fmla="*/ 2 w 148"/>
              <a:gd name="T53" fmla="*/ 106 h 160"/>
              <a:gd name="T54" fmla="*/ 0 w 148"/>
              <a:gd name="T55" fmla="*/ 111 h 160"/>
              <a:gd name="T56" fmla="*/ 1 w 148"/>
              <a:gd name="T57" fmla="*/ 114 h 160"/>
              <a:gd name="T58" fmla="*/ 8 w 148"/>
              <a:gd name="T59" fmla="*/ 126 h 160"/>
              <a:gd name="T60" fmla="*/ 14 w 148"/>
              <a:gd name="T61" fmla="*/ 130 h 160"/>
              <a:gd name="T62" fmla="*/ 16 w 148"/>
              <a:gd name="T63" fmla="*/ 130 h 160"/>
              <a:gd name="T64" fmla="*/ 37 w 148"/>
              <a:gd name="T65" fmla="*/ 123 h 160"/>
              <a:gd name="T66" fmla="*/ 55 w 148"/>
              <a:gd name="T67" fmla="*/ 133 h 160"/>
              <a:gd name="T68" fmla="*/ 60 w 148"/>
              <a:gd name="T69" fmla="*/ 155 h 160"/>
              <a:gd name="T70" fmla="*/ 67 w 148"/>
              <a:gd name="T71" fmla="*/ 160 h 160"/>
              <a:gd name="T72" fmla="*/ 81 w 148"/>
              <a:gd name="T73" fmla="*/ 160 h 160"/>
              <a:gd name="T74" fmla="*/ 88 w 148"/>
              <a:gd name="T75" fmla="*/ 155 h 160"/>
              <a:gd name="T76" fmla="*/ 92 w 148"/>
              <a:gd name="T77" fmla="*/ 134 h 160"/>
              <a:gd name="T78" fmla="*/ 111 w 148"/>
              <a:gd name="T79" fmla="*/ 123 h 160"/>
              <a:gd name="T80" fmla="*/ 131 w 148"/>
              <a:gd name="T81" fmla="*/ 130 h 160"/>
              <a:gd name="T82" fmla="*/ 133 w 148"/>
              <a:gd name="T83" fmla="*/ 130 h 160"/>
              <a:gd name="T84" fmla="*/ 140 w 148"/>
              <a:gd name="T85" fmla="*/ 126 h 160"/>
              <a:gd name="T86" fmla="*/ 147 w 148"/>
              <a:gd name="T87" fmla="*/ 114 h 160"/>
              <a:gd name="T88" fmla="*/ 147 w 148"/>
              <a:gd name="T89" fmla="*/ 111 h 160"/>
              <a:gd name="T90" fmla="*/ 145 w 148"/>
              <a:gd name="T91" fmla="*/ 106 h 160"/>
              <a:gd name="T92" fmla="*/ 129 w 148"/>
              <a:gd name="T93" fmla="*/ 91 h 160"/>
              <a:gd name="T94" fmla="*/ 96 w 148"/>
              <a:gd name="T95" fmla="*/ 80 h 160"/>
              <a:gd name="T96" fmla="*/ 74 w 148"/>
              <a:gd name="T97" fmla="*/ 102 h 160"/>
              <a:gd name="T98" fmla="*/ 52 w 148"/>
              <a:gd name="T99" fmla="*/ 80 h 160"/>
              <a:gd name="T100" fmla="*/ 74 w 148"/>
              <a:gd name="T101" fmla="*/ 58 h 160"/>
              <a:gd name="T102" fmla="*/ 96 w 148"/>
              <a:gd name="T103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8" h="160">
                <a:moveTo>
                  <a:pt x="129" y="91"/>
                </a:moveTo>
                <a:cubicBezTo>
                  <a:pt x="130" y="88"/>
                  <a:pt x="131" y="84"/>
                  <a:pt x="131" y="80"/>
                </a:cubicBezTo>
                <a:cubicBezTo>
                  <a:pt x="131" y="77"/>
                  <a:pt x="130" y="73"/>
                  <a:pt x="129" y="70"/>
                </a:cubicBezTo>
                <a:cubicBezTo>
                  <a:pt x="145" y="55"/>
                  <a:pt x="145" y="55"/>
                  <a:pt x="145" y="55"/>
                </a:cubicBezTo>
                <a:cubicBezTo>
                  <a:pt x="147" y="54"/>
                  <a:pt x="147" y="52"/>
                  <a:pt x="147" y="50"/>
                </a:cubicBezTo>
                <a:cubicBezTo>
                  <a:pt x="147" y="49"/>
                  <a:pt x="147" y="47"/>
                  <a:pt x="147" y="46"/>
                </a:cubicBezTo>
                <a:cubicBezTo>
                  <a:pt x="140" y="34"/>
                  <a:pt x="140" y="34"/>
                  <a:pt x="140" y="34"/>
                </a:cubicBezTo>
                <a:cubicBezTo>
                  <a:pt x="138" y="32"/>
                  <a:pt x="136" y="31"/>
                  <a:pt x="133" y="31"/>
                </a:cubicBezTo>
                <a:cubicBezTo>
                  <a:pt x="133" y="31"/>
                  <a:pt x="132" y="31"/>
                  <a:pt x="131" y="31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05" y="33"/>
                  <a:pt x="99" y="29"/>
                  <a:pt x="92" y="27"/>
                </a:cubicBezTo>
                <a:cubicBezTo>
                  <a:pt x="88" y="6"/>
                  <a:pt x="88" y="6"/>
                  <a:pt x="88" y="6"/>
                </a:cubicBezTo>
                <a:cubicBezTo>
                  <a:pt x="87" y="3"/>
                  <a:pt x="84" y="0"/>
                  <a:pt x="81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0"/>
                  <a:pt x="61" y="3"/>
                  <a:pt x="60" y="6"/>
                </a:cubicBezTo>
                <a:cubicBezTo>
                  <a:pt x="55" y="27"/>
                  <a:pt x="55" y="27"/>
                  <a:pt x="55" y="27"/>
                </a:cubicBezTo>
                <a:cubicBezTo>
                  <a:pt x="48" y="29"/>
                  <a:pt x="42" y="33"/>
                  <a:pt x="37" y="38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1"/>
                  <a:pt x="15" y="31"/>
                  <a:pt x="14" y="31"/>
                </a:cubicBezTo>
                <a:cubicBezTo>
                  <a:pt x="12" y="31"/>
                  <a:pt x="9" y="32"/>
                  <a:pt x="8" y="34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7"/>
                  <a:pt x="0" y="49"/>
                  <a:pt x="0" y="50"/>
                </a:cubicBezTo>
                <a:cubicBezTo>
                  <a:pt x="0" y="52"/>
                  <a:pt x="1" y="54"/>
                  <a:pt x="2" y="55"/>
                </a:cubicBezTo>
                <a:cubicBezTo>
                  <a:pt x="19" y="70"/>
                  <a:pt x="19" y="70"/>
                  <a:pt x="19" y="70"/>
                </a:cubicBezTo>
                <a:cubicBezTo>
                  <a:pt x="18" y="73"/>
                  <a:pt x="17" y="77"/>
                  <a:pt x="17" y="80"/>
                </a:cubicBezTo>
                <a:cubicBezTo>
                  <a:pt x="17" y="84"/>
                  <a:pt x="18" y="87"/>
                  <a:pt x="19" y="91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7"/>
                  <a:pt x="0" y="109"/>
                  <a:pt x="0" y="111"/>
                </a:cubicBezTo>
                <a:cubicBezTo>
                  <a:pt x="0" y="112"/>
                  <a:pt x="0" y="113"/>
                  <a:pt x="1" y="114"/>
                </a:cubicBezTo>
                <a:cubicBezTo>
                  <a:pt x="8" y="126"/>
                  <a:pt x="8" y="126"/>
                  <a:pt x="8" y="126"/>
                </a:cubicBezTo>
                <a:cubicBezTo>
                  <a:pt x="9" y="129"/>
                  <a:pt x="12" y="130"/>
                  <a:pt x="14" y="130"/>
                </a:cubicBezTo>
                <a:cubicBezTo>
                  <a:pt x="15" y="130"/>
                  <a:pt x="15" y="130"/>
                  <a:pt x="16" y="130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42" y="127"/>
                  <a:pt x="48" y="131"/>
                  <a:pt x="55" y="133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61" y="158"/>
                  <a:pt x="63" y="160"/>
                  <a:pt x="67" y="160"/>
                </a:cubicBezTo>
                <a:cubicBezTo>
                  <a:pt x="81" y="160"/>
                  <a:pt x="81" y="160"/>
                  <a:pt x="81" y="160"/>
                </a:cubicBezTo>
                <a:cubicBezTo>
                  <a:pt x="84" y="160"/>
                  <a:pt x="87" y="158"/>
                  <a:pt x="88" y="155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9" y="131"/>
                  <a:pt x="105" y="128"/>
                  <a:pt x="111" y="123"/>
                </a:cubicBezTo>
                <a:cubicBezTo>
                  <a:pt x="131" y="130"/>
                  <a:pt x="131" y="130"/>
                  <a:pt x="131" y="130"/>
                </a:cubicBezTo>
                <a:cubicBezTo>
                  <a:pt x="132" y="130"/>
                  <a:pt x="133" y="130"/>
                  <a:pt x="133" y="130"/>
                </a:cubicBezTo>
                <a:cubicBezTo>
                  <a:pt x="136" y="130"/>
                  <a:pt x="138" y="129"/>
                  <a:pt x="140" y="126"/>
                </a:cubicBezTo>
                <a:cubicBezTo>
                  <a:pt x="147" y="114"/>
                  <a:pt x="147" y="114"/>
                  <a:pt x="147" y="114"/>
                </a:cubicBezTo>
                <a:cubicBezTo>
                  <a:pt x="147" y="113"/>
                  <a:pt x="148" y="112"/>
                  <a:pt x="147" y="111"/>
                </a:cubicBezTo>
                <a:cubicBezTo>
                  <a:pt x="148" y="109"/>
                  <a:pt x="147" y="107"/>
                  <a:pt x="145" y="106"/>
                </a:cubicBezTo>
                <a:lnTo>
                  <a:pt x="129" y="91"/>
                </a:lnTo>
                <a:close/>
                <a:moveTo>
                  <a:pt x="96" y="80"/>
                </a:moveTo>
                <a:cubicBezTo>
                  <a:pt x="96" y="92"/>
                  <a:pt x="86" y="102"/>
                  <a:pt x="74" y="102"/>
                </a:cubicBezTo>
                <a:cubicBezTo>
                  <a:pt x="62" y="102"/>
                  <a:pt x="52" y="92"/>
                  <a:pt x="52" y="80"/>
                </a:cubicBezTo>
                <a:cubicBezTo>
                  <a:pt x="52" y="68"/>
                  <a:pt x="62" y="58"/>
                  <a:pt x="74" y="58"/>
                </a:cubicBezTo>
                <a:cubicBezTo>
                  <a:pt x="86" y="58"/>
                  <a:pt x="96" y="68"/>
                  <a:pt x="9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6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2590800"/>
            <a:ext cx="11398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7" name="圆角矩形 29"/>
          <p:cNvSpPr>
            <a:spLocks noChangeArrowheads="1"/>
          </p:cNvSpPr>
          <p:nvPr/>
        </p:nvSpPr>
        <p:spPr bwMode="auto">
          <a:xfrm>
            <a:off x="1446213" y="5057775"/>
            <a:ext cx="2293937" cy="430213"/>
          </a:xfrm>
          <a:prstGeom prst="roundRect">
            <a:avLst>
              <a:gd name="adj" fmla="val 16667"/>
            </a:avLst>
          </a:prstGeom>
          <a:solidFill>
            <a:srgbClr val="529DD7"/>
          </a:solidFill>
          <a:ln w="12700">
            <a:solidFill>
              <a:srgbClr val="3B87C5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9708" name="圆角矩形 30"/>
          <p:cNvSpPr>
            <a:spLocks noChangeArrowheads="1"/>
          </p:cNvSpPr>
          <p:nvPr/>
        </p:nvSpPr>
        <p:spPr bwMode="auto">
          <a:xfrm>
            <a:off x="5165725" y="5057775"/>
            <a:ext cx="2292350" cy="430213"/>
          </a:xfrm>
          <a:prstGeom prst="roundRect">
            <a:avLst>
              <a:gd name="adj" fmla="val 16667"/>
            </a:avLst>
          </a:prstGeom>
          <a:solidFill>
            <a:srgbClr val="E9C38B"/>
          </a:solidFill>
          <a:ln w="19050">
            <a:solidFill>
              <a:srgbClr val="E9C38B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9709" name="圆角矩形 31"/>
          <p:cNvSpPr>
            <a:spLocks noChangeArrowheads="1"/>
          </p:cNvSpPr>
          <p:nvPr/>
        </p:nvSpPr>
        <p:spPr bwMode="auto">
          <a:xfrm>
            <a:off x="8883650" y="5057775"/>
            <a:ext cx="2293938" cy="430213"/>
          </a:xfrm>
          <a:prstGeom prst="roundRect">
            <a:avLst>
              <a:gd name="adj" fmla="val 16667"/>
            </a:avLst>
          </a:prstGeom>
          <a:solidFill>
            <a:srgbClr val="529D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写下标题</a:t>
            </a:r>
          </a:p>
        </p:txBody>
      </p:sp>
      <p:sp>
        <p:nvSpPr>
          <p:cNvPr id="29710" name="文本框 32"/>
          <p:cNvSpPr>
            <a:spLocks noChangeArrowheads="1"/>
          </p:cNvSpPr>
          <p:nvPr/>
        </p:nvSpPr>
        <p:spPr bwMode="auto">
          <a:xfrm>
            <a:off x="992188" y="5692775"/>
            <a:ext cx="32019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</p:txBody>
      </p:sp>
      <p:sp>
        <p:nvSpPr>
          <p:cNvPr id="29711" name="文本框 33"/>
          <p:cNvSpPr>
            <a:spLocks noChangeArrowheads="1"/>
          </p:cNvSpPr>
          <p:nvPr/>
        </p:nvSpPr>
        <p:spPr bwMode="auto">
          <a:xfrm>
            <a:off x="4670425" y="5692775"/>
            <a:ext cx="3200400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  <a:p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文本框 34"/>
          <p:cNvSpPr>
            <a:spLocks noChangeArrowheads="1"/>
          </p:cNvSpPr>
          <p:nvPr/>
        </p:nvSpPr>
        <p:spPr bwMode="auto">
          <a:xfrm>
            <a:off x="8347075" y="5692775"/>
            <a:ext cx="320040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文字内容</a:t>
            </a:r>
          </a:p>
        </p:txBody>
      </p:sp>
      <p:sp>
        <p:nvSpPr>
          <p:cNvPr id="29713" name="文本框 20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椭圆 1"/>
          <p:cNvSpPr>
            <a:spLocks noChangeArrowheads="1"/>
          </p:cNvSpPr>
          <p:nvPr/>
        </p:nvSpPr>
        <p:spPr bwMode="auto">
          <a:xfrm>
            <a:off x="3959225" y="1622425"/>
            <a:ext cx="3979863" cy="3981450"/>
          </a:xfrm>
          <a:prstGeom prst="ellipse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2" name="任意多边形 2"/>
          <p:cNvSpPr>
            <a:spLocks noChangeArrowheads="1"/>
          </p:cNvSpPr>
          <p:nvPr/>
        </p:nvSpPr>
        <p:spPr bwMode="auto">
          <a:xfrm flipH="1">
            <a:off x="3959225" y="1622425"/>
            <a:ext cx="1989138" cy="3981450"/>
          </a:xfrm>
          <a:custGeom>
            <a:avLst/>
            <a:gdLst>
              <a:gd name="T0" fmla="*/ 0 w 1629911"/>
              <a:gd name="T1" fmla="*/ 0 h 3259822"/>
              <a:gd name="T2" fmla="*/ 1629911 w 1629911"/>
              <a:gd name="T3" fmla="*/ 1629911 h 3259822"/>
              <a:gd name="T4" fmla="*/ 0 w 1629911"/>
              <a:gd name="T5" fmla="*/ 3259822 h 3259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29911" h="3259822">
                <a:moveTo>
                  <a:pt x="0" y="0"/>
                </a:moveTo>
                <a:cubicBezTo>
                  <a:pt x="900175" y="0"/>
                  <a:pt x="1629911" y="729736"/>
                  <a:pt x="1629911" y="1629911"/>
                </a:cubicBezTo>
                <a:cubicBezTo>
                  <a:pt x="1629911" y="2530086"/>
                  <a:pt x="900175" y="3259822"/>
                  <a:pt x="0" y="3259822"/>
                </a:cubicBezTo>
                <a:close/>
              </a:path>
            </a:pathLst>
          </a:custGeom>
          <a:solidFill>
            <a:srgbClr val="6AD6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椭圆 3"/>
          <p:cNvSpPr>
            <a:spLocks noChangeArrowheads="1"/>
          </p:cNvSpPr>
          <p:nvPr/>
        </p:nvSpPr>
        <p:spPr bwMode="auto">
          <a:xfrm>
            <a:off x="2393950" y="1973263"/>
            <a:ext cx="1042988" cy="1042987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5EC2A6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4" name="椭圆 4"/>
          <p:cNvSpPr>
            <a:spLocks noChangeArrowheads="1"/>
          </p:cNvSpPr>
          <p:nvPr/>
        </p:nvSpPr>
        <p:spPr bwMode="auto">
          <a:xfrm>
            <a:off x="2149475" y="4314825"/>
            <a:ext cx="1287463" cy="1289050"/>
          </a:xfrm>
          <a:prstGeom prst="ellipse">
            <a:avLst/>
          </a:prstGeom>
          <a:solidFill>
            <a:srgbClr val="E58E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5" name="椭圆 8"/>
          <p:cNvSpPr>
            <a:spLocks noChangeArrowheads="1"/>
          </p:cNvSpPr>
          <p:nvPr/>
        </p:nvSpPr>
        <p:spPr bwMode="auto">
          <a:xfrm>
            <a:off x="7915275" y="1444625"/>
            <a:ext cx="674688" cy="676275"/>
          </a:xfrm>
          <a:prstGeom prst="ellipse">
            <a:avLst/>
          </a:prstGeom>
          <a:solidFill>
            <a:srgbClr val="A2CE5D"/>
          </a:solidFill>
          <a:ln w="12700">
            <a:solidFill>
              <a:srgbClr val="519CD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6" name="直接连接符 13"/>
          <p:cNvSpPr>
            <a:spLocks noChangeShapeType="1"/>
          </p:cNvSpPr>
          <p:nvPr/>
        </p:nvSpPr>
        <p:spPr bwMode="auto">
          <a:xfrm>
            <a:off x="514350" y="2501900"/>
            <a:ext cx="1879600" cy="1588"/>
          </a:xfrm>
          <a:prstGeom prst="line">
            <a:avLst/>
          </a:prstGeom>
          <a:noFill/>
          <a:ln w="6350">
            <a:solidFill>
              <a:srgbClr val="519C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直接连接符 15"/>
          <p:cNvSpPr>
            <a:spLocks noChangeShapeType="1"/>
          </p:cNvSpPr>
          <p:nvPr/>
        </p:nvSpPr>
        <p:spPr bwMode="auto">
          <a:xfrm>
            <a:off x="269875" y="4943475"/>
            <a:ext cx="1879600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直接连接符 16"/>
          <p:cNvSpPr>
            <a:spLocks noChangeShapeType="1"/>
          </p:cNvSpPr>
          <p:nvPr/>
        </p:nvSpPr>
        <p:spPr bwMode="auto">
          <a:xfrm>
            <a:off x="8589963" y="1782763"/>
            <a:ext cx="1879600" cy="1587"/>
          </a:xfrm>
          <a:prstGeom prst="line">
            <a:avLst/>
          </a:prstGeom>
          <a:noFill/>
          <a:ln w="6350">
            <a:solidFill>
              <a:srgbClr val="519C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直接连接符 17"/>
          <p:cNvSpPr>
            <a:spLocks noChangeShapeType="1"/>
          </p:cNvSpPr>
          <p:nvPr/>
        </p:nvSpPr>
        <p:spPr bwMode="auto">
          <a:xfrm>
            <a:off x="9618663" y="3527425"/>
            <a:ext cx="1879600" cy="0"/>
          </a:xfrm>
          <a:prstGeom prst="line">
            <a:avLst/>
          </a:prstGeom>
          <a:noFill/>
          <a:ln w="6350">
            <a:solidFill>
              <a:srgbClr val="E8B1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直接连接符 18"/>
          <p:cNvSpPr>
            <a:spLocks noChangeShapeType="1"/>
          </p:cNvSpPr>
          <p:nvPr/>
        </p:nvSpPr>
        <p:spPr bwMode="auto">
          <a:xfrm>
            <a:off x="8966200" y="5408613"/>
            <a:ext cx="1879600" cy="1587"/>
          </a:xfrm>
          <a:prstGeom prst="line">
            <a:avLst/>
          </a:prstGeom>
          <a:noFill/>
          <a:ln w="6350">
            <a:solidFill>
              <a:srgbClr val="519C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文本框 19"/>
          <p:cNvSpPr>
            <a:spLocks noChangeArrowheads="1"/>
          </p:cNvSpPr>
          <p:nvPr/>
        </p:nvSpPr>
        <p:spPr bwMode="auto">
          <a:xfrm>
            <a:off x="9698038" y="1235075"/>
            <a:ext cx="1268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519CD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12%</a:t>
            </a:r>
            <a:endParaRPr lang="zh-CN" altLang="en-US" sz="3200">
              <a:solidFill>
                <a:srgbClr val="519CD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2" name="文本框 29"/>
          <p:cNvSpPr>
            <a:spLocks noChangeArrowheads="1"/>
          </p:cNvSpPr>
          <p:nvPr/>
        </p:nvSpPr>
        <p:spPr bwMode="auto">
          <a:xfrm>
            <a:off x="10536238" y="2773363"/>
            <a:ext cx="15414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>
                <a:solidFill>
                  <a:srgbClr val="E8B16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23%</a:t>
            </a:r>
            <a:endParaRPr lang="zh-CN" altLang="en-US" sz="4400">
              <a:solidFill>
                <a:srgbClr val="E8B16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3" name="文本框 30"/>
          <p:cNvSpPr>
            <a:spLocks noChangeArrowheads="1"/>
          </p:cNvSpPr>
          <p:nvPr/>
        </p:nvSpPr>
        <p:spPr bwMode="auto">
          <a:xfrm>
            <a:off x="209550" y="4222750"/>
            <a:ext cx="15589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800">
                <a:solidFill>
                  <a:srgbClr val="E8B16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28%</a:t>
            </a:r>
            <a:endParaRPr lang="zh-CN" altLang="en-US" sz="4800">
              <a:solidFill>
                <a:srgbClr val="E8B16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4" name="文本框 31"/>
          <p:cNvSpPr>
            <a:spLocks noChangeArrowheads="1"/>
          </p:cNvSpPr>
          <p:nvPr/>
        </p:nvSpPr>
        <p:spPr bwMode="auto">
          <a:xfrm>
            <a:off x="420688" y="1866900"/>
            <a:ext cx="1338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rgbClr val="519CD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21%</a:t>
            </a:r>
            <a:endParaRPr lang="zh-CN" altLang="en-US" sz="4000">
              <a:solidFill>
                <a:srgbClr val="519CD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5" name="文本框 32"/>
          <p:cNvSpPr>
            <a:spLocks noChangeArrowheads="1"/>
          </p:cNvSpPr>
          <p:nvPr/>
        </p:nvSpPr>
        <p:spPr bwMode="auto">
          <a:xfrm>
            <a:off x="10023475" y="4746625"/>
            <a:ext cx="1338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600">
                <a:solidFill>
                  <a:srgbClr val="519CD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16%</a:t>
            </a:r>
            <a:endParaRPr lang="zh-CN" altLang="en-US" sz="3600">
              <a:solidFill>
                <a:srgbClr val="519CD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736" name="右箭头 33"/>
          <p:cNvSpPr>
            <a:spLocks noChangeArrowheads="1"/>
          </p:cNvSpPr>
          <p:nvPr/>
        </p:nvSpPr>
        <p:spPr bwMode="auto">
          <a:xfrm rot="-2368037">
            <a:off x="7559675" y="1927225"/>
            <a:ext cx="365125" cy="38893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37" name="右箭头 34"/>
          <p:cNvSpPr>
            <a:spLocks noChangeArrowheads="1"/>
          </p:cNvSpPr>
          <p:nvPr/>
        </p:nvSpPr>
        <p:spPr bwMode="auto">
          <a:xfrm>
            <a:off x="8074025" y="3346450"/>
            <a:ext cx="365125" cy="3905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38" name="右箭头 35"/>
          <p:cNvSpPr>
            <a:spLocks noChangeArrowheads="1"/>
          </p:cNvSpPr>
          <p:nvPr/>
        </p:nvSpPr>
        <p:spPr bwMode="auto">
          <a:xfrm rot="2368497">
            <a:off x="7664450" y="4857750"/>
            <a:ext cx="365125" cy="39052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39" name="椭圆 6"/>
          <p:cNvSpPr>
            <a:spLocks noChangeArrowheads="1"/>
          </p:cNvSpPr>
          <p:nvPr/>
        </p:nvSpPr>
        <p:spPr bwMode="auto">
          <a:xfrm>
            <a:off x="8640763" y="2955925"/>
            <a:ext cx="1150937" cy="1149350"/>
          </a:xfrm>
          <a:prstGeom prst="ellipse">
            <a:avLst/>
          </a:prstGeom>
          <a:solidFill>
            <a:srgbClr val="FED1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40" name="椭圆 7"/>
          <p:cNvSpPr>
            <a:spLocks noChangeArrowheads="1"/>
          </p:cNvSpPr>
          <p:nvPr/>
        </p:nvSpPr>
        <p:spPr bwMode="auto">
          <a:xfrm>
            <a:off x="8074025" y="4959350"/>
            <a:ext cx="892175" cy="892175"/>
          </a:xfrm>
          <a:prstGeom prst="ellipse">
            <a:avLst/>
          </a:prstGeom>
          <a:solidFill>
            <a:srgbClr val="FF95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41" name="右箭头 36"/>
          <p:cNvSpPr>
            <a:spLocks noChangeArrowheads="1"/>
          </p:cNvSpPr>
          <p:nvPr/>
        </p:nvSpPr>
        <p:spPr bwMode="auto">
          <a:xfrm rot="-9667531">
            <a:off x="3579813" y="2606675"/>
            <a:ext cx="366712" cy="38893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42" name="右箭头 37"/>
          <p:cNvSpPr>
            <a:spLocks noChangeArrowheads="1"/>
          </p:cNvSpPr>
          <p:nvPr/>
        </p:nvSpPr>
        <p:spPr bwMode="auto">
          <a:xfrm rot="9061604">
            <a:off x="3635375" y="4443413"/>
            <a:ext cx="366713" cy="38893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18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43" name="Picture 2" descr="\\MAGNUM\Projects\Microsoft\Cloud Power FY12\Design\ICONS_PNG\Tower.png"/>
          <p:cNvPicPr>
            <a:picLocks noChangeAspect="1" noChangeArrowheads="1"/>
          </p:cNvPicPr>
          <p:nvPr/>
        </p:nvPicPr>
        <p:blipFill>
          <a:blip r:embed="rId2" cstate="print">
            <a:lum bright="100000" contras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7" b="22139"/>
          <a:stretch>
            <a:fillRect/>
          </a:stretch>
        </p:blipFill>
        <p:spPr bwMode="auto">
          <a:xfrm>
            <a:off x="4462463" y="2738438"/>
            <a:ext cx="3040062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4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2174875"/>
            <a:ext cx="6381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8" y="5126038"/>
            <a:ext cx="588962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6" name="Freeform 18"/>
          <p:cNvSpPr>
            <a:spLocks noEditPoints="1" noChangeArrowheads="1"/>
          </p:cNvSpPr>
          <p:nvPr/>
        </p:nvSpPr>
        <p:spPr bwMode="auto">
          <a:xfrm>
            <a:off x="8956675" y="3171825"/>
            <a:ext cx="574675" cy="700088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47" name="Group 1"/>
          <p:cNvGrpSpPr>
            <a:grpSpLocks/>
          </p:cNvGrpSpPr>
          <p:nvPr/>
        </p:nvGrpSpPr>
        <p:grpSpPr bwMode="auto">
          <a:xfrm>
            <a:off x="2327275" y="4589463"/>
            <a:ext cx="930275" cy="677862"/>
            <a:chOff x="0" y="0"/>
            <a:chExt cx="914400" cy="666650"/>
          </a:xfrm>
        </p:grpSpPr>
        <p:sp>
          <p:nvSpPr>
            <p:cNvPr id="30748" name="Freeform 79"/>
            <p:cNvSpPr>
              <a:spLocks noChangeArrowheads="1"/>
            </p:cNvSpPr>
            <p:nvPr/>
          </p:nvSpPr>
          <p:spPr bwMode="auto">
            <a:xfrm>
              <a:off x="0" y="345254"/>
              <a:ext cx="914400" cy="321396"/>
            </a:xfrm>
            <a:custGeom>
              <a:avLst/>
              <a:gdLst>
                <a:gd name="T0" fmla="*/ 159 w 260"/>
                <a:gd name="T1" fmla="*/ 7 h 97"/>
                <a:gd name="T2" fmla="*/ 143 w 260"/>
                <a:gd name="T3" fmla="*/ 23 h 97"/>
                <a:gd name="T4" fmla="*/ 121 w 260"/>
                <a:gd name="T5" fmla="*/ 23 h 97"/>
                <a:gd name="T6" fmla="*/ 105 w 260"/>
                <a:gd name="T7" fmla="*/ 7 h 97"/>
                <a:gd name="T8" fmla="*/ 105 w 260"/>
                <a:gd name="T9" fmla="*/ 0 h 97"/>
                <a:gd name="T10" fmla="*/ 0 w 260"/>
                <a:gd name="T11" fmla="*/ 0 h 97"/>
                <a:gd name="T12" fmla="*/ 0 w 260"/>
                <a:gd name="T13" fmla="*/ 81 h 97"/>
                <a:gd name="T14" fmla="*/ 16 w 260"/>
                <a:gd name="T15" fmla="*/ 97 h 97"/>
                <a:gd name="T16" fmla="*/ 244 w 260"/>
                <a:gd name="T17" fmla="*/ 97 h 97"/>
                <a:gd name="T18" fmla="*/ 260 w 260"/>
                <a:gd name="T19" fmla="*/ 81 h 97"/>
                <a:gd name="T20" fmla="*/ 260 w 260"/>
                <a:gd name="T21" fmla="*/ 0 h 97"/>
                <a:gd name="T22" fmla="*/ 159 w 260"/>
                <a:gd name="T23" fmla="*/ 0 h 97"/>
                <a:gd name="T24" fmla="*/ 159 w 260"/>
                <a:gd name="T25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0" h="97">
                  <a:moveTo>
                    <a:pt x="159" y="7"/>
                  </a:moveTo>
                  <a:cubicBezTo>
                    <a:pt x="159" y="16"/>
                    <a:pt x="152" y="23"/>
                    <a:pt x="143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2" y="23"/>
                    <a:pt x="105" y="16"/>
                    <a:pt x="105" y="7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90"/>
                    <a:pt x="8" y="97"/>
                    <a:pt x="16" y="97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53" y="97"/>
                    <a:pt x="260" y="90"/>
                    <a:pt x="260" y="81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5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80"/>
            <p:cNvSpPr>
              <a:spLocks noEditPoints="1" noChangeArrowheads="1"/>
            </p:cNvSpPr>
            <p:nvPr/>
          </p:nvSpPr>
          <p:spPr bwMode="auto">
            <a:xfrm>
              <a:off x="0" y="0"/>
              <a:ext cx="914400" cy="318589"/>
            </a:xfrm>
            <a:custGeom>
              <a:avLst/>
              <a:gdLst>
                <a:gd name="T0" fmla="*/ 244 w 260"/>
                <a:gd name="T1" fmla="*/ 39 h 96"/>
                <a:gd name="T2" fmla="*/ 212 w 260"/>
                <a:gd name="T3" fmla="*/ 39 h 96"/>
                <a:gd name="T4" fmla="*/ 212 w 260"/>
                <a:gd name="T5" fmla="*/ 19 h 96"/>
                <a:gd name="T6" fmla="*/ 189 w 260"/>
                <a:gd name="T7" fmla="*/ 0 h 96"/>
                <a:gd name="T8" fmla="*/ 70 w 260"/>
                <a:gd name="T9" fmla="*/ 0 h 96"/>
                <a:gd name="T10" fmla="*/ 47 w 260"/>
                <a:gd name="T11" fmla="*/ 19 h 96"/>
                <a:gd name="T12" fmla="*/ 47 w 260"/>
                <a:gd name="T13" fmla="*/ 39 h 96"/>
                <a:gd name="T14" fmla="*/ 16 w 260"/>
                <a:gd name="T15" fmla="*/ 39 h 96"/>
                <a:gd name="T16" fmla="*/ 0 w 260"/>
                <a:gd name="T17" fmla="*/ 54 h 96"/>
                <a:gd name="T18" fmla="*/ 0 w 260"/>
                <a:gd name="T19" fmla="*/ 96 h 96"/>
                <a:gd name="T20" fmla="*/ 105 w 260"/>
                <a:gd name="T21" fmla="*/ 96 h 96"/>
                <a:gd name="T22" fmla="*/ 105 w 260"/>
                <a:gd name="T23" fmla="*/ 89 h 96"/>
                <a:gd name="T24" fmla="*/ 121 w 260"/>
                <a:gd name="T25" fmla="*/ 74 h 96"/>
                <a:gd name="T26" fmla="*/ 143 w 260"/>
                <a:gd name="T27" fmla="*/ 74 h 96"/>
                <a:gd name="T28" fmla="*/ 159 w 260"/>
                <a:gd name="T29" fmla="*/ 89 h 96"/>
                <a:gd name="T30" fmla="*/ 159 w 260"/>
                <a:gd name="T31" fmla="*/ 96 h 96"/>
                <a:gd name="T32" fmla="*/ 260 w 260"/>
                <a:gd name="T33" fmla="*/ 96 h 96"/>
                <a:gd name="T34" fmla="*/ 260 w 260"/>
                <a:gd name="T35" fmla="*/ 54 h 96"/>
                <a:gd name="T36" fmla="*/ 244 w 260"/>
                <a:gd name="T37" fmla="*/ 39 h 96"/>
                <a:gd name="T38" fmla="*/ 197 w 260"/>
                <a:gd name="T39" fmla="*/ 39 h 96"/>
                <a:gd name="T40" fmla="*/ 61 w 260"/>
                <a:gd name="T41" fmla="*/ 39 h 96"/>
                <a:gd name="T42" fmla="*/ 61 w 260"/>
                <a:gd name="T43" fmla="*/ 19 h 96"/>
                <a:gd name="T44" fmla="*/ 70 w 260"/>
                <a:gd name="T45" fmla="*/ 14 h 96"/>
                <a:gd name="T46" fmla="*/ 189 w 260"/>
                <a:gd name="T47" fmla="*/ 14 h 96"/>
                <a:gd name="T48" fmla="*/ 197 w 260"/>
                <a:gd name="T49" fmla="*/ 19 h 96"/>
                <a:gd name="T50" fmla="*/ 197 w 260"/>
                <a:gd name="T51" fmla="*/ 3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0" h="96">
                  <a:moveTo>
                    <a:pt x="244" y="39"/>
                  </a:moveTo>
                  <a:cubicBezTo>
                    <a:pt x="212" y="39"/>
                    <a:pt x="212" y="39"/>
                    <a:pt x="212" y="39"/>
                  </a:cubicBezTo>
                  <a:cubicBezTo>
                    <a:pt x="212" y="19"/>
                    <a:pt x="212" y="19"/>
                    <a:pt x="212" y="19"/>
                  </a:cubicBezTo>
                  <a:cubicBezTo>
                    <a:pt x="212" y="8"/>
                    <a:pt x="202" y="0"/>
                    <a:pt x="18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7" y="0"/>
                    <a:pt x="47" y="8"/>
                    <a:pt x="47" y="1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8" y="39"/>
                    <a:pt x="0" y="46"/>
                    <a:pt x="0" y="5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1"/>
                    <a:pt x="112" y="74"/>
                    <a:pt x="121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52" y="74"/>
                    <a:pt x="159" y="81"/>
                    <a:pt x="159" y="89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46"/>
                    <a:pt x="253" y="39"/>
                    <a:pt x="244" y="39"/>
                  </a:cubicBezTo>
                  <a:close/>
                  <a:moveTo>
                    <a:pt x="197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7"/>
                    <a:pt x="64" y="14"/>
                    <a:pt x="70" y="14"/>
                  </a:cubicBezTo>
                  <a:cubicBezTo>
                    <a:pt x="189" y="14"/>
                    <a:pt x="189" y="14"/>
                    <a:pt x="189" y="14"/>
                  </a:cubicBezTo>
                  <a:cubicBezTo>
                    <a:pt x="194" y="14"/>
                    <a:pt x="197" y="17"/>
                    <a:pt x="197" y="19"/>
                  </a:cubicBezTo>
                  <a:lnTo>
                    <a:pt x="19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750" name="Picture 9" descr="\\MAGNUM\Projects\Microsoft\Cloud Power FY12\Design\Icons\PNGs\Optimized.png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013" y="1498600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1" name="文本框 38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3"/>
          <p:cNvSpPr>
            <a:spLocks noChangeArrowheads="1"/>
          </p:cNvSpPr>
          <p:nvPr/>
        </p:nvSpPr>
        <p:spPr bwMode="auto">
          <a:xfrm>
            <a:off x="5937250" y="1611313"/>
            <a:ext cx="140811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38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  <a:sym typeface="方正大黑简体" pitchFamily="1" charset="-122"/>
              </a:rPr>
              <a:t>P</a:t>
            </a:r>
          </a:p>
        </p:txBody>
      </p:sp>
      <p:sp>
        <p:nvSpPr>
          <p:cNvPr id="31746" name="文本框 14"/>
          <p:cNvSpPr>
            <a:spLocks noChangeArrowheads="1"/>
          </p:cNvSpPr>
          <p:nvPr/>
        </p:nvSpPr>
        <p:spPr bwMode="auto">
          <a:xfrm>
            <a:off x="6794500" y="2486025"/>
            <a:ext cx="1412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FBB16C"/>
                </a:solidFill>
                <a:latin typeface="方正大黑简体" pitchFamily="1" charset="-122"/>
                <a:ea typeface="方正大黑简体" pitchFamily="1" charset="-122"/>
              </a:rPr>
              <a:t>art</a:t>
            </a:r>
          </a:p>
        </p:txBody>
      </p:sp>
      <p:sp>
        <p:nvSpPr>
          <p:cNvPr id="31747" name="文本框 15"/>
          <p:cNvSpPr>
            <a:spLocks noChangeArrowheads="1"/>
          </p:cNvSpPr>
          <p:nvPr/>
        </p:nvSpPr>
        <p:spPr bwMode="auto">
          <a:xfrm>
            <a:off x="7934325" y="1771650"/>
            <a:ext cx="4032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500" b="1">
                <a:solidFill>
                  <a:srgbClr val="00B0F0"/>
                </a:solidFill>
                <a:latin typeface="Helvetica LT Std" pitchFamily="2" charset="0"/>
                <a:ea typeface="Hiragino Sans GB W3" pitchFamily="2" charset="-122"/>
                <a:sym typeface="Helvetica LT Std" pitchFamily="2" charset="0"/>
              </a:rPr>
              <a:t>2</a:t>
            </a:r>
          </a:p>
        </p:txBody>
      </p:sp>
      <p:sp>
        <p:nvSpPr>
          <p:cNvPr id="31748" name="文本框 16"/>
          <p:cNvSpPr>
            <a:spLocks noChangeArrowheads="1"/>
          </p:cNvSpPr>
          <p:nvPr/>
        </p:nvSpPr>
        <p:spPr bwMode="auto">
          <a:xfrm>
            <a:off x="5969000" y="3606800"/>
            <a:ext cx="2913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  <p:sp>
        <p:nvSpPr>
          <p:cNvPr id="31749" name="直接连接符 18"/>
          <p:cNvSpPr>
            <a:spLocks noChangeShapeType="1"/>
          </p:cNvSpPr>
          <p:nvPr/>
        </p:nvSpPr>
        <p:spPr bwMode="auto">
          <a:xfrm>
            <a:off x="5945188" y="3508375"/>
            <a:ext cx="2979737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直接连接符 19"/>
          <p:cNvSpPr>
            <a:spLocks noChangeShapeType="1"/>
          </p:cNvSpPr>
          <p:nvPr/>
        </p:nvSpPr>
        <p:spPr bwMode="auto">
          <a:xfrm>
            <a:off x="5945188" y="4302125"/>
            <a:ext cx="2979737" cy="158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1752600"/>
            <a:ext cx="4037012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7"/>
          <p:cNvGrpSpPr>
            <a:grpSpLocks/>
          </p:cNvGrpSpPr>
          <p:nvPr/>
        </p:nvGrpSpPr>
        <p:grpSpPr bwMode="auto">
          <a:xfrm>
            <a:off x="4975225" y="2495550"/>
            <a:ext cx="2306638" cy="2306638"/>
            <a:chOff x="0" y="0"/>
            <a:chExt cx="2306471" cy="2306471"/>
          </a:xfrm>
        </p:grpSpPr>
        <p:sp>
          <p:nvSpPr>
            <p:cNvPr id="3277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06471" cy="2306471"/>
            </a:xfrm>
            <a:prstGeom prst="ellipse">
              <a:avLst/>
            </a:prstGeom>
            <a:solidFill>
              <a:srgbClr val="519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771" name="任意多边形 13"/>
            <p:cNvSpPr>
              <a:spLocks noChangeArrowheads="1"/>
            </p:cNvSpPr>
            <p:nvPr/>
          </p:nvSpPr>
          <p:spPr bwMode="auto">
            <a:xfrm flipH="1">
              <a:off x="12650" y="2548"/>
              <a:ext cx="1140585" cy="2303921"/>
            </a:xfrm>
            <a:custGeom>
              <a:avLst/>
              <a:gdLst>
                <a:gd name="T0" fmla="*/ 0 w 1140585"/>
                <a:gd name="T1" fmla="*/ 0 h 2303921"/>
                <a:gd name="T2" fmla="*/ 219766 w 1140585"/>
                <a:gd name="T3" fmla="*/ 22154 h 2303921"/>
                <a:gd name="T4" fmla="*/ 1140585 w 1140585"/>
                <a:gd name="T5" fmla="*/ 1151960 h 2303921"/>
                <a:gd name="T6" fmla="*/ 219766 w 1140585"/>
                <a:gd name="T7" fmla="*/ 2281767 h 2303921"/>
                <a:gd name="T8" fmla="*/ 0 w 1140585"/>
                <a:gd name="T9" fmla="*/ 2303921 h 230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585" h="2303921">
                  <a:moveTo>
                    <a:pt x="0" y="0"/>
                  </a:moveTo>
                  <a:lnTo>
                    <a:pt x="219766" y="22154"/>
                  </a:lnTo>
                  <a:cubicBezTo>
                    <a:pt x="745277" y="129689"/>
                    <a:pt x="1140585" y="594660"/>
                    <a:pt x="1140585" y="1151960"/>
                  </a:cubicBezTo>
                  <a:cubicBezTo>
                    <a:pt x="1140585" y="1709261"/>
                    <a:pt x="745277" y="2174232"/>
                    <a:pt x="219766" y="2281767"/>
                  </a:cubicBezTo>
                  <a:lnTo>
                    <a:pt x="0" y="2303921"/>
                  </a:lnTo>
                  <a:close/>
                </a:path>
              </a:pathLst>
            </a:custGeom>
            <a:solidFill>
              <a:srgbClr val="3A8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Freeform 35"/>
            <p:cNvSpPr>
              <a:spLocks noChangeArrowheads="1"/>
            </p:cNvSpPr>
            <p:nvPr/>
          </p:nvSpPr>
          <p:spPr bwMode="auto">
            <a:xfrm>
              <a:off x="561282" y="509135"/>
              <a:ext cx="1252841" cy="1288200"/>
            </a:xfrm>
            <a:custGeom>
              <a:avLst/>
              <a:gdLst>
                <a:gd name="T0" fmla="*/ 120 w 191"/>
                <a:gd name="T1" fmla="*/ 32 h 197"/>
                <a:gd name="T2" fmla="*/ 83 w 191"/>
                <a:gd name="T3" fmla="*/ 3 h 197"/>
                <a:gd name="T4" fmla="*/ 47 w 191"/>
                <a:gd name="T5" fmla="*/ 5 h 197"/>
                <a:gd name="T6" fmla="*/ 44 w 191"/>
                <a:gd name="T7" fmla="*/ 27 h 197"/>
                <a:gd name="T8" fmla="*/ 40 w 191"/>
                <a:gd name="T9" fmla="*/ 29 h 197"/>
                <a:gd name="T10" fmla="*/ 40 w 191"/>
                <a:gd name="T11" fmla="*/ 33 h 197"/>
                <a:gd name="T12" fmla="*/ 45 w 191"/>
                <a:gd name="T13" fmla="*/ 40 h 197"/>
                <a:gd name="T14" fmla="*/ 88 w 191"/>
                <a:gd name="T15" fmla="*/ 44 h 197"/>
                <a:gd name="T16" fmla="*/ 118 w 191"/>
                <a:gd name="T17" fmla="*/ 113 h 197"/>
                <a:gd name="T18" fmla="*/ 144 w 191"/>
                <a:gd name="T19" fmla="*/ 129 h 197"/>
                <a:gd name="T20" fmla="*/ 112 w 191"/>
                <a:gd name="T21" fmla="*/ 109 h 197"/>
                <a:gd name="T22" fmla="*/ 65 w 191"/>
                <a:gd name="T23" fmla="*/ 115 h 197"/>
                <a:gd name="T24" fmla="*/ 0 w 191"/>
                <a:gd name="T25" fmla="*/ 116 h 197"/>
                <a:gd name="T26" fmla="*/ 26 w 191"/>
                <a:gd name="T27" fmla="*/ 174 h 197"/>
                <a:gd name="T28" fmla="*/ 61 w 191"/>
                <a:gd name="T29" fmla="*/ 136 h 197"/>
                <a:gd name="T30" fmla="*/ 57 w 191"/>
                <a:gd name="T31" fmla="*/ 148 h 197"/>
                <a:gd name="T32" fmla="*/ 126 w 191"/>
                <a:gd name="T33" fmla="*/ 140 h 197"/>
                <a:gd name="T34" fmla="*/ 55 w 191"/>
                <a:gd name="T35" fmla="*/ 153 h 197"/>
                <a:gd name="T36" fmla="*/ 30 w 191"/>
                <a:gd name="T37" fmla="*/ 180 h 197"/>
                <a:gd name="T38" fmla="*/ 32 w 191"/>
                <a:gd name="T39" fmla="*/ 182 h 197"/>
                <a:gd name="T40" fmla="*/ 180 w 191"/>
                <a:gd name="T41" fmla="*/ 159 h 197"/>
                <a:gd name="T42" fmla="*/ 185 w 191"/>
                <a:gd name="T43" fmla="*/ 129 h 197"/>
                <a:gd name="T44" fmla="*/ 120 w 191"/>
                <a:gd name="T45" fmla="*/ 3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197">
                  <a:moveTo>
                    <a:pt x="120" y="32"/>
                  </a:moveTo>
                  <a:cubicBezTo>
                    <a:pt x="112" y="23"/>
                    <a:pt x="99" y="9"/>
                    <a:pt x="83" y="3"/>
                  </a:cubicBezTo>
                  <a:cubicBezTo>
                    <a:pt x="72" y="0"/>
                    <a:pt x="47" y="5"/>
                    <a:pt x="47" y="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7"/>
                    <a:pt x="45" y="40"/>
                  </a:cubicBezTo>
                  <a:cubicBezTo>
                    <a:pt x="50" y="42"/>
                    <a:pt x="73" y="53"/>
                    <a:pt x="88" y="44"/>
                  </a:cubicBezTo>
                  <a:cubicBezTo>
                    <a:pt x="118" y="60"/>
                    <a:pt x="105" y="91"/>
                    <a:pt x="118" y="113"/>
                  </a:cubicBezTo>
                  <a:cubicBezTo>
                    <a:pt x="123" y="120"/>
                    <a:pt x="131" y="127"/>
                    <a:pt x="144" y="129"/>
                  </a:cubicBezTo>
                  <a:cubicBezTo>
                    <a:pt x="144" y="129"/>
                    <a:pt x="115" y="131"/>
                    <a:pt x="112" y="109"/>
                  </a:cubicBezTo>
                  <a:cubicBezTo>
                    <a:pt x="101" y="104"/>
                    <a:pt x="82" y="99"/>
                    <a:pt x="65" y="115"/>
                  </a:cubicBezTo>
                  <a:cubicBezTo>
                    <a:pt x="51" y="100"/>
                    <a:pt x="14" y="100"/>
                    <a:pt x="0" y="116"/>
                  </a:cubicBezTo>
                  <a:cubicBezTo>
                    <a:pt x="6" y="141"/>
                    <a:pt x="18" y="163"/>
                    <a:pt x="26" y="174"/>
                  </a:cubicBezTo>
                  <a:cubicBezTo>
                    <a:pt x="52" y="156"/>
                    <a:pt x="61" y="136"/>
                    <a:pt x="61" y="136"/>
                  </a:cubicBezTo>
                  <a:cubicBezTo>
                    <a:pt x="60" y="140"/>
                    <a:pt x="59" y="144"/>
                    <a:pt x="57" y="148"/>
                  </a:cubicBezTo>
                  <a:cubicBezTo>
                    <a:pt x="103" y="167"/>
                    <a:pt x="126" y="140"/>
                    <a:pt x="126" y="140"/>
                  </a:cubicBezTo>
                  <a:cubicBezTo>
                    <a:pt x="107" y="171"/>
                    <a:pt x="63" y="157"/>
                    <a:pt x="55" y="153"/>
                  </a:cubicBezTo>
                  <a:cubicBezTo>
                    <a:pt x="48" y="166"/>
                    <a:pt x="38" y="175"/>
                    <a:pt x="30" y="180"/>
                  </a:cubicBezTo>
                  <a:cubicBezTo>
                    <a:pt x="32" y="181"/>
                    <a:pt x="32" y="182"/>
                    <a:pt x="32" y="182"/>
                  </a:cubicBezTo>
                  <a:cubicBezTo>
                    <a:pt x="88" y="197"/>
                    <a:pt x="154" y="177"/>
                    <a:pt x="180" y="159"/>
                  </a:cubicBezTo>
                  <a:cubicBezTo>
                    <a:pt x="191" y="151"/>
                    <a:pt x="188" y="138"/>
                    <a:pt x="185" y="129"/>
                  </a:cubicBezTo>
                  <a:cubicBezTo>
                    <a:pt x="172" y="91"/>
                    <a:pt x="134" y="49"/>
                    <a:pt x="1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3" name="组合 8"/>
          <p:cNvGrpSpPr>
            <a:grpSpLocks/>
          </p:cNvGrpSpPr>
          <p:nvPr/>
        </p:nvGrpSpPr>
        <p:grpSpPr bwMode="auto">
          <a:xfrm>
            <a:off x="1514475" y="2495550"/>
            <a:ext cx="2306638" cy="2306638"/>
            <a:chOff x="0" y="0"/>
            <a:chExt cx="2306471" cy="2306471"/>
          </a:xfrm>
        </p:grpSpPr>
        <p:sp>
          <p:nvSpPr>
            <p:cNvPr id="32774" name="椭圆 4"/>
            <p:cNvSpPr>
              <a:spLocks noChangeArrowheads="1"/>
            </p:cNvSpPr>
            <p:nvPr/>
          </p:nvSpPr>
          <p:spPr bwMode="auto">
            <a:xfrm>
              <a:off x="0" y="0"/>
              <a:ext cx="2306471" cy="2306471"/>
            </a:xfrm>
            <a:prstGeom prst="ellipse">
              <a:avLst/>
            </a:prstGeom>
            <a:solidFill>
              <a:srgbClr val="519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775" name="任意多边形 5"/>
            <p:cNvSpPr>
              <a:spLocks noChangeArrowheads="1"/>
            </p:cNvSpPr>
            <p:nvPr/>
          </p:nvSpPr>
          <p:spPr bwMode="auto">
            <a:xfrm flipH="1">
              <a:off x="12650" y="2548"/>
              <a:ext cx="1140585" cy="2303921"/>
            </a:xfrm>
            <a:custGeom>
              <a:avLst/>
              <a:gdLst>
                <a:gd name="T0" fmla="*/ 0 w 1140585"/>
                <a:gd name="T1" fmla="*/ 0 h 2303921"/>
                <a:gd name="T2" fmla="*/ 219766 w 1140585"/>
                <a:gd name="T3" fmla="*/ 22154 h 2303921"/>
                <a:gd name="T4" fmla="*/ 1140585 w 1140585"/>
                <a:gd name="T5" fmla="*/ 1151960 h 2303921"/>
                <a:gd name="T6" fmla="*/ 219766 w 1140585"/>
                <a:gd name="T7" fmla="*/ 2281767 h 2303921"/>
                <a:gd name="T8" fmla="*/ 0 w 1140585"/>
                <a:gd name="T9" fmla="*/ 2303921 h 230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585" h="2303921">
                  <a:moveTo>
                    <a:pt x="0" y="0"/>
                  </a:moveTo>
                  <a:lnTo>
                    <a:pt x="219766" y="22154"/>
                  </a:lnTo>
                  <a:cubicBezTo>
                    <a:pt x="745277" y="129689"/>
                    <a:pt x="1140585" y="594660"/>
                    <a:pt x="1140585" y="1151960"/>
                  </a:cubicBezTo>
                  <a:cubicBezTo>
                    <a:pt x="1140585" y="1709261"/>
                    <a:pt x="745277" y="2174232"/>
                    <a:pt x="219766" y="2281767"/>
                  </a:cubicBezTo>
                  <a:lnTo>
                    <a:pt x="0" y="2303921"/>
                  </a:lnTo>
                  <a:close/>
                </a:path>
              </a:pathLst>
            </a:custGeom>
            <a:solidFill>
              <a:srgbClr val="3A8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Rounded Rectangle 29"/>
            <p:cNvSpPr>
              <a:spLocks noChangeArrowheads="1"/>
            </p:cNvSpPr>
            <p:nvPr/>
          </p:nvSpPr>
          <p:spPr bwMode="auto">
            <a:xfrm>
              <a:off x="811995" y="407541"/>
              <a:ext cx="682479" cy="1389792"/>
            </a:xfrm>
            <a:custGeom>
              <a:avLst/>
              <a:gdLst>
                <a:gd name="T0" fmla="*/ 111238 w 2136009"/>
                <a:gd name="T1" fmla="*/ 2095565 h 4350877"/>
                <a:gd name="T2" fmla="*/ 221204 w 2136009"/>
                <a:gd name="T3" fmla="*/ 2194180 h 4350877"/>
                <a:gd name="T4" fmla="*/ 222888 w 2136009"/>
                <a:gd name="T5" fmla="*/ 2194180 h 4350877"/>
                <a:gd name="T6" fmla="*/ 1068991 w 2136009"/>
                <a:gd name="T7" fmla="*/ 3040283 h 4350877"/>
                <a:gd name="T8" fmla="*/ 1914148 w 2136009"/>
                <a:gd name="T9" fmla="*/ 2212909 h 4350877"/>
                <a:gd name="T10" fmla="*/ 1913533 w 2136009"/>
                <a:gd name="T11" fmla="*/ 2206803 h 4350877"/>
                <a:gd name="T12" fmla="*/ 2024771 w 2136009"/>
                <a:gd name="T13" fmla="*/ 2095565 h 4350877"/>
                <a:gd name="T14" fmla="*/ 2134737 w 2136009"/>
                <a:gd name="T15" fmla="*/ 2194180 h 4350877"/>
                <a:gd name="T16" fmla="*/ 2136009 w 2136009"/>
                <a:gd name="T17" fmla="*/ 2194180 h 4350877"/>
                <a:gd name="T18" fmla="*/ 2135585 w 2136009"/>
                <a:gd name="T19" fmla="*/ 2202590 h 4350877"/>
                <a:gd name="T20" fmla="*/ 2136009 w 2136009"/>
                <a:gd name="T21" fmla="*/ 2206803 h 4350877"/>
                <a:gd name="T22" fmla="*/ 2134732 w 2136009"/>
                <a:gd name="T23" fmla="*/ 2219472 h 4350877"/>
                <a:gd name="T24" fmla="*/ 1205164 w 2136009"/>
                <a:gd name="T25" fmla="*/ 3251541 h 4350877"/>
                <a:gd name="T26" fmla="*/ 1205164 w 2136009"/>
                <a:gd name="T27" fmla="*/ 3820541 h 4350877"/>
                <a:gd name="T28" fmla="*/ 1457555 w 2136009"/>
                <a:gd name="T29" fmla="*/ 3820541 h 4350877"/>
                <a:gd name="T30" fmla="*/ 1722723 w 2136009"/>
                <a:gd name="T31" fmla="*/ 4085709 h 4350877"/>
                <a:gd name="T32" fmla="*/ 1722722 w 2136009"/>
                <a:gd name="T33" fmla="*/ 4085709 h 4350877"/>
                <a:gd name="T34" fmla="*/ 1457554 w 2136009"/>
                <a:gd name="T35" fmla="*/ 4350877 h 4350877"/>
                <a:gd name="T36" fmla="*/ 678455 w 2136009"/>
                <a:gd name="T37" fmla="*/ 4350876 h 4350877"/>
                <a:gd name="T38" fmla="*/ 413287 w 2136009"/>
                <a:gd name="T39" fmla="*/ 4085709 h 4350877"/>
                <a:gd name="T40" fmla="*/ 678455 w 2136009"/>
                <a:gd name="T41" fmla="*/ 3820541 h 4350877"/>
                <a:gd name="T42" fmla="*/ 930844 w 2136009"/>
                <a:gd name="T43" fmla="*/ 3820541 h 4350877"/>
                <a:gd name="T44" fmla="*/ 930844 w 2136009"/>
                <a:gd name="T45" fmla="*/ 3251239 h 4350877"/>
                <a:gd name="T46" fmla="*/ 4029 w 2136009"/>
                <a:gd name="T47" fmla="*/ 2234922 h 4350877"/>
                <a:gd name="T48" fmla="*/ 0 w 2136009"/>
                <a:gd name="T49" fmla="*/ 2206803 h 4350877"/>
                <a:gd name="T50" fmla="*/ 111238 w 2136009"/>
                <a:gd name="T51" fmla="*/ 2095565 h 4350877"/>
                <a:gd name="T52" fmla="*/ 1050366 w 2136009"/>
                <a:gd name="T53" fmla="*/ 0 h 4350877"/>
                <a:gd name="T54" fmla="*/ 1085642 w 2136009"/>
                <a:gd name="T55" fmla="*/ 0 h 4350877"/>
                <a:gd name="T56" fmla="*/ 1767734 w 2136009"/>
                <a:gd name="T57" fmla="*/ 670400 h 4350877"/>
                <a:gd name="T58" fmla="*/ 1582354 w 2136009"/>
                <a:gd name="T59" fmla="*/ 670400 h 4350877"/>
                <a:gd name="T60" fmla="*/ 1414714 w 2136009"/>
                <a:gd name="T61" fmla="*/ 838040 h 4350877"/>
                <a:gd name="T62" fmla="*/ 1582354 w 2136009"/>
                <a:gd name="T63" fmla="*/ 1005680 h 4350877"/>
                <a:gd name="T64" fmla="*/ 1769044 w 2136009"/>
                <a:gd name="T65" fmla="*/ 1005680 h 4350877"/>
                <a:gd name="T66" fmla="*/ 1769044 w 2136009"/>
                <a:gd name="T67" fmla="*/ 1319453 h 4350877"/>
                <a:gd name="T68" fmla="*/ 1582354 w 2136009"/>
                <a:gd name="T69" fmla="*/ 1319453 h 4350877"/>
                <a:gd name="T70" fmla="*/ 1414714 w 2136009"/>
                <a:gd name="T71" fmla="*/ 1487093 h 4350877"/>
                <a:gd name="T72" fmla="*/ 1582354 w 2136009"/>
                <a:gd name="T73" fmla="*/ 1654733 h 4350877"/>
                <a:gd name="T74" fmla="*/ 1769044 w 2136009"/>
                <a:gd name="T75" fmla="*/ 1654733 h 4350877"/>
                <a:gd name="T76" fmla="*/ 1769044 w 2136009"/>
                <a:gd name="T77" fmla="*/ 1968506 h 4350877"/>
                <a:gd name="T78" fmla="*/ 1582354 w 2136009"/>
                <a:gd name="T79" fmla="*/ 1968506 h 4350877"/>
                <a:gd name="T80" fmla="*/ 1414714 w 2136009"/>
                <a:gd name="T81" fmla="*/ 2136146 h 4350877"/>
                <a:gd name="T82" fmla="*/ 1582354 w 2136009"/>
                <a:gd name="T83" fmla="*/ 2303786 h 4350877"/>
                <a:gd name="T84" fmla="*/ 1758275 w 2136009"/>
                <a:gd name="T85" fmla="*/ 2303786 h 4350877"/>
                <a:gd name="T86" fmla="*/ 1085642 w 2136009"/>
                <a:gd name="T87" fmla="*/ 2880360 h 4350877"/>
                <a:gd name="T88" fmla="*/ 1050366 w 2136009"/>
                <a:gd name="T89" fmla="*/ 2880360 h 4350877"/>
                <a:gd name="T90" fmla="*/ 377733 w 2136009"/>
                <a:gd name="T91" fmla="*/ 2303786 h 4350877"/>
                <a:gd name="T92" fmla="*/ 549845 w 2136009"/>
                <a:gd name="T93" fmla="*/ 2303786 h 4350877"/>
                <a:gd name="T94" fmla="*/ 717485 w 2136009"/>
                <a:gd name="T95" fmla="*/ 2136146 h 4350877"/>
                <a:gd name="T96" fmla="*/ 549845 w 2136009"/>
                <a:gd name="T97" fmla="*/ 1968506 h 4350877"/>
                <a:gd name="T98" fmla="*/ 366964 w 2136009"/>
                <a:gd name="T99" fmla="*/ 1968506 h 4350877"/>
                <a:gd name="T100" fmla="*/ 366964 w 2136009"/>
                <a:gd name="T101" fmla="*/ 1654733 h 4350877"/>
                <a:gd name="T102" fmla="*/ 549845 w 2136009"/>
                <a:gd name="T103" fmla="*/ 1654733 h 4350877"/>
                <a:gd name="T104" fmla="*/ 717485 w 2136009"/>
                <a:gd name="T105" fmla="*/ 1487093 h 4350877"/>
                <a:gd name="T106" fmla="*/ 549845 w 2136009"/>
                <a:gd name="T107" fmla="*/ 1319453 h 4350877"/>
                <a:gd name="T108" fmla="*/ 366964 w 2136009"/>
                <a:gd name="T109" fmla="*/ 1319453 h 4350877"/>
                <a:gd name="T110" fmla="*/ 366964 w 2136009"/>
                <a:gd name="T111" fmla="*/ 1005680 h 4350877"/>
                <a:gd name="T112" fmla="*/ 549845 w 2136009"/>
                <a:gd name="T113" fmla="*/ 1005680 h 4350877"/>
                <a:gd name="T114" fmla="*/ 717485 w 2136009"/>
                <a:gd name="T115" fmla="*/ 838040 h 4350877"/>
                <a:gd name="T116" fmla="*/ 549845 w 2136009"/>
                <a:gd name="T117" fmla="*/ 670400 h 4350877"/>
                <a:gd name="T118" fmla="*/ 368275 w 2136009"/>
                <a:gd name="T119" fmla="*/ 670400 h 4350877"/>
                <a:gd name="T120" fmla="*/ 1050366 w 2136009"/>
                <a:gd name="T121" fmla="*/ 0 h 4350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777" name="组合 6"/>
          <p:cNvGrpSpPr>
            <a:grpSpLocks/>
          </p:cNvGrpSpPr>
          <p:nvPr/>
        </p:nvGrpSpPr>
        <p:grpSpPr bwMode="auto">
          <a:xfrm>
            <a:off x="8434388" y="2495550"/>
            <a:ext cx="2306637" cy="2306638"/>
            <a:chOff x="0" y="0"/>
            <a:chExt cx="2306471" cy="2306471"/>
          </a:xfrm>
        </p:grpSpPr>
        <p:sp>
          <p:nvSpPr>
            <p:cNvPr id="32778" name="椭圆 18"/>
            <p:cNvSpPr>
              <a:spLocks noChangeArrowheads="1"/>
            </p:cNvSpPr>
            <p:nvPr/>
          </p:nvSpPr>
          <p:spPr bwMode="auto">
            <a:xfrm>
              <a:off x="0" y="0"/>
              <a:ext cx="2306471" cy="2306471"/>
            </a:xfrm>
            <a:prstGeom prst="ellipse">
              <a:avLst/>
            </a:prstGeom>
            <a:solidFill>
              <a:srgbClr val="E8B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779" name="任意多边形 19"/>
            <p:cNvSpPr>
              <a:spLocks noChangeArrowheads="1"/>
            </p:cNvSpPr>
            <p:nvPr/>
          </p:nvSpPr>
          <p:spPr bwMode="auto">
            <a:xfrm flipH="1">
              <a:off x="12650" y="2548"/>
              <a:ext cx="1140585" cy="2303921"/>
            </a:xfrm>
            <a:custGeom>
              <a:avLst/>
              <a:gdLst>
                <a:gd name="T0" fmla="*/ 0 w 1140585"/>
                <a:gd name="T1" fmla="*/ 0 h 2303921"/>
                <a:gd name="T2" fmla="*/ 219766 w 1140585"/>
                <a:gd name="T3" fmla="*/ 22154 h 2303921"/>
                <a:gd name="T4" fmla="*/ 1140585 w 1140585"/>
                <a:gd name="T5" fmla="*/ 1151960 h 2303921"/>
                <a:gd name="T6" fmla="*/ 219766 w 1140585"/>
                <a:gd name="T7" fmla="*/ 2281767 h 2303921"/>
                <a:gd name="T8" fmla="*/ 0 w 1140585"/>
                <a:gd name="T9" fmla="*/ 2303921 h 2303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585" h="2303921">
                  <a:moveTo>
                    <a:pt x="0" y="0"/>
                  </a:moveTo>
                  <a:lnTo>
                    <a:pt x="219766" y="22154"/>
                  </a:lnTo>
                  <a:cubicBezTo>
                    <a:pt x="745277" y="129689"/>
                    <a:pt x="1140585" y="594660"/>
                    <a:pt x="1140585" y="1151960"/>
                  </a:cubicBezTo>
                  <a:cubicBezTo>
                    <a:pt x="1140585" y="1709261"/>
                    <a:pt x="745277" y="2174232"/>
                    <a:pt x="219766" y="2281767"/>
                  </a:cubicBezTo>
                  <a:lnTo>
                    <a:pt x="0" y="2303921"/>
                  </a:lnTo>
                  <a:close/>
                </a:path>
              </a:pathLst>
            </a:custGeom>
            <a:solidFill>
              <a:srgbClr val="DDA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2780" name="Picture 7" descr="\\MAGNUM\Projects\Microsoft\Cloud Power FY12\Design\Icons\PNGs\Pooled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95" y="260337"/>
              <a:ext cx="1874379" cy="1873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81" name="文本框 21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1"/>
          <p:cNvSpPr>
            <a:spLocks noChangeArrowheads="1"/>
          </p:cNvSpPr>
          <p:nvPr/>
        </p:nvSpPr>
        <p:spPr bwMode="auto">
          <a:xfrm rot="2703315">
            <a:off x="5219700" y="1504950"/>
            <a:ext cx="1819275" cy="1819275"/>
          </a:xfrm>
          <a:prstGeom prst="rect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4" name="矩形 2"/>
          <p:cNvSpPr>
            <a:spLocks noChangeArrowheads="1"/>
          </p:cNvSpPr>
          <p:nvPr/>
        </p:nvSpPr>
        <p:spPr bwMode="auto">
          <a:xfrm rot="2703315">
            <a:off x="3871913" y="2846388"/>
            <a:ext cx="1819275" cy="1819275"/>
          </a:xfrm>
          <a:prstGeom prst="rect">
            <a:avLst/>
          </a:prstGeom>
          <a:solidFill>
            <a:srgbClr val="519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5" name="直角三角形 3"/>
          <p:cNvSpPr>
            <a:spLocks noChangeArrowheads="1"/>
          </p:cNvSpPr>
          <p:nvPr/>
        </p:nvSpPr>
        <p:spPr bwMode="auto">
          <a:xfrm rot="2703315">
            <a:off x="3871913" y="2846388"/>
            <a:ext cx="1819275" cy="1819275"/>
          </a:xfrm>
          <a:prstGeom prst="rtTriangl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6" name="直角三角形 4"/>
          <p:cNvSpPr>
            <a:spLocks noChangeArrowheads="1"/>
          </p:cNvSpPr>
          <p:nvPr/>
        </p:nvSpPr>
        <p:spPr bwMode="auto">
          <a:xfrm rot="2703315">
            <a:off x="5219700" y="1504950"/>
            <a:ext cx="1819275" cy="1819275"/>
          </a:xfrm>
          <a:prstGeom prst="rtTriangl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7" name="矩形 5"/>
          <p:cNvSpPr>
            <a:spLocks noChangeArrowheads="1"/>
          </p:cNvSpPr>
          <p:nvPr/>
        </p:nvSpPr>
        <p:spPr bwMode="auto">
          <a:xfrm rot="2703315">
            <a:off x="5219700" y="4200525"/>
            <a:ext cx="1819275" cy="1819275"/>
          </a:xfrm>
          <a:prstGeom prst="rect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8" name="直角三角形 6"/>
          <p:cNvSpPr>
            <a:spLocks noChangeArrowheads="1"/>
          </p:cNvSpPr>
          <p:nvPr/>
        </p:nvSpPr>
        <p:spPr bwMode="auto">
          <a:xfrm rot="2703315">
            <a:off x="5219700" y="4200525"/>
            <a:ext cx="1819275" cy="1819275"/>
          </a:xfrm>
          <a:prstGeom prst="rtTriangl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9" name="矩形 7"/>
          <p:cNvSpPr>
            <a:spLocks noChangeArrowheads="1"/>
          </p:cNvSpPr>
          <p:nvPr/>
        </p:nvSpPr>
        <p:spPr bwMode="auto">
          <a:xfrm rot="2703315">
            <a:off x="6565900" y="2846388"/>
            <a:ext cx="1819275" cy="181927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00" name="直角三角形 8"/>
          <p:cNvSpPr>
            <a:spLocks noChangeArrowheads="1"/>
          </p:cNvSpPr>
          <p:nvPr/>
        </p:nvSpPr>
        <p:spPr bwMode="auto">
          <a:xfrm rot="2703315">
            <a:off x="6565900" y="2846388"/>
            <a:ext cx="1819275" cy="1819275"/>
          </a:xfrm>
          <a:prstGeom prst="rtTriangl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33801" name="组合 13"/>
          <p:cNvGrpSpPr>
            <a:grpSpLocks/>
          </p:cNvGrpSpPr>
          <p:nvPr/>
        </p:nvGrpSpPr>
        <p:grpSpPr bwMode="auto">
          <a:xfrm>
            <a:off x="6426200" y="1500188"/>
            <a:ext cx="3352800" cy="344487"/>
            <a:chOff x="0" y="0"/>
            <a:chExt cx="3352800" cy="344678"/>
          </a:xfrm>
        </p:grpSpPr>
        <p:sp>
          <p:nvSpPr>
            <p:cNvPr id="33802" name="直接连接符 18"/>
            <p:cNvSpPr>
              <a:spLocks noChangeShapeType="1"/>
            </p:cNvSpPr>
            <p:nvPr/>
          </p:nvSpPr>
          <p:spPr bwMode="auto">
            <a:xfrm flipV="1">
              <a:off x="0" y="0"/>
              <a:ext cx="523875" cy="344678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3" name="直接连接符 20"/>
            <p:cNvSpPr>
              <a:spLocks noChangeShapeType="1"/>
            </p:cNvSpPr>
            <p:nvPr/>
          </p:nvSpPr>
          <p:spPr bwMode="auto">
            <a:xfrm>
              <a:off x="523875" y="0"/>
              <a:ext cx="2828925" cy="1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4" name="组合 14"/>
          <p:cNvGrpSpPr>
            <a:grpSpLocks/>
          </p:cNvGrpSpPr>
          <p:nvPr/>
        </p:nvGrpSpPr>
        <p:grpSpPr bwMode="auto">
          <a:xfrm>
            <a:off x="8156575" y="3201988"/>
            <a:ext cx="3352800" cy="344487"/>
            <a:chOff x="0" y="0"/>
            <a:chExt cx="3352800" cy="344678"/>
          </a:xfrm>
        </p:grpSpPr>
        <p:sp>
          <p:nvSpPr>
            <p:cNvPr id="33805" name="直接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523875" cy="344678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直接连接符 22"/>
            <p:cNvSpPr>
              <a:spLocks noChangeShapeType="1"/>
            </p:cNvSpPr>
            <p:nvPr/>
          </p:nvSpPr>
          <p:spPr bwMode="auto">
            <a:xfrm>
              <a:off x="523875" y="0"/>
              <a:ext cx="2828925" cy="1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7" name="组合 16"/>
          <p:cNvGrpSpPr>
            <a:grpSpLocks/>
          </p:cNvGrpSpPr>
          <p:nvPr/>
        </p:nvGrpSpPr>
        <p:grpSpPr bwMode="auto">
          <a:xfrm>
            <a:off x="858838" y="4002088"/>
            <a:ext cx="3341687" cy="344487"/>
            <a:chOff x="0" y="0"/>
            <a:chExt cx="3340768" cy="344678"/>
          </a:xfrm>
        </p:grpSpPr>
        <p:sp>
          <p:nvSpPr>
            <p:cNvPr id="33808" name="直接连接符 19"/>
            <p:cNvSpPr>
              <a:spLocks noChangeShapeType="1"/>
            </p:cNvSpPr>
            <p:nvPr/>
          </p:nvSpPr>
          <p:spPr bwMode="auto">
            <a:xfrm flipV="1">
              <a:off x="2816893" y="0"/>
              <a:ext cx="523875" cy="344678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9" name="直接连接符 23"/>
            <p:cNvSpPr>
              <a:spLocks noChangeShapeType="1"/>
            </p:cNvSpPr>
            <p:nvPr/>
          </p:nvSpPr>
          <p:spPr bwMode="auto">
            <a:xfrm>
              <a:off x="0" y="344678"/>
              <a:ext cx="2828925" cy="1"/>
            </a:xfrm>
            <a:prstGeom prst="line">
              <a:avLst/>
            </a:prstGeom>
            <a:noFill/>
            <a:ln w="6350">
              <a:solidFill>
                <a:srgbClr val="529DD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15"/>
          <p:cNvGrpSpPr>
            <a:grpSpLocks/>
          </p:cNvGrpSpPr>
          <p:nvPr/>
        </p:nvGrpSpPr>
        <p:grpSpPr bwMode="auto">
          <a:xfrm>
            <a:off x="2417763" y="5824538"/>
            <a:ext cx="3352800" cy="344487"/>
            <a:chOff x="0" y="0"/>
            <a:chExt cx="3352800" cy="344678"/>
          </a:xfrm>
        </p:grpSpPr>
        <p:sp>
          <p:nvSpPr>
            <p:cNvPr id="33811" name="直接连接符 24"/>
            <p:cNvSpPr>
              <a:spLocks noChangeShapeType="1"/>
            </p:cNvSpPr>
            <p:nvPr/>
          </p:nvSpPr>
          <p:spPr bwMode="auto">
            <a:xfrm flipV="1">
              <a:off x="2828925" y="0"/>
              <a:ext cx="523875" cy="344678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2" name="直接连接符 25"/>
            <p:cNvSpPr>
              <a:spLocks noChangeShapeType="1"/>
            </p:cNvSpPr>
            <p:nvPr/>
          </p:nvSpPr>
          <p:spPr bwMode="auto">
            <a:xfrm>
              <a:off x="0" y="344678"/>
              <a:ext cx="2828925" cy="1"/>
            </a:xfrm>
            <a:prstGeom prst="line">
              <a:avLst/>
            </a:prstGeom>
            <a:noFill/>
            <a:ln w="6350">
              <a:solidFill>
                <a:srgbClr val="E8B16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8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3241675"/>
            <a:ext cx="1268412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4" name="Picture 18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739">
            <a:off x="5689600" y="4597400"/>
            <a:ext cx="1049338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5" name="Freeform 15"/>
          <p:cNvSpPr>
            <a:spLocks noEditPoints="1" noChangeArrowheads="1"/>
          </p:cNvSpPr>
          <p:nvPr/>
        </p:nvSpPr>
        <p:spPr bwMode="auto">
          <a:xfrm>
            <a:off x="6959600" y="3241675"/>
            <a:ext cx="965200" cy="952500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3816" name="Picture 30" descr="service-bas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1793875"/>
            <a:ext cx="1398587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7" name="椭圆 32"/>
          <p:cNvSpPr>
            <a:spLocks noChangeArrowheads="1"/>
          </p:cNvSpPr>
          <p:nvPr/>
        </p:nvSpPr>
        <p:spPr bwMode="auto">
          <a:xfrm>
            <a:off x="968375" y="3778250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18" name="文本框 33"/>
          <p:cNvSpPr>
            <a:spLocks noChangeArrowheads="1"/>
          </p:cNvSpPr>
          <p:nvPr/>
        </p:nvSpPr>
        <p:spPr bwMode="auto">
          <a:xfrm>
            <a:off x="1120775" y="3651250"/>
            <a:ext cx="2238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19" name="椭圆 34"/>
          <p:cNvSpPr>
            <a:spLocks noChangeArrowheads="1"/>
          </p:cNvSpPr>
          <p:nvPr/>
        </p:nvSpPr>
        <p:spPr bwMode="auto">
          <a:xfrm>
            <a:off x="2574925" y="5576888"/>
            <a:ext cx="152400" cy="152400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20" name="文本框 35"/>
          <p:cNvSpPr>
            <a:spLocks noChangeArrowheads="1"/>
          </p:cNvSpPr>
          <p:nvPr/>
        </p:nvSpPr>
        <p:spPr bwMode="auto">
          <a:xfrm>
            <a:off x="2727325" y="5449888"/>
            <a:ext cx="2239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21" name="椭圆 36"/>
          <p:cNvSpPr>
            <a:spLocks noChangeArrowheads="1"/>
          </p:cNvSpPr>
          <p:nvPr/>
        </p:nvSpPr>
        <p:spPr bwMode="auto">
          <a:xfrm>
            <a:off x="7042150" y="919163"/>
            <a:ext cx="152400" cy="152400"/>
          </a:xfrm>
          <a:prstGeom prst="ellipse">
            <a:avLst/>
          </a:prstGeom>
          <a:solidFill>
            <a:srgbClr val="E8B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22" name="文本框 37"/>
          <p:cNvSpPr>
            <a:spLocks noChangeArrowheads="1"/>
          </p:cNvSpPr>
          <p:nvPr/>
        </p:nvSpPr>
        <p:spPr bwMode="auto">
          <a:xfrm>
            <a:off x="7194550" y="792163"/>
            <a:ext cx="2239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23" name="椭圆 38"/>
          <p:cNvSpPr>
            <a:spLocks noChangeArrowheads="1"/>
          </p:cNvSpPr>
          <p:nvPr/>
        </p:nvSpPr>
        <p:spPr bwMode="auto">
          <a:xfrm>
            <a:off x="8763000" y="2622550"/>
            <a:ext cx="152400" cy="152400"/>
          </a:xfrm>
          <a:prstGeom prst="ellipse">
            <a:avLst/>
          </a:prstGeom>
          <a:solidFill>
            <a:srgbClr val="3A87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24" name="文本框 39"/>
          <p:cNvSpPr>
            <a:spLocks noChangeArrowheads="1"/>
          </p:cNvSpPr>
          <p:nvPr/>
        </p:nvSpPr>
        <p:spPr bwMode="auto">
          <a:xfrm>
            <a:off x="8915400" y="2495550"/>
            <a:ext cx="22399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串串</a:t>
            </a:r>
            <a:r>
              <a:rPr lang="en-US" sz="2000">
                <a:solidFill>
                  <a:srgbClr val="3A383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000">
              <a:solidFill>
                <a:srgbClr val="3A383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25" name="文本框 40"/>
          <p:cNvSpPr>
            <a:spLocks noChangeArrowheads="1"/>
          </p:cNvSpPr>
          <p:nvPr/>
        </p:nvSpPr>
        <p:spPr bwMode="auto">
          <a:xfrm>
            <a:off x="482600" y="376238"/>
            <a:ext cx="291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 b="1">
                <a:solidFill>
                  <a:srgbClr val="519CD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写下大标题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3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4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7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8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9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0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1_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311</Words>
  <Characters>0</Characters>
  <Application>Microsoft Office PowerPoint</Application>
  <PresentationFormat>自定义</PresentationFormat>
  <Lines>0</Lines>
  <Paragraphs>92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24</vt:i4>
      </vt:variant>
      <vt:variant>
        <vt:lpstr>幻灯片标题</vt:lpstr>
      </vt:variant>
      <vt:variant>
        <vt:i4>18</vt:i4>
      </vt:variant>
    </vt:vector>
  </HeadingPairs>
  <TitlesOfParts>
    <vt:vector size="42" baseType="lpstr">
      <vt:lpstr>Office 主题</vt:lpstr>
      <vt:lpstr>自定义设计方案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92</cp:revision>
  <dcterms:created xsi:type="dcterms:W3CDTF">2013-10-24T14:40:00Z</dcterms:created>
  <dcterms:modified xsi:type="dcterms:W3CDTF">2016-09-26T03:19:13Z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