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57" r:id="rId4"/>
    <p:sldId id="262" r:id="rId5"/>
    <p:sldId id="269" r:id="rId6"/>
    <p:sldId id="270" r:id="rId7"/>
    <p:sldId id="260" r:id="rId8"/>
    <p:sldId id="271" r:id="rId9"/>
    <p:sldId id="278" r:id="rId10"/>
    <p:sldId id="279" r:id="rId11"/>
    <p:sldId id="258" r:id="rId12"/>
    <p:sldId id="272" r:id="rId13"/>
    <p:sldId id="273" r:id="rId14"/>
    <p:sldId id="274" r:id="rId15"/>
    <p:sldId id="275" r:id="rId16"/>
    <p:sldId id="259" r:id="rId17"/>
    <p:sldId id="277" r:id="rId18"/>
    <p:sldId id="276" r:id="rId19"/>
    <p:sldId id="264" r:id="rId20"/>
    <p:sldId id="265" r:id="rId21"/>
    <p:sldId id="280" r:id="rId22"/>
    <p:sldId id="281" r:id="rId23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  <p:bold r:id="rId26"/>
    </p:embeddedFont>
    <p:embeddedFont>
      <p:font typeface="微软雅黑 Light" panose="020B0502040204020203" pitchFamily="34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DCC"/>
    <a:srgbClr val="1F4E79"/>
    <a:srgbClr val="F25342"/>
    <a:srgbClr val="F9B1A9"/>
    <a:srgbClr val="FFC9C9"/>
    <a:srgbClr val="F57F73"/>
    <a:srgbClr val="50A2B6"/>
    <a:srgbClr val="F5F5F5"/>
    <a:srgbClr val="EAB200"/>
    <a:srgbClr val="32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7" d="100"/>
          <a:sy n="107" d="100"/>
        </p:scale>
        <p:origin x="-648" y="6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6CDC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8470784"/>
        <c:axId val="707814144"/>
      </c:lineChart>
      <c:catAx>
        <c:axId val="658470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66CDCC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7814144"/>
        <c:crosses val="autoZero"/>
        <c:auto val="1"/>
        <c:lblAlgn val="ctr"/>
        <c:lblOffset val="100"/>
        <c:tickMarkSkip val="1"/>
        <c:noMultiLvlLbl val="0"/>
      </c:catAx>
      <c:valAx>
        <c:axId val="707814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58470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0A2B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20</c:v>
                </c:pt>
                <c:pt idx="2">
                  <c:v>15</c:v>
                </c:pt>
                <c:pt idx="3">
                  <c:v>11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54944"/>
        <c:axId val="784953728"/>
      </c:areaChart>
      <c:dateAx>
        <c:axId val="781154944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784953728"/>
        <c:crosses val="autoZero"/>
        <c:auto val="1"/>
        <c:lblOffset val="100"/>
        <c:baseTimeUnit val="days"/>
      </c:dateAx>
      <c:valAx>
        <c:axId val="784953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1549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13735552"/>
        <c:axId val="713737344"/>
      </c:barChart>
      <c:catAx>
        <c:axId val="713735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713737344"/>
        <c:crosses val="autoZero"/>
        <c:auto val="1"/>
        <c:lblAlgn val="ctr"/>
        <c:lblOffset val="100"/>
        <c:tickMarkSkip val="1"/>
        <c:noMultiLvlLbl val="0"/>
      </c:catAx>
      <c:valAx>
        <c:axId val="713737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373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DDE1-AFAE-4C09-82EF-4C638404339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3F252-43E2-4F16-A9CE-2D2FFCD6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3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F252-43E2-4F16-A9CE-2D2FFCD6F10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29840" y="1816735"/>
            <a:ext cx="1531620" cy="2575560"/>
          </a:xfrm>
          <a:prstGeom prst="rect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92520" y="2658902"/>
            <a:ext cx="608260" cy="594838"/>
            <a:chOff x="5370286" y="2225039"/>
            <a:chExt cx="1821089" cy="1780903"/>
          </a:xfrm>
          <a:solidFill>
            <a:schemeClr val="bg1"/>
          </a:solidFill>
        </p:grpSpPr>
        <p:sp>
          <p:nvSpPr>
            <p:cNvPr id="10" name="直角三角形 9"/>
            <p:cNvSpPr/>
            <p:nvPr/>
          </p:nvSpPr>
          <p:spPr>
            <a:xfrm flipV="1">
              <a:off x="5370286" y="2225039"/>
              <a:ext cx="1001485" cy="17809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9775" y="2347913"/>
              <a:ext cx="1371600" cy="1628775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60198" y="3445271"/>
            <a:ext cx="119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Your logo here</a:t>
            </a:r>
            <a:endParaRPr lang="zh-CN" altLang="en-US" sz="1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6325" y="1718868"/>
            <a:ext cx="38557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信息培训模版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04410" y="2623088"/>
            <a:ext cx="2351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Add your text here</a:t>
            </a:r>
            <a:endParaRPr lang="zh-CN" altLang="en-US" sz="20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826160" y="336232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1" y="336232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86858" y="2452915"/>
            <a:ext cx="2380343" cy="2380343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03087" y="2656115"/>
            <a:ext cx="1132114" cy="1132114"/>
          </a:xfrm>
          <a:prstGeom prst="ellipse">
            <a:avLst/>
          </a:prstGeom>
          <a:solidFill>
            <a:srgbClr val="F9B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07660" y="2312761"/>
            <a:ext cx="423182" cy="423182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4629" y="2820762"/>
            <a:ext cx="304799" cy="3047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9065" y="2819402"/>
            <a:ext cx="199570" cy="19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6816" y="4577445"/>
            <a:ext cx="304799" cy="304799"/>
          </a:xfrm>
          <a:prstGeom prst="ellipse">
            <a:avLst/>
          </a:prstGeom>
          <a:solidFill>
            <a:srgbClr val="FF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6851" y="4973412"/>
            <a:ext cx="447675" cy="44767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8963" y="4249115"/>
            <a:ext cx="656659" cy="65665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6453" y="4837457"/>
            <a:ext cx="136634" cy="136634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1887" y="1983498"/>
            <a:ext cx="1212226" cy="121222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7708" y="3195724"/>
            <a:ext cx="1754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274" y="3818180"/>
            <a:ext cx="161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8725" y="291185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0669" y="3244127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697" y="227427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10/20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0970" y="2611410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48025" y="354741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38413" y="3730553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65452" y="349252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5452" y="378822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1245" y="4411927"/>
            <a:ext cx="374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/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TITLE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4936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006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/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503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5908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TITLE HERE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4112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025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16285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6013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26170" y="2119086"/>
            <a:ext cx="566057" cy="725714"/>
            <a:chOff x="2162629" y="2119086"/>
            <a:chExt cx="566057" cy="725714"/>
          </a:xfrm>
        </p:grpSpPr>
        <p:sp>
          <p:nvSpPr>
            <p:cNvPr id="16" name="圆角矩形 1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746831" y="3135086"/>
            <a:ext cx="566057" cy="725714"/>
            <a:chOff x="2162629" y="2119086"/>
            <a:chExt cx="566057" cy="725714"/>
          </a:xfrm>
        </p:grpSpPr>
        <p:sp>
          <p:nvSpPr>
            <p:cNvPr id="24" name="圆角矩形 23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413829" y="3868059"/>
            <a:ext cx="566057" cy="725714"/>
            <a:chOff x="2162629" y="2119086"/>
            <a:chExt cx="566057" cy="725714"/>
          </a:xfrm>
        </p:grpSpPr>
        <p:sp>
          <p:nvSpPr>
            <p:cNvPr id="30" name="圆角矩形 29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0164938" y="2685144"/>
            <a:ext cx="566057" cy="725714"/>
            <a:chOff x="2162629" y="2119086"/>
            <a:chExt cx="566057" cy="725714"/>
          </a:xfrm>
        </p:grpSpPr>
        <p:sp>
          <p:nvSpPr>
            <p:cNvPr id="36" name="圆角矩形 3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2377711" y="21047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95%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29714" y="314960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45%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27057" y="39156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21%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740564" y="269965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36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18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09042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55856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6673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1355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8957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771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57143" y="1959429"/>
            <a:ext cx="4049486" cy="2148114"/>
          </a:xfrm>
          <a:custGeom>
            <a:avLst/>
            <a:gdLst>
              <a:gd name="connsiteX0" fmla="*/ 0 w 4049486"/>
              <a:gd name="connsiteY0" fmla="*/ 2133600 h 2148114"/>
              <a:gd name="connsiteX1" fmla="*/ 1683657 w 4049486"/>
              <a:gd name="connsiteY1" fmla="*/ 87085 h 2148114"/>
              <a:gd name="connsiteX2" fmla="*/ 2264228 w 4049486"/>
              <a:gd name="connsiteY2" fmla="*/ 435428 h 2148114"/>
              <a:gd name="connsiteX3" fmla="*/ 2917371 w 4049486"/>
              <a:gd name="connsiteY3" fmla="*/ 0 h 2148114"/>
              <a:gd name="connsiteX4" fmla="*/ 4049486 w 4049486"/>
              <a:gd name="connsiteY4" fmla="*/ 2148114 h 2148114"/>
              <a:gd name="connsiteX5" fmla="*/ 0 w 4049486"/>
              <a:gd name="connsiteY5" fmla="*/ 2133600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148114">
                <a:moveTo>
                  <a:pt x="0" y="2133600"/>
                </a:moveTo>
                <a:lnTo>
                  <a:pt x="1683657" y="87085"/>
                </a:lnTo>
                <a:lnTo>
                  <a:pt x="2264228" y="435428"/>
                </a:lnTo>
                <a:lnTo>
                  <a:pt x="2917371" y="0"/>
                </a:lnTo>
                <a:lnTo>
                  <a:pt x="4049486" y="2148114"/>
                </a:lnTo>
                <a:lnTo>
                  <a:pt x="0" y="213360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62857" y="2801256"/>
            <a:ext cx="4034971" cy="1857828"/>
          </a:xfrm>
          <a:custGeom>
            <a:avLst/>
            <a:gdLst>
              <a:gd name="connsiteX0" fmla="*/ 203200 w 4034971"/>
              <a:gd name="connsiteY0" fmla="*/ 1451428 h 1857828"/>
              <a:gd name="connsiteX1" fmla="*/ 1233714 w 4034971"/>
              <a:gd name="connsiteY1" fmla="*/ 0 h 1857828"/>
              <a:gd name="connsiteX2" fmla="*/ 2104571 w 4034971"/>
              <a:gd name="connsiteY2" fmla="*/ 972457 h 1857828"/>
              <a:gd name="connsiteX3" fmla="*/ 3178628 w 4034971"/>
              <a:gd name="connsiteY3" fmla="*/ 406400 h 1857828"/>
              <a:gd name="connsiteX4" fmla="*/ 4034971 w 4034971"/>
              <a:gd name="connsiteY4" fmla="*/ 1857828 h 1857828"/>
              <a:gd name="connsiteX5" fmla="*/ 0 w 4034971"/>
              <a:gd name="connsiteY5" fmla="*/ 1770743 h 1857828"/>
              <a:gd name="connsiteX6" fmla="*/ 203200 w 4034971"/>
              <a:gd name="connsiteY6" fmla="*/ 1451428 h 185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971" h="1857828">
                <a:moveTo>
                  <a:pt x="203200" y="1451428"/>
                </a:moveTo>
                <a:lnTo>
                  <a:pt x="1233714" y="0"/>
                </a:lnTo>
                <a:lnTo>
                  <a:pt x="2104571" y="972457"/>
                </a:lnTo>
                <a:lnTo>
                  <a:pt x="3178628" y="406400"/>
                </a:lnTo>
                <a:lnTo>
                  <a:pt x="4034971" y="1857828"/>
                </a:lnTo>
                <a:lnTo>
                  <a:pt x="0" y="1770743"/>
                </a:lnTo>
                <a:lnTo>
                  <a:pt x="203200" y="145142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093029"/>
            <a:ext cx="12192000" cy="276497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83543" y="1494971"/>
            <a:ext cx="3947886" cy="2612571"/>
          </a:xfrm>
          <a:custGeom>
            <a:avLst/>
            <a:gdLst>
              <a:gd name="connsiteX0" fmla="*/ 0 w 3947886"/>
              <a:gd name="connsiteY0" fmla="*/ 2612571 h 2612571"/>
              <a:gd name="connsiteX1" fmla="*/ 928914 w 3947886"/>
              <a:gd name="connsiteY1" fmla="*/ 362857 h 2612571"/>
              <a:gd name="connsiteX2" fmla="*/ 1756228 w 3947886"/>
              <a:gd name="connsiteY2" fmla="*/ 0 h 2612571"/>
              <a:gd name="connsiteX3" fmla="*/ 3947886 w 3947886"/>
              <a:gd name="connsiteY3" fmla="*/ 2612571 h 2612571"/>
              <a:gd name="connsiteX4" fmla="*/ 0 w 3947886"/>
              <a:gd name="connsiteY4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886" h="2612571">
                <a:moveTo>
                  <a:pt x="0" y="2612571"/>
                </a:moveTo>
                <a:lnTo>
                  <a:pt x="928914" y="362857"/>
                </a:lnTo>
                <a:lnTo>
                  <a:pt x="1756228" y="0"/>
                </a:lnTo>
                <a:lnTo>
                  <a:pt x="3947886" y="2612571"/>
                </a:lnTo>
                <a:lnTo>
                  <a:pt x="0" y="26125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34857" y="1843314"/>
            <a:ext cx="3512457" cy="2249715"/>
          </a:xfrm>
          <a:custGeom>
            <a:avLst/>
            <a:gdLst>
              <a:gd name="connsiteX0" fmla="*/ 0 w 3512457"/>
              <a:gd name="connsiteY0" fmla="*/ 2249715 h 2249715"/>
              <a:gd name="connsiteX1" fmla="*/ 2336800 w 3512457"/>
              <a:gd name="connsiteY1" fmla="*/ 0 h 2249715"/>
              <a:gd name="connsiteX2" fmla="*/ 3512457 w 3512457"/>
              <a:gd name="connsiteY2" fmla="*/ 2249715 h 2249715"/>
              <a:gd name="connsiteX3" fmla="*/ 0 w 3512457"/>
              <a:gd name="connsiteY3" fmla="*/ 2249715 h 22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2249715">
                <a:moveTo>
                  <a:pt x="0" y="2249715"/>
                </a:moveTo>
                <a:lnTo>
                  <a:pt x="2336800" y="0"/>
                </a:lnTo>
                <a:lnTo>
                  <a:pt x="3512457" y="2249715"/>
                </a:lnTo>
                <a:lnTo>
                  <a:pt x="0" y="224971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4712" y="4892832"/>
            <a:ext cx="1117490" cy="111749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10684" y="4511078"/>
            <a:ext cx="1000952" cy="1247463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1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21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293258" y="515281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93258" y="5452755"/>
            <a:ext cx="269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93258" y="4627877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0189" y="5133970"/>
            <a:ext cx="2601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en-US" altLang="zh-CN" sz="12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872308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06451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405938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747364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088790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43021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77164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23086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9064512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405938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747364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088790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430216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771642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663768" y="47081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3768" y="541375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798628" y="1499654"/>
            <a:ext cx="246743" cy="24674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047434" y="144724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系列一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98628" y="1921391"/>
            <a:ext cx="246743" cy="2467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047434" y="18689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系列二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798628" y="2343128"/>
            <a:ext cx="246743" cy="2467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047434" y="22907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系列三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798628" y="2764865"/>
            <a:ext cx="246743" cy="2467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1047434" y="2712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系列四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93"/>
            <a:ext cx="12516414" cy="70609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959429" y="1095264"/>
            <a:ext cx="2759496" cy="4989619"/>
            <a:chOff x="2412927" y="1357312"/>
            <a:chExt cx="2291483" cy="41433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927" y="1357312"/>
              <a:ext cx="2291483" cy="414337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788920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326698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96990" y="2767487"/>
              <a:ext cx="608260" cy="594838"/>
              <a:chOff x="5370286" y="2225039"/>
              <a:chExt cx="1821089" cy="1780903"/>
            </a:xfrm>
            <a:solidFill>
              <a:schemeClr val="bg1"/>
            </a:solidFill>
          </p:grpSpPr>
          <p:sp>
            <p:nvSpPr>
              <p:cNvPr id="9" name="直角三角形 8"/>
              <p:cNvSpPr/>
              <p:nvPr/>
            </p:nvSpPr>
            <p:spPr>
              <a:xfrm flipV="1">
                <a:off x="5370286" y="2225039"/>
                <a:ext cx="1001485" cy="1780903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5819775" y="2347913"/>
                <a:ext cx="1371600" cy="1628775"/>
              </a:xfrm>
              <a:custGeom>
                <a:avLst/>
                <a:gdLst>
                  <a:gd name="connsiteX0" fmla="*/ 804863 w 1371600"/>
                  <a:gd name="connsiteY0" fmla="*/ 0 h 1628775"/>
                  <a:gd name="connsiteX1" fmla="*/ 1371600 w 1371600"/>
                  <a:gd name="connsiteY1" fmla="*/ 1014412 h 1628775"/>
                  <a:gd name="connsiteX2" fmla="*/ 842963 w 1371600"/>
                  <a:gd name="connsiteY2" fmla="*/ 1190625 h 1628775"/>
                  <a:gd name="connsiteX3" fmla="*/ 895350 w 1371600"/>
                  <a:gd name="connsiteY3" fmla="*/ 1628775 h 1628775"/>
                  <a:gd name="connsiteX4" fmla="*/ 609600 w 1371600"/>
                  <a:gd name="connsiteY4" fmla="*/ 1271587 h 1628775"/>
                  <a:gd name="connsiteX5" fmla="*/ 0 w 1371600"/>
                  <a:gd name="connsiteY5" fmla="*/ 1462087 h 1628775"/>
                  <a:gd name="connsiteX6" fmla="*/ 295275 w 1371600"/>
                  <a:gd name="connsiteY6" fmla="*/ 914400 h 1628775"/>
                  <a:gd name="connsiteX7" fmla="*/ 752475 w 1371600"/>
                  <a:gd name="connsiteY7" fmla="*/ 795337 h 1628775"/>
                  <a:gd name="connsiteX8" fmla="*/ 528638 w 1371600"/>
                  <a:gd name="connsiteY8" fmla="*/ 519112 h 1628775"/>
                  <a:gd name="connsiteX9" fmla="*/ 804863 w 1371600"/>
                  <a:gd name="connsiteY9" fmla="*/ 0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628775">
                    <a:moveTo>
                      <a:pt x="804863" y="0"/>
                    </a:moveTo>
                    <a:lnTo>
                      <a:pt x="1371600" y="1014412"/>
                    </a:lnTo>
                    <a:lnTo>
                      <a:pt x="842963" y="1190625"/>
                    </a:lnTo>
                    <a:lnTo>
                      <a:pt x="895350" y="1628775"/>
                    </a:lnTo>
                    <a:lnTo>
                      <a:pt x="609600" y="1271587"/>
                    </a:lnTo>
                    <a:lnTo>
                      <a:pt x="0" y="1462087"/>
                    </a:lnTo>
                    <a:lnTo>
                      <a:pt x="295275" y="914400"/>
                    </a:lnTo>
                    <a:lnTo>
                      <a:pt x="752475" y="795337"/>
                    </a:lnTo>
                    <a:lnTo>
                      <a:pt x="528638" y="519112"/>
                    </a:lnTo>
                    <a:lnTo>
                      <a:pt x="804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005308" y="3458606"/>
              <a:ext cx="11994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Your logo here</a:t>
              </a:r>
              <a:endParaRPr lang="zh-CN" altLang="en-US" sz="1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88444" y="160196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30340" y="2343785"/>
            <a:ext cx="870857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634850" y="2484993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38478" y="304096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41105" y="304096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5290064" y="3776728"/>
          <a:ext cx="2014268" cy="215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7400564" y="4207484"/>
          <a:ext cx="2454636" cy="14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53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0835" y="1206210"/>
            <a:ext cx="261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PREVIEWS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1978" y="1725541"/>
            <a:ext cx="1048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5082" y="2225306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0562" y="3632377"/>
            <a:ext cx="633793" cy="633793"/>
            <a:chOff x="3764339" y="4021681"/>
            <a:chExt cx="1001485" cy="1001485"/>
          </a:xfrm>
        </p:grpSpPr>
        <p:sp>
          <p:nvSpPr>
            <p:cNvPr id="33" name="椭圆 32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35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02808" y="3400127"/>
            <a:ext cx="4786384" cy="1001485"/>
            <a:chOff x="4192516" y="4021681"/>
            <a:chExt cx="4786384" cy="1001485"/>
          </a:xfrm>
        </p:grpSpPr>
        <p:sp>
          <p:nvSpPr>
            <p:cNvPr id="28" name="圆角矩形 27"/>
            <p:cNvSpPr/>
            <p:nvPr/>
          </p:nvSpPr>
          <p:spPr>
            <a:xfrm>
              <a:off x="4445000" y="4021681"/>
              <a:ext cx="4533900" cy="10014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38102" y="357153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50A2B6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rgbClr val="50A2B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27950" y="4049809"/>
            <a:ext cx="992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5264702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428919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593136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757353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5921570" y="4137761"/>
            <a:ext cx="128410" cy="128410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859026" y="4721790"/>
            <a:ext cx="605084" cy="605084"/>
            <a:chOff x="3764339" y="4021681"/>
            <a:chExt cx="1001485" cy="1001485"/>
          </a:xfrm>
        </p:grpSpPr>
        <p:sp>
          <p:nvSpPr>
            <p:cNvPr id="51" name="椭圆 50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53" name="Freeform 15"/>
              <p:cNvSpPr/>
              <p:nvPr/>
            </p:nvSpPr>
            <p:spPr bwMode="auto">
              <a:xfrm>
                <a:off x="4901094" y="1868488"/>
                <a:ext cx="1635125" cy="1852612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 flipH="1">
                <a:off x="4703763" y="3638547"/>
                <a:ext cx="2790825" cy="1301753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3978600" y="4721790"/>
            <a:ext cx="4791008" cy="683779"/>
            <a:chOff x="4192516" y="4198583"/>
            <a:chExt cx="4791008" cy="683779"/>
          </a:xfrm>
        </p:grpSpPr>
        <p:sp>
          <p:nvSpPr>
            <p:cNvPr id="56" name="圆角矩形 55"/>
            <p:cNvSpPr/>
            <p:nvPr/>
          </p:nvSpPr>
          <p:spPr>
            <a:xfrm>
              <a:off x="4449624" y="4198583"/>
              <a:ext cx="4533900" cy="6837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8102" y="480206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6465" y="798286"/>
            <a:ext cx="2219070" cy="1593654"/>
            <a:chOff x="5194538" y="2263154"/>
            <a:chExt cx="1631530" cy="1171704"/>
          </a:xfrm>
        </p:grpSpPr>
        <p:sp>
          <p:nvSpPr>
            <p:cNvPr id="4" name="直角三角形 3"/>
            <p:cNvSpPr/>
            <p:nvPr/>
          </p:nvSpPr>
          <p:spPr>
            <a:xfrm flipV="1">
              <a:off x="5639356" y="2263154"/>
              <a:ext cx="402824" cy="71632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820153" y="2312577"/>
              <a:ext cx="551694" cy="655138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94538" y="3095427"/>
              <a:ext cx="1631530" cy="339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Your logo here</a:t>
              </a:r>
              <a:endParaRPr lang="zh-CN" altLang="en-US" sz="2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37533" y="4057711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Thanks for listening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73363" y="2732538"/>
            <a:ext cx="3245275" cy="478971"/>
            <a:chOff x="4473363" y="2732538"/>
            <a:chExt cx="3245275" cy="47897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73363" y="2732538"/>
              <a:ext cx="3245275" cy="478971"/>
              <a:chOff x="4452923" y="4038826"/>
              <a:chExt cx="3245275" cy="47897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375024" y="4038826"/>
                <a:ext cx="478971" cy="478971"/>
                <a:chOff x="4221960" y="3889829"/>
                <a:chExt cx="1001485" cy="10014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221960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 noEditPoints="1"/>
                </p:cNvSpPr>
                <p:nvPr/>
              </p:nvSpPr>
              <p:spPr bwMode="auto">
                <a:xfrm>
                  <a:off x="4563163" y="4129053"/>
                  <a:ext cx="319079" cy="523037"/>
                </a:xfrm>
                <a:custGeom>
                  <a:avLst/>
                  <a:gdLst>
                    <a:gd name="T0" fmla="*/ 282 w 618"/>
                    <a:gd name="T1" fmla="*/ 19 h 1016"/>
                    <a:gd name="T2" fmla="*/ 594 w 618"/>
                    <a:gd name="T3" fmla="*/ 343 h 1016"/>
                    <a:gd name="T4" fmla="*/ 522 w 618"/>
                    <a:gd name="T5" fmla="*/ 511 h 1016"/>
                    <a:gd name="T6" fmla="*/ 346 w 618"/>
                    <a:gd name="T7" fmla="*/ 931 h 1016"/>
                    <a:gd name="T8" fmla="*/ 314 w 618"/>
                    <a:gd name="T9" fmla="*/ 1015 h 1016"/>
                    <a:gd name="T10" fmla="*/ 282 w 618"/>
                    <a:gd name="T11" fmla="*/ 923 h 1016"/>
                    <a:gd name="T12" fmla="*/ 98 w 618"/>
                    <a:gd name="T13" fmla="*/ 507 h 1016"/>
                    <a:gd name="T14" fmla="*/ 54 w 618"/>
                    <a:gd name="T15" fmla="*/ 175 h 1016"/>
                    <a:gd name="T16" fmla="*/ 282 w 618"/>
                    <a:gd name="T17" fmla="*/ 19 h 1016"/>
                    <a:gd name="T18" fmla="*/ 274 w 618"/>
                    <a:gd name="T19" fmla="*/ 415 h 1016"/>
                    <a:gd name="T20" fmla="*/ 406 w 618"/>
                    <a:gd name="T21" fmla="*/ 215 h 1016"/>
                    <a:gd name="T22" fmla="*/ 282 w 618"/>
                    <a:gd name="T23" fmla="*/ 183 h 1016"/>
                    <a:gd name="T24" fmla="*/ 274 w 618"/>
                    <a:gd name="T25" fmla="*/ 41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8" h="1016">
                      <a:moveTo>
                        <a:pt x="282" y="19"/>
                      </a:moveTo>
                      <a:cubicBezTo>
                        <a:pt x="451" y="0"/>
                        <a:pt x="618" y="128"/>
                        <a:pt x="594" y="343"/>
                      </a:cubicBezTo>
                      <a:cubicBezTo>
                        <a:pt x="586" y="418"/>
                        <a:pt x="551" y="463"/>
                        <a:pt x="522" y="511"/>
                      </a:cubicBezTo>
                      <a:cubicBezTo>
                        <a:pt x="449" y="631"/>
                        <a:pt x="375" y="750"/>
                        <a:pt x="346" y="931"/>
                      </a:cubicBezTo>
                      <a:cubicBezTo>
                        <a:pt x="343" y="950"/>
                        <a:pt x="347" y="1014"/>
                        <a:pt x="314" y="1015"/>
                      </a:cubicBezTo>
                      <a:cubicBezTo>
                        <a:pt x="278" y="1016"/>
                        <a:pt x="288" y="958"/>
                        <a:pt x="282" y="923"/>
                      </a:cubicBezTo>
                      <a:cubicBezTo>
                        <a:pt x="254" y="749"/>
                        <a:pt x="171" y="631"/>
                        <a:pt x="98" y="507"/>
                      </a:cubicBezTo>
                      <a:cubicBezTo>
                        <a:pt x="50" y="424"/>
                        <a:pt x="0" y="290"/>
                        <a:pt x="54" y="175"/>
                      </a:cubicBezTo>
                      <a:cubicBezTo>
                        <a:pt x="94" y="91"/>
                        <a:pt x="178" y="31"/>
                        <a:pt x="282" y="19"/>
                      </a:cubicBezTo>
                      <a:close/>
                      <a:moveTo>
                        <a:pt x="274" y="415"/>
                      </a:moveTo>
                      <a:cubicBezTo>
                        <a:pt x="413" y="452"/>
                        <a:pt x="480" y="296"/>
                        <a:pt x="406" y="215"/>
                      </a:cubicBezTo>
                      <a:cubicBezTo>
                        <a:pt x="378" y="185"/>
                        <a:pt x="324" y="174"/>
                        <a:pt x="282" y="183"/>
                      </a:cubicBezTo>
                      <a:cubicBezTo>
                        <a:pt x="154" y="211"/>
                        <a:pt x="173" y="388"/>
                        <a:pt x="274" y="4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297125" y="4038826"/>
                <a:ext cx="478971" cy="478971"/>
                <a:chOff x="6704792" y="3889829"/>
                <a:chExt cx="1001485" cy="1001485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6704792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7011477" y="4176976"/>
                  <a:ext cx="388114" cy="427190"/>
                  <a:chOff x="4703763" y="1868488"/>
                  <a:chExt cx="2790825" cy="3071812"/>
                </a:xfrm>
                <a:solidFill>
                  <a:srgbClr val="66CDCC"/>
                </a:solidFill>
              </p:grpSpPr>
              <p:sp>
                <p:nvSpPr>
                  <p:cNvPr id="13" name="Freeform 15"/>
                  <p:cNvSpPr/>
                  <p:nvPr/>
                </p:nvSpPr>
                <p:spPr bwMode="auto">
                  <a:xfrm>
                    <a:off x="5389563" y="1868488"/>
                    <a:ext cx="1635125" cy="1852613"/>
                  </a:xfrm>
                  <a:custGeom>
                    <a:avLst/>
                    <a:gdLst>
                      <a:gd name="T0" fmla="*/ 202 w 434"/>
                      <a:gd name="T1" fmla="*/ 16 h 492"/>
                      <a:gd name="T2" fmla="*/ 430 w 434"/>
                      <a:gd name="T3" fmla="*/ 228 h 492"/>
                      <a:gd name="T4" fmla="*/ 166 w 434"/>
                      <a:gd name="T5" fmla="*/ 436 h 492"/>
                      <a:gd name="T6" fmla="*/ 70 w 434"/>
                      <a:gd name="T7" fmla="*/ 96 h 492"/>
                      <a:gd name="T8" fmla="*/ 202 w 434"/>
                      <a:gd name="T9" fmla="*/ 16 h 4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4" h="492">
                        <a:moveTo>
                          <a:pt x="202" y="16"/>
                        </a:moveTo>
                        <a:cubicBezTo>
                          <a:pt x="329" y="0"/>
                          <a:pt x="426" y="105"/>
                          <a:pt x="430" y="228"/>
                        </a:cubicBezTo>
                        <a:cubicBezTo>
                          <a:pt x="434" y="373"/>
                          <a:pt x="308" y="492"/>
                          <a:pt x="166" y="436"/>
                        </a:cubicBezTo>
                        <a:cubicBezTo>
                          <a:pt x="42" y="387"/>
                          <a:pt x="0" y="203"/>
                          <a:pt x="70" y="96"/>
                        </a:cubicBezTo>
                        <a:cubicBezTo>
                          <a:pt x="97" y="55"/>
                          <a:pt x="140" y="24"/>
                          <a:pt x="202" y="1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6"/>
                  <p:cNvSpPr/>
                  <p:nvPr/>
                </p:nvSpPr>
                <p:spPr bwMode="auto">
                  <a:xfrm>
                    <a:off x="4703763" y="3638550"/>
                    <a:ext cx="2790825" cy="1301750"/>
                  </a:xfrm>
                  <a:custGeom>
                    <a:avLst/>
                    <a:gdLst>
                      <a:gd name="T0" fmla="*/ 740 w 741"/>
                      <a:gd name="T1" fmla="*/ 346 h 346"/>
                      <a:gd name="T2" fmla="*/ 0 w 741"/>
                      <a:gd name="T3" fmla="*/ 346 h 346"/>
                      <a:gd name="T4" fmla="*/ 172 w 741"/>
                      <a:gd name="T5" fmla="*/ 6 h 346"/>
                      <a:gd name="T6" fmla="*/ 224 w 741"/>
                      <a:gd name="T7" fmla="*/ 2 h 346"/>
                      <a:gd name="T8" fmla="*/ 460 w 741"/>
                      <a:gd name="T9" fmla="*/ 86 h 346"/>
                      <a:gd name="T10" fmla="*/ 532 w 741"/>
                      <a:gd name="T11" fmla="*/ 54 h 346"/>
                      <a:gd name="T12" fmla="*/ 592 w 741"/>
                      <a:gd name="T13" fmla="*/ 14 h 346"/>
                      <a:gd name="T14" fmla="*/ 700 w 741"/>
                      <a:gd name="T15" fmla="*/ 146 h 346"/>
                      <a:gd name="T16" fmla="*/ 740 w 741"/>
                      <a:gd name="T17" fmla="*/ 346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1" h="346">
                        <a:moveTo>
                          <a:pt x="740" y="346"/>
                        </a:moveTo>
                        <a:cubicBezTo>
                          <a:pt x="493" y="346"/>
                          <a:pt x="247" y="346"/>
                          <a:pt x="0" y="346"/>
                        </a:cubicBezTo>
                        <a:cubicBezTo>
                          <a:pt x="14" y="192"/>
                          <a:pt x="52" y="47"/>
                          <a:pt x="172" y="6"/>
                        </a:cubicBezTo>
                        <a:cubicBezTo>
                          <a:pt x="180" y="3"/>
                          <a:pt x="206" y="0"/>
                          <a:pt x="224" y="2"/>
                        </a:cubicBezTo>
                        <a:cubicBezTo>
                          <a:pt x="309" y="13"/>
                          <a:pt x="377" y="92"/>
                          <a:pt x="460" y="86"/>
                        </a:cubicBezTo>
                        <a:cubicBezTo>
                          <a:pt x="484" y="84"/>
                          <a:pt x="512" y="68"/>
                          <a:pt x="532" y="54"/>
                        </a:cubicBezTo>
                        <a:cubicBezTo>
                          <a:pt x="553" y="39"/>
                          <a:pt x="573" y="14"/>
                          <a:pt x="592" y="14"/>
                        </a:cubicBezTo>
                        <a:cubicBezTo>
                          <a:pt x="638" y="14"/>
                          <a:pt x="684" y="110"/>
                          <a:pt x="700" y="146"/>
                        </a:cubicBezTo>
                        <a:cubicBezTo>
                          <a:pt x="726" y="207"/>
                          <a:pt x="741" y="281"/>
                          <a:pt x="740" y="3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7219227" y="4038826"/>
                <a:ext cx="478971" cy="478971"/>
                <a:chOff x="9187625" y="3889829"/>
                <a:chExt cx="1001485" cy="1001485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9187625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9469324" y="4117583"/>
                  <a:ext cx="438086" cy="545976"/>
                  <a:chOff x="4706938" y="1582738"/>
                  <a:chExt cx="2984501" cy="3719513"/>
                </a:xfrm>
                <a:solidFill>
                  <a:schemeClr val="bg1"/>
                </a:solidFill>
              </p:grpSpPr>
              <p:sp>
                <p:nvSpPr>
                  <p:cNvPr id="16" name="Freeform 25"/>
                  <p:cNvSpPr/>
                  <p:nvPr/>
                </p:nvSpPr>
                <p:spPr bwMode="auto">
                  <a:xfrm>
                    <a:off x="7131051" y="3560763"/>
                    <a:ext cx="560388" cy="631825"/>
                  </a:xfrm>
                  <a:custGeom>
                    <a:avLst/>
                    <a:gdLst>
                      <a:gd name="T0" fmla="*/ 0 w 149"/>
                      <a:gd name="T1" fmla="*/ 160 h 168"/>
                      <a:gd name="T2" fmla="*/ 16 w 149"/>
                      <a:gd name="T3" fmla="*/ 8 h 168"/>
                      <a:gd name="T4" fmla="*/ 22 w 149"/>
                      <a:gd name="T5" fmla="*/ 6 h 168"/>
                      <a:gd name="T6" fmla="*/ 20 w 149"/>
                      <a:gd name="T7" fmla="*/ 0 h 168"/>
                      <a:gd name="T8" fmla="*/ 4 w 149"/>
                      <a:gd name="T9" fmla="*/ 168 h 168"/>
                      <a:gd name="T10" fmla="*/ 6 w 149"/>
                      <a:gd name="T11" fmla="*/ 162 h 168"/>
                      <a:gd name="T12" fmla="*/ 0 w 149"/>
                      <a:gd name="T13" fmla="*/ 16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68">
                        <a:moveTo>
                          <a:pt x="0" y="160"/>
                        </a:moveTo>
                        <a:cubicBezTo>
                          <a:pt x="51" y="137"/>
                          <a:pt x="90" y="35"/>
                          <a:pt x="16" y="8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9" y="10"/>
                          <a:pt x="86" y="160"/>
                          <a:pt x="4" y="168"/>
                        </a:cubicBezTo>
                        <a:cubicBezTo>
                          <a:pt x="6" y="162"/>
                          <a:pt x="6" y="162"/>
                          <a:pt x="6" y="162"/>
                        </a:cubicBezTo>
                        <a:lnTo>
                          <a:pt x="0" y="1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4706938" y="1582738"/>
                    <a:ext cx="2747963" cy="3719513"/>
                    <a:chOff x="4706938" y="1582738"/>
                    <a:chExt cx="2747963" cy="3719513"/>
                  </a:xfrm>
                  <a:grpFill/>
                </p:grpSpPr>
                <p:sp>
                  <p:nvSpPr>
                    <p:cNvPr id="18" name="Freeform 20"/>
                    <p:cNvSpPr/>
                    <p:nvPr/>
                  </p:nvSpPr>
                  <p:spPr bwMode="auto">
                    <a:xfrm>
                      <a:off x="5008563" y="3651251"/>
                      <a:ext cx="1504950" cy="312738"/>
                    </a:xfrm>
                    <a:custGeom>
                      <a:avLst/>
                      <a:gdLst>
                        <a:gd name="T0" fmla="*/ 88 w 400"/>
                        <a:gd name="T1" fmla="*/ 8 h 83"/>
                        <a:gd name="T2" fmla="*/ 68 w 400"/>
                        <a:gd name="T3" fmla="*/ 28 h 83"/>
                        <a:gd name="T4" fmla="*/ 396 w 400"/>
                        <a:gd name="T5" fmla="*/ 40 h 83"/>
                        <a:gd name="T6" fmla="*/ 394 w 400"/>
                        <a:gd name="T7" fmla="*/ 47 h 83"/>
                        <a:gd name="T8" fmla="*/ 400 w 400"/>
                        <a:gd name="T9" fmla="*/ 52 h 83"/>
                        <a:gd name="T10" fmla="*/ 0 w 400"/>
                        <a:gd name="T11" fmla="*/ 40 h 83"/>
                        <a:gd name="T12" fmla="*/ 84 w 400"/>
                        <a:gd name="T13" fmla="*/ 0 h 83"/>
                        <a:gd name="T14" fmla="*/ 82 w 400"/>
                        <a:gd name="T15" fmla="*/ 6 h 83"/>
                        <a:gd name="T16" fmla="*/ 88 w 400"/>
                        <a:gd name="T17" fmla="*/ 8 h 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0" h="83">
                          <a:moveTo>
                            <a:pt x="88" y="8"/>
                          </a:moveTo>
                          <a:cubicBezTo>
                            <a:pt x="82" y="15"/>
                            <a:pt x="71" y="18"/>
                            <a:pt x="68" y="28"/>
                          </a:cubicBezTo>
                          <a:cubicBezTo>
                            <a:pt x="144" y="69"/>
                            <a:pt x="298" y="41"/>
                            <a:pt x="396" y="40"/>
                          </a:cubicBezTo>
                          <a:cubicBezTo>
                            <a:pt x="394" y="47"/>
                            <a:pt x="394" y="47"/>
                            <a:pt x="394" y="47"/>
                          </a:cubicBezTo>
                          <a:cubicBezTo>
                            <a:pt x="400" y="52"/>
                            <a:pt x="400" y="52"/>
                            <a:pt x="400" y="52"/>
                          </a:cubicBezTo>
                          <a:cubicBezTo>
                            <a:pt x="287" y="72"/>
                            <a:pt x="96" y="83"/>
                            <a:pt x="0" y="40"/>
                          </a:cubicBezTo>
                          <a:cubicBezTo>
                            <a:pt x="17" y="16"/>
                            <a:pt x="51" y="8"/>
                            <a:pt x="84" y="0"/>
                          </a:cubicBezTo>
                          <a:cubicBezTo>
                            <a:pt x="82" y="6"/>
                            <a:pt x="82" y="6"/>
                            <a:pt x="82" y="6"/>
                          </a:cubicBezTo>
                          <a:lnTo>
                            <a:pt x="8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21"/>
                    <p:cNvSpPr/>
                    <p:nvPr/>
                  </p:nvSpPr>
                  <p:spPr bwMode="auto">
                    <a:xfrm>
                      <a:off x="5429251" y="4464051"/>
                      <a:ext cx="1235075" cy="349250"/>
                    </a:xfrm>
                    <a:custGeom>
                      <a:avLst/>
                      <a:gdLst>
                        <a:gd name="T0" fmla="*/ 328 w 328"/>
                        <a:gd name="T1" fmla="*/ 40 h 93"/>
                        <a:gd name="T2" fmla="*/ 0 w 328"/>
                        <a:gd name="T3" fmla="*/ 28 h 93"/>
                        <a:gd name="T4" fmla="*/ 28 w 328"/>
                        <a:gd name="T5" fmla="*/ 0 h 93"/>
                        <a:gd name="T6" fmla="*/ 152 w 328"/>
                        <a:gd name="T7" fmla="*/ 32 h 93"/>
                        <a:gd name="T8" fmla="*/ 216 w 328"/>
                        <a:gd name="T9" fmla="*/ 28 h 93"/>
                        <a:gd name="T10" fmla="*/ 328 w 328"/>
                        <a:gd name="T11" fmla="*/ 40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28" h="93">
                          <a:moveTo>
                            <a:pt x="328" y="40"/>
                          </a:moveTo>
                          <a:cubicBezTo>
                            <a:pt x="248" y="79"/>
                            <a:pt x="61" y="93"/>
                            <a:pt x="0" y="28"/>
                          </a:cubicBezTo>
                          <a:cubicBezTo>
                            <a:pt x="1" y="10"/>
                            <a:pt x="16" y="7"/>
                            <a:pt x="28" y="0"/>
                          </a:cubicBezTo>
                          <a:cubicBezTo>
                            <a:pt x="53" y="32"/>
                            <a:pt x="103" y="32"/>
                            <a:pt x="152" y="32"/>
                          </a:cubicBezTo>
                          <a:cubicBezTo>
                            <a:pt x="171" y="32"/>
                            <a:pt x="196" y="30"/>
                            <a:pt x="216" y="28"/>
                          </a:cubicBezTo>
                          <a:cubicBezTo>
                            <a:pt x="262" y="23"/>
                            <a:pt x="296" y="10"/>
                            <a:pt x="328" y="4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" name="Freeform 22"/>
                    <p:cNvSpPr/>
                    <p:nvPr/>
                  </p:nvSpPr>
                  <p:spPr bwMode="auto">
                    <a:xfrm>
                      <a:off x="4706938" y="4779963"/>
                      <a:ext cx="2032000" cy="330200"/>
                    </a:xfrm>
                    <a:custGeom>
                      <a:avLst/>
                      <a:gdLst>
                        <a:gd name="T0" fmla="*/ 68 w 540"/>
                        <a:gd name="T1" fmla="*/ 8 h 88"/>
                        <a:gd name="T2" fmla="*/ 144 w 540"/>
                        <a:gd name="T3" fmla="*/ 52 h 88"/>
                        <a:gd name="T4" fmla="*/ 536 w 540"/>
                        <a:gd name="T5" fmla="*/ 56 h 88"/>
                        <a:gd name="T6" fmla="*/ 534 w 540"/>
                        <a:gd name="T7" fmla="*/ 63 h 88"/>
                        <a:gd name="T8" fmla="*/ 540 w 540"/>
                        <a:gd name="T9" fmla="*/ 68 h 88"/>
                        <a:gd name="T10" fmla="*/ 268 w 540"/>
                        <a:gd name="T11" fmla="*/ 84 h 88"/>
                        <a:gd name="T12" fmla="*/ 0 w 540"/>
                        <a:gd name="T13" fmla="*/ 44 h 88"/>
                        <a:gd name="T14" fmla="*/ 64 w 540"/>
                        <a:gd name="T15" fmla="*/ 0 h 88"/>
                        <a:gd name="T16" fmla="*/ 62 w 540"/>
                        <a:gd name="T17" fmla="*/ 6 h 88"/>
                        <a:gd name="T18" fmla="*/ 68 w 540"/>
                        <a:gd name="T19" fmla="*/ 8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40" h="88">
                          <a:moveTo>
                            <a:pt x="68" y="8"/>
                          </a:moveTo>
                          <a:cubicBezTo>
                            <a:pt x="37" y="39"/>
                            <a:pt x="107" y="46"/>
                            <a:pt x="144" y="52"/>
                          </a:cubicBezTo>
                          <a:cubicBezTo>
                            <a:pt x="252" y="69"/>
                            <a:pt x="422" y="66"/>
                            <a:pt x="536" y="56"/>
                          </a:cubicBezTo>
                          <a:cubicBezTo>
                            <a:pt x="534" y="63"/>
                            <a:pt x="534" y="63"/>
                            <a:pt x="534" y="63"/>
                          </a:cubicBezTo>
                          <a:cubicBezTo>
                            <a:pt x="540" y="68"/>
                            <a:pt x="540" y="68"/>
                            <a:pt x="540" y="68"/>
                          </a:cubicBezTo>
                          <a:cubicBezTo>
                            <a:pt x="460" y="86"/>
                            <a:pt x="363" y="88"/>
                            <a:pt x="268" y="84"/>
                          </a:cubicBezTo>
                          <a:cubicBezTo>
                            <a:pt x="171" y="79"/>
                            <a:pt x="68" y="80"/>
                            <a:pt x="0" y="44"/>
                          </a:cubicBezTo>
                          <a:cubicBezTo>
                            <a:pt x="8" y="16"/>
                            <a:pt x="37" y="8"/>
                            <a:pt x="64" y="0"/>
                          </a:cubicBezTo>
                          <a:cubicBezTo>
                            <a:pt x="62" y="6"/>
                            <a:pt x="62" y="6"/>
                            <a:pt x="62" y="6"/>
                          </a:cubicBezTo>
                          <a:lnTo>
                            <a:pt x="6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Freeform 23"/>
                    <p:cNvSpPr/>
                    <p:nvPr/>
                  </p:nvSpPr>
                  <p:spPr bwMode="auto">
                    <a:xfrm>
                      <a:off x="5489576" y="1635126"/>
                      <a:ext cx="1133475" cy="1744663"/>
                    </a:xfrm>
                    <a:custGeom>
                      <a:avLst/>
                      <a:gdLst>
                        <a:gd name="T0" fmla="*/ 280 w 301"/>
                        <a:gd name="T1" fmla="*/ 0 h 464"/>
                        <a:gd name="T2" fmla="*/ 244 w 301"/>
                        <a:gd name="T3" fmla="*/ 152 h 464"/>
                        <a:gd name="T4" fmla="*/ 112 w 301"/>
                        <a:gd name="T5" fmla="*/ 272 h 464"/>
                        <a:gd name="T6" fmla="*/ 80 w 301"/>
                        <a:gd name="T7" fmla="*/ 336 h 464"/>
                        <a:gd name="T8" fmla="*/ 120 w 301"/>
                        <a:gd name="T9" fmla="*/ 456 h 464"/>
                        <a:gd name="T10" fmla="*/ 114 w 301"/>
                        <a:gd name="T11" fmla="*/ 458 h 464"/>
                        <a:gd name="T12" fmla="*/ 112 w 301"/>
                        <a:gd name="T13" fmla="*/ 464 h 464"/>
                        <a:gd name="T14" fmla="*/ 68 w 301"/>
                        <a:gd name="T15" fmla="*/ 256 h 464"/>
                        <a:gd name="T16" fmla="*/ 272 w 301"/>
                        <a:gd name="T17" fmla="*/ 4 h 464"/>
                        <a:gd name="T18" fmla="*/ 278 w 301"/>
                        <a:gd name="T19" fmla="*/ 6 h 464"/>
                        <a:gd name="T20" fmla="*/ 280 w 301"/>
                        <a:gd name="T21" fmla="*/ 0 h 4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301" h="464">
                          <a:moveTo>
                            <a:pt x="280" y="0"/>
                          </a:moveTo>
                          <a:cubicBezTo>
                            <a:pt x="301" y="54"/>
                            <a:pt x="274" y="114"/>
                            <a:pt x="244" y="152"/>
                          </a:cubicBezTo>
                          <a:cubicBezTo>
                            <a:pt x="207" y="199"/>
                            <a:pt x="146" y="229"/>
                            <a:pt x="112" y="272"/>
                          </a:cubicBezTo>
                          <a:cubicBezTo>
                            <a:pt x="99" y="288"/>
                            <a:pt x="83" y="316"/>
                            <a:pt x="80" y="336"/>
                          </a:cubicBezTo>
                          <a:cubicBezTo>
                            <a:pt x="72" y="392"/>
                            <a:pt x="103" y="415"/>
                            <a:pt x="120" y="456"/>
                          </a:cubicBezTo>
                          <a:cubicBezTo>
                            <a:pt x="114" y="458"/>
                            <a:pt x="114" y="458"/>
                            <a:pt x="114" y="458"/>
                          </a:cubicBezTo>
                          <a:cubicBezTo>
                            <a:pt x="112" y="464"/>
                            <a:pt x="112" y="464"/>
                            <a:pt x="112" y="464"/>
                          </a:cubicBezTo>
                          <a:cubicBezTo>
                            <a:pt x="54" y="413"/>
                            <a:pt x="0" y="333"/>
                            <a:pt x="68" y="256"/>
                          </a:cubicBezTo>
                          <a:cubicBezTo>
                            <a:pt x="132" y="184"/>
                            <a:pt x="274" y="135"/>
                            <a:pt x="272" y="4"/>
                          </a:cubicBezTo>
                          <a:cubicBezTo>
                            <a:pt x="278" y="6"/>
                            <a:pt x="278" y="6"/>
                            <a:pt x="278" y="6"/>
                          </a:cubicBezTo>
                          <a:lnTo>
                            <a:pt x="28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Freeform 24"/>
                    <p:cNvSpPr/>
                    <p:nvPr/>
                  </p:nvSpPr>
                  <p:spPr bwMode="auto">
                    <a:xfrm>
                      <a:off x="6024563" y="2387601"/>
                      <a:ext cx="669925" cy="1203325"/>
                    </a:xfrm>
                    <a:custGeom>
                      <a:avLst/>
                      <a:gdLst>
                        <a:gd name="T0" fmla="*/ 178 w 178"/>
                        <a:gd name="T1" fmla="*/ 8 h 320"/>
                        <a:gd name="T2" fmla="*/ 78 w 178"/>
                        <a:gd name="T3" fmla="*/ 112 h 320"/>
                        <a:gd name="T4" fmla="*/ 134 w 178"/>
                        <a:gd name="T5" fmla="*/ 260 h 320"/>
                        <a:gd name="T6" fmla="*/ 94 w 178"/>
                        <a:gd name="T7" fmla="*/ 320 h 320"/>
                        <a:gd name="T8" fmla="*/ 92 w 178"/>
                        <a:gd name="T9" fmla="*/ 314 h 320"/>
                        <a:gd name="T10" fmla="*/ 86 w 178"/>
                        <a:gd name="T11" fmla="*/ 312 h 320"/>
                        <a:gd name="T12" fmla="*/ 30 w 178"/>
                        <a:gd name="T13" fmla="*/ 184 h 320"/>
                        <a:gd name="T14" fmla="*/ 174 w 178"/>
                        <a:gd name="T15" fmla="*/ 0 h 320"/>
                        <a:gd name="T16" fmla="*/ 172 w 178"/>
                        <a:gd name="T17" fmla="*/ 6 h 320"/>
                        <a:gd name="T18" fmla="*/ 178 w 178"/>
                        <a:gd name="T19" fmla="*/ 8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78" h="320">
                          <a:moveTo>
                            <a:pt x="178" y="8"/>
                          </a:moveTo>
                          <a:cubicBezTo>
                            <a:pt x="140" y="47"/>
                            <a:pt x="86" y="60"/>
                            <a:pt x="78" y="112"/>
                          </a:cubicBezTo>
                          <a:cubicBezTo>
                            <a:pt x="68" y="174"/>
                            <a:pt x="139" y="206"/>
                            <a:pt x="134" y="260"/>
                          </a:cubicBezTo>
                          <a:cubicBezTo>
                            <a:pt x="132" y="285"/>
                            <a:pt x="113" y="306"/>
                            <a:pt x="94" y="320"/>
                          </a:cubicBezTo>
                          <a:cubicBezTo>
                            <a:pt x="92" y="314"/>
                            <a:pt x="92" y="314"/>
                            <a:pt x="92" y="314"/>
                          </a:cubicBezTo>
                          <a:cubicBezTo>
                            <a:pt x="86" y="312"/>
                            <a:pt x="86" y="312"/>
                            <a:pt x="86" y="312"/>
                          </a:cubicBezTo>
                          <a:cubicBezTo>
                            <a:pt x="108" y="264"/>
                            <a:pt x="42" y="227"/>
                            <a:pt x="30" y="184"/>
                          </a:cubicBezTo>
                          <a:cubicBezTo>
                            <a:pt x="0" y="82"/>
                            <a:pt x="94" y="33"/>
                            <a:pt x="174" y="0"/>
                          </a:cubicBezTo>
                          <a:cubicBezTo>
                            <a:pt x="172" y="6"/>
                            <a:pt x="172" y="6"/>
                            <a:pt x="172" y="6"/>
                          </a:cubicBezTo>
                          <a:lnTo>
                            <a:pt x="17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Freeform 26"/>
                    <p:cNvSpPr/>
                    <p:nvPr/>
                  </p:nvSpPr>
                  <p:spPr bwMode="auto">
                    <a:xfrm>
                      <a:off x="5140326" y="4060826"/>
                      <a:ext cx="1584325" cy="279400"/>
                    </a:xfrm>
                    <a:custGeom>
                      <a:avLst/>
                      <a:gdLst>
                        <a:gd name="T0" fmla="*/ 81 w 421"/>
                        <a:gd name="T1" fmla="*/ 7 h 74"/>
                        <a:gd name="T2" fmla="*/ 161 w 421"/>
                        <a:gd name="T3" fmla="*/ 35 h 74"/>
                        <a:gd name="T4" fmla="*/ 269 w 421"/>
                        <a:gd name="T5" fmla="*/ 35 h 74"/>
                        <a:gd name="T6" fmla="*/ 421 w 421"/>
                        <a:gd name="T7" fmla="*/ 43 h 74"/>
                        <a:gd name="T8" fmla="*/ 165 w 421"/>
                        <a:gd name="T9" fmla="*/ 67 h 74"/>
                        <a:gd name="T10" fmla="*/ 73 w 421"/>
                        <a:gd name="T11" fmla="*/ 3 h 74"/>
                        <a:gd name="T12" fmla="*/ 75 w 421"/>
                        <a:gd name="T13" fmla="*/ 9 h 74"/>
                        <a:gd name="T14" fmla="*/ 81 w 421"/>
                        <a:gd name="T15" fmla="*/ 7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421" h="74">
                          <a:moveTo>
                            <a:pt x="81" y="7"/>
                          </a:moveTo>
                          <a:cubicBezTo>
                            <a:pt x="92" y="33"/>
                            <a:pt x="131" y="33"/>
                            <a:pt x="161" y="35"/>
                          </a:cubicBezTo>
                          <a:cubicBezTo>
                            <a:pt x="193" y="37"/>
                            <a:pt x="233" y="37"/>
                            <a:pt x="269" y="35"/>
                          </a:cubicBezTo>
                          <a:cubicBezTo>
                            <a:pt x="332" y="31"/>
                            <a:pt x="395" y="0"/>
                            <a:pt x="421" y="43"/>
                          </a:cubicBezTo>
                          <a:cubicBezTo>
                            <a:pt x="370" y="54"/>
                            <a:pt x="258" y="74"/>
                            <a:pt x="165" y="67"/>
                          </a:cubicBezTo>
                          <a:cubicBezTo>
                            <a:pt x="120" y="64"/>
                            <a:pt x="0" y="41"/>
                            <a:pt x="73" y="3"/>
                          </a:cubicBezTo>
                          <a:cubicBezTo>
                            <a:pt x="75" y="9"/>
                            <a:pt x="75" y="9"/>
                            <a:pt x="75" y="9"/>
                          </a:cubicBezTo>
                          <a:lnTo>
                            <a:pt x="81" y="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Freeform 27"/>
                    <p:cNvSpPr/>
                    <p:nvPr/>
                  </p:nvSpPr>
                  <p:spPr bwMode="auto">
                    <a:xfrm>
                      <a:off x="6491288" y="3771901"/>
                      <a:ext cx="277813" cy="55563"/>
                    </a:xfrm>
                    <a:custGeom>
                      <a:avLst/>
                      <a:gdLst>
                        <a:gd name="T0" fmla="*/ 0 w 74"/>
                        <a:gd name="T1" fmla="*/ 15 h 15"/>
                        <a:gd name="T2" fmla="*/ 74 w 74"/>
                        <a:gd name="T3" fmla="*/ 0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74" h="15">
                          <a:moveTo>
                            <a:pt x="0" y="15"/>
                          </a:moveTo>
                          <a:cubicBezTo>
                            <a:pt x="24" y="9"/>
                            <a:pt x="51" y="11"/>
                            <a:pt x="74" y="0"/>
                          </a:cubicBezTo>
                        </a:path>
                      </a:pathLst>
                    </a:custGeom>
                    <a:grpFill/>
                    <a:ln w="4921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Freeform 28"/>
                    <p:cNvSpPr/>
                    <p:nvPr/>
                  </p:nvSpPr>
                  <p:spPr bwMode="auto">
                    <a:xfrm>
                      <a:off x="5316538" y="3613151"/>
                      <a:ext cx="165100" cy="60325"/>
                    </a:xfrm>
                    <a:custGeom>
                      <a:avLst/>
                      <a:gdLst>
                        <a:gd name="T0" fmla="*/ 44 w 44"/>
                        <a:gd name="T1" fmla="*/ 0 h 16"/>
                        <a:gd name="T2" fmla="*/ 0 w 44"/>
                        <a:gd name="T3" fmla="*/ 16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4" h="16">
                          <a:moveTo>
                            <a:pt x="44" y="0"/>
                          </a:moveTo>
                          <a:cubicBezTo>
                            <a:pt x="31" y="7"/>
                            <a:pt x="14" y="7"/>
                            <a:pt x="0" y="16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Freeform 29"/>
                    <p:cNvSpPr/>
                    <p:nvPr/>
                  </p:nvSpPr>
                  <p:spPr bwMode="auto">
                    <a:xfrm>
                      <a:off x="6716713" y="4824413"/>
                      <a:ext cx="595313" cy="192088"/>
                    </a:xfrm>
                    <a:custGeom>
                      <a:avLst/>
                      <a:gdLst>
                        <a:gd name="T0" fmla="*/ 158 w 158"/>
                        <a:gd name="T1" fmla="*/ 0 h 51"/>
                        <a:gd name="T2" fmla="*/ 0 w 158"/>
                        <a:gd name="T3" fmla="*/ 51 h 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58" h="51">
                          <a:moveTo>
                            <a:pt x="158" y="0"/>
                          </a:moveTo>
                          <a:cubicBezTo>
                            <a:pt x="117" y="41"/>
                            <a:pt x="54" y="39"/>
                            <a:pt x="0" y="51"/>
                          </a:cubicBezTo>
                        </a:path>
                      </a:pathLst>
                    </a:custGeom>
                    <a:grpFill/>
                    <a:ln w="4127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" name="Freeform 30"/>
                    <p:cNvSpPr/>
                    <p:nvPr/>
                  </p:nvSpPr>
                  <p:spPr bwMode="auto">
                    <a:xfrm>
                      <a:off x="4940301" y="4727576"/>
                      <a:ext cx="255588" cy="74613"/>
                    </a:xfrm>
                    <a:custGeom>
                      <a:avLst/>
                      <a:gdLst>
                        <a:gd name="T0" fmla="*/ 0 w 68"/>
                        <a:gd name="T1" fmla="*/ 20 h 20"/>
                        <a:gd name="T2" fmla="*/ 68 w 68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68" h="20">
                          <a:moveTo>
                            <a:pt x="0" y="20"/>
                          </a:moveTo>
                          <a:cubicBezTo>
                            <a:pt x="21" y="9"/>
                            <a:pt x="44" y="2"/>
                            <a:pt x="68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Freeform 31"/>
                    <p:cNvSpPr/>
                    <p:nvPr/>
                  </p:nvSpPr>
                  <p:spPr bwMode="auto">
                    <a:xfrm>
                      <a:off x="5919788" y="3357563"/>
                      <a:ext cx="119063" cy="134938"/>
                    </a:xfrm>
                    <a:custGeom>
                      <a:avLst/>
                      <a:gdLst>
                        <a:gd name="T0" fmla="*/ 32 w 32"/>
                        <a:gd name="T1" fmla="*/ 36 h 36"/>
                        <a:gd name="T2" fmla="*/ 0 w 32"/>
                        <a:gd name="T3" fmla="*/ 0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32" h="36">
                          <a:moveTo>
                            <a:pt x="32" y="36"/>
                          </a:moveTo>
                          <a:cubicBezTo>
                            <a:pt x="23" y="22"/>
                            <a:pt x="11" y="12"/>
                            <a:pt x="0" y="0"/>
                          </a:cubicBezTo>
                        </a:path>
                      </a:pathLst>
                    </a:custGeom>
                    <a:grpFill/>
                    <a:ln w="3492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Freeform 32"/>
                    <p:cNvSpPr/>
                    <p:nvPr/>
                  </p:nvSpPr>
                  <p:spPr bwMode="auto">
                    <a:xfrm>
                      <a:off x="6521451" y="1582738"/>
                      <a:ext cx="14288" cy="74613"/>
                    </a:xfrm>
                    <a:custGeom>
                      <a:avLst/>
                      <a:gdLst>
                        <a:gd name="T0" fmla="*/ 4 w 4"/>
                        <a:gd name="T1" fmla="*/ 20 h 20"/>
                        <a:gd name="T2" fmla="*/ 0 w 4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4" y="20"/>
                          </a:moveTo>
                          <a:cubicBezTo>
                            <a:pt x="2" y="14"/>
                            <a:pt x="2" y="7"/>
                            <a:pt x="0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Freeform 33"/>
                    <p:cNvSpPr/>
                    <p:nvPr/>
                  </p:nvSpPr>
                  <p:spPr bwMode="auto">
                    <a:xfrm>
                      <a:off x="6326188" y="3568701"/>
                      <a:ext cx="44450" cy="60325"/>
                    </a:xfrm>
                    <a:custGeom>
                      <a:avLst/>
                      <a:gdLst>
                        <a:gd name="T0" fmla="*/ 0 w 12"/>
                        <a:gd name="T1" fmla="*/ 16 h 16"/>
                        <a:gd name="T2" fmla="*/ 12 w 12"/>
                        <a:gd name="T3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2" h="16">
                          <a:moveTo>
                            <a:pt x="0" y="16"/>
                          </a:moveTo>
                          <a:cubicBezTo>
                            <a:pt x="5" y="11"/>
                            <a:pt x="8" y="5"/>
                            <a:pt x="12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Freeform 34"/>
                    <p:cNvSpPr/>
                    <p:nvPr/>
                  </p:nvSpPr>
                  <p:spPr bwMode="auto">
                    <a:xfrm>
                      <a:off x="6672263" y="233521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2" y="12"/>
                            <a:pt x="26" y="5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Freeform 35"/>
                    <p:cNvSpPr/>
                    <p:nvPr/>
                  </p:nvSpPr>
                  <p:spPr bwMode="auto">
                    <a:xfrm>
                      <a:off x="7108826" y="3571876"/>
                      <a:ext cx="104775" cy="11113"/>
                    </a:xfrm>
                    <a:custGeom>
                      <a:avLst/>
                      <a:gdLst>
                        <a:gd name="T0" fmla="*/ 0 w 28"/>
                        <a:gd name="T1" fmla="*/ 3 h 3"/>
                        <a:gd name="T2" fmla="*/ 28 w 28"/>
                        <a:gd name="T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28" h="3">
                          <a:moveTo>
                            <a:pt x="0" y="3"/>
                          </a:moveTo>
                          <a:cubicBezTo>
                            <a:pt x="9" y="0"/>
                            <a:pt x="19" y="0"/>
                            <a:pt x="28" y="3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Freeform 36"/>
                    <p:cNvSpPr/>
                    <p:nvPr/>
                  </p:nvSpPr>
                  <p:spPr bwMode="auto">
                    <a:xfrm>
                      <a:off x="7002463" y="417036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4" y="16"/>
                            <a:pt x="27" y="7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Freeform 37"/>
                    <p:cNvSpPr/>
                    <p:nvPr/>
                  </p:nvSpPr>
                  <p:spPr bwMode="auto">
                    <a:xfrm>
                      <a:off x="5422901" y="4065588"/>
                      <a:ext cx="14288" cy="30163"/>
                    </a:xfrm>
                    <a:custGeom>
                      <a:avLst/>
                      <a:gdLst>
                        <a:gd name="T0" fmla="*/ 0 w 4"/>
                        <a:gd name="T1" fmla="*/ 8 h 8"/>
                        <a:gd name="T2" fmla="*/ 4 w 4"/>
                        <a:gd name="T3" fmla="*/ 0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8">
                          <a:moveTo>
                            <a:pt x="0" y="8"/>
                          </a:moveTo>
                          <a:cubicBezTo>
                            <a:pt x="1" y="5"/>
                            <a:pt x="2" y="2"/>
                            <a:pt x="4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Freeform 38"/>
                    <p:cNvSpPr/>
                    <p:nvPr/>
                  </p:nvSpPr>
                  <p:spPr bwMode="auto">
                    <a:xfrm>
                      <a:off x="5392738" y="4997451"/>
                      <a:ext cx="2062163" cy="304800"/>
                    </a:xfrm>
                    <a:custGeom>
                      <a:avLst/>
                      <a:gdLst>
                        <a:gd name="T0" fmla="*/ 0 w 548"/>
                        <a:gd name="T1" fmla="*/ 60 h 81"/>
                        <a:gd name="T2" fmla="*/ 548 w 548"/>
                        <a:gd name="T3" fmla="*/ 0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548" h="81">
                          <a:moveTo>
                            <a:pt x="0" y="60"/>
                          </a:moveTo>
                          <a:cubicBezTo>
                            <a:pt x="137" y="80"/>
                            <a:pt x="456" y="81"/>
                            <a:pt x="548" y="0"/>
                          </a:cubicBezTo>
                        </a:path>
                      </a:pathLst>
                    </a:custGeom>
                    <a:grpFill/>
                    <a:ln w="4603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9" name="椭圆 38"/>
              <p:cNvSpPr/>
              <p:nvPr/>
            </p:nvSpPr>
            <p:spPr>
              <a:xfrm>
                <a:off x="4452923" y="4038826"/>
                <a:ext cx="478971" cy="47897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59" y="2860765"/>
              <a:ext cx="254947" cy="2549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solidFill>
            <a:srgbClr val="66CDCC"/>
          </a:solidFill>
          <a:ln>
            <a:solidFill>
              <a:srgbClr val="66C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66CDCC"/>
                </a:solidFill>
              </a:rPr>
              <a:t>TITLE HERE</a:t>
            </a:r>
            <a:endParaRPr lang="zh-CN" altLang="en-US" b="1" dirty="0">
              <a:solidFill>
                <a:srgbClr val="66CDC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618676" y="5149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660572" y="1256784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65082" y="1397992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099" y="2992074"/>
            <a:ext cx="2343178" cy="1682341"/>
            <a:chOff x="335099" y="3452714"/>
            <a:chExt cx="2343178" cy="168234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35099" y="3452714"/>
              <a:ext cx="2343178" cy="1682341"/>
              <a:chOff x="4021072" y="2536747"/>
              <a:chExt cx="3583406" cy="2572792"/>
            </a:xfrm>
            <a:solidFill>
              <a:schemeClr val="bg1">
                <a:lumMod val="50000"/>
              </a:schemeClr>
            </a:solidFill>
          </p:grpSpPr>
          <p:sp>
            <p:nvSpPr>
              <p:cNvPr id="137" name="Freeform 139"/>
              <p:cNvSpPr/>
              <p:nvPr/>
            </p:nvSpPr>
            <p:spPr bwMode="auto">
              <a:xfrm>
                <a:off x="4021072" y="3750948"/>
                <a:ext cx="1158660" cy="1142004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140"/>
              <p:cNvSpPr/>
              <p:nvPr/>
            </p:nvSpPr>
            <p:spPr bwMode="auto">
              <a:xfrm>
                <a:off x="5073266" y="4513221"/>
                <a:ext cx="128527" cy="225963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141"/>
              <p:cNvSpPr/>
              <p:nvPr/>
            </p:nvSpPr>
            <p:spPr bwMode="auto">
              <a:xfrm>
                <a:off x="4187006" y="2689578"/>
                <a:ext cx="2950363" cy="1637061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142"/>
              <p:cNvSpPr/>
              <p:nvPr/>
            </p:nvSpPr>
            <p:spPr bwMode="auto">
              <a:xfrm>
                <a:off x="4498732" y="2596754"/>
                <a:ext cx="250340" cy="132203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143"/>
              <p:cNvSpPr/>
              <p:nvPr/>
            </p:nvSpPr>
            <p:spPr bwMode="auto">
              <a:xfrm>
                <a:off x="5066552" y="2711142"/>
                <a:ext cx="258013" cy="202523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144"/>
              <p:cNvSpPr/>
              <p:nvPr/>
            </p:nvSpPr>
            <p:spPr bwMode="auto">
              <a:xfrm>
                <a:off x="4966800" y="2572376"/>
                <a:ext cx="109344" cy="49693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145"/>
              <p:cNvSpPr/>
              <p:nvPr/>
            </p:nvSpPr>
            <p:spPr bwMode="auto">
              <a:xfrm>
                <a:off x="5080939" y="2592066"/>
                <a:ext cx="46999" cy="18752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146"/>
              <p:cNvSpPr/>
              <p:nvPr/>
            </p:nvSpPr>
            <p:spPr bwMode="auto">
              <a:xfrm>
                <a:off x="5100122" y="2548937"/>
                <a:ext cx="72896" cy="41255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147"/>
              <p:cNvSpPr/>
              <p:nvPr/>
            </p:nvSpPr>
            <p:spPr bwMode="auto">
              <a:xfrm>
                <a:off x="5132734" y="2594879"/>
                <a:ext cx="45081" cy="16877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148"/>
              <p:cNvSpPr/>
              <p:nvPr/>
            </p:nvSpPr>
            <p:spPr bwMode="auto">
              <a:xfrm>
                <a:off x="5175896" y="2572376"/>
                <a:ext cx="42203" cy="39379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149"/>
              <p:cNvSpPr/>
              <p:nvPr/>
            </p:nvSpPr>
            <p:spPr bwMode="auto">
              <a:xfrm>
                <a:off x="5151917" y="2610819"/>
                <a:ext cx="34530" cy="11251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0"/>
              <p:cNvSpPr/>
              <p:nvPr/>
            </p:nvSpPr>
            <p:spPr bwMode="auto">
              <a:xfrm>
                <a:off x="5151917" y="2536747"/>
                <a:ext cx="21101" cy="14064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51"/>
              <p:cNvSpPr/>
              <p:nvPr/>
            </p:nvSpPr>
            <p:spPr bwMode="auto">
              <a:xfrm>
                <a:off x="5213303" y="2553624"/>
                <a:ext cx="46999" cy="36567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52"/>
              <p:cNvSpPr/>
              <p:nvPr/>
            </p:nvSpPr>
            <p:spPr bwMode="auto">
              <a:xfrm>
                <a:off x="5615189" y="2566751"/>
                <a:ext cx="148669" cy="99386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53"/>
              <p:cNvSpPr/>
              <p:nvPr/>
            </p:nvSpPr>
            <p:spPr bwMode="auto">
              <a:xfrm>
                <a:off x="5747553" y="2634258"/>
                <a:ext cx="94957" cy="53444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54"/>
              <p:cNvSpPr/>
              <p:nvPr/>
            </p:nvSpPr>
            <p:spPr bwMode="auto">
              <a:xfrm>
                <a:off x="5503927" y="2741146"/>
                <a:ext cx="23979" cy="25316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55"/>
              <p:cNvSpPr/>
              <p:nvPr/>
            </p:nvSpPr>
            <p:spPr bwMode="auto">
              <a:xfrm>
                <a:off x="5602720" y="2698954"/>
                <a:ext cx="20143" cy="16877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56"/>
              <p:cNvSpPr/>
              <p:nvPr/>
            </p:nvSpPr>
            <p:spPr bwMode="auto">
              <a:xfrm>
                <a:off x="5445418" y="2580815"/>
                <a:ext cx="18224" cy="11251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57"/>
              <p:cNvSpPr/>
              <p:nvPr/>
            </p:nvSpPr>
            <p:spPr bwMode="auto">
              <a:xfrm>
                <a:off x="6286598" y="2727082"/>
                <a:ext cx="127568" cy="60007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58"/>
              <p:cNvSpPr/>
              <p:nvPr/>
            </p:nvSpPr>
            <p:spPr bwMode="auto">
              <a:xfrm>
                <a:off x="6344147" y="2787089"/>
                <a:ext cx="61386" cy="38442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59"/>
              <p:cNvSpPr/>
              <p:nvPr/>
            </p:nvSpPr>
            <p:spPr bwMode="auto">
              <a:xfrm>
                <a:off x="6265497" y="2780525"/>
                <a:ext cx="27816" cy="24378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60"/>
              <p:cNvSpPr/>
              <p:nvPr/>
            </p:nvSpPr>
            <p:spPr bwMode="auto">
              <a:xfrm>
                <a:off x="6426635" y="2741146"/>
                <a:ext cx="66182" cy="39379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61"/>
              <p:cNvSpPr/>
              <p:nvPr/>
            </p:nvSpPr>
            <p:spPr bwMode="auto">
              <a:xfrm>
                <a:off x="6917723" y="2870535"/>
                <a:ext cx="67141" cy="27191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162"/>
              <p:cNvSpPr/>
              <p:nvPr/>
            </p:nvSpPr>
            <p:spPr bwMode="auto">
              <a:xfrm>
                <a:off x="7466360" y="3193072"/>
                <a:ext cx="36448" cy="67508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163"/>
              <p:cNvSpPr/>
              <p:nvPr/>
            </p:nvSpPr>
            <p:spPr bwMode="auto">
              <a:xfrm>
                <a:off x="7459645" y="3272769"/>
                <a:ext cx="25898" cy="19690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164"/>
              <p:cNvSpPr/>
              <p:nvPr/>
            </p:nvSpPr>
            <p:spPr bwMode="auto">
              <a:xfrm>
                <a:off x="7448135" y="3295271"/>
                <a:ext cx="45081" cy="34692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165"/>
              <p:cNvSpPr/>
              <p:nvPr/>
            </p:nvSpPr>
            <p:spPr bwMode="auto">
              <a:xfrm>
                <a:off x="7230407" y="3218387"/>
                <a:ext cx="27816" cy="23440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66"/>
              <p:cNvSpPr/>
              <p:nvPr/>
            </p:nvSpPr>
            <p:spPr bwMode="auto">
              <a:xfrm>
                <a:off x="7106676" y="3107750"/>
                <a:ext cx="69059" cy="26253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67"/>
              <p:cNvSpPr/>
              <p:nvPr/>
            </p:nvSpPr>
            <p:spPr bwMode="auto">
              <a:xfrm>
                <a:off x="7274528" y="3397470"/>
                <a:ext cx="35489" cy="27191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68"/>
              <p:cNvSpPr/>
              <p:nvPr/>
            </p:nvSpPr>
            <p:spPr bwMode="auto">
              <a:xfrm>
                <a:off x="7178613" y="3424661"/>
                <a:ext cx="39326" cy="23440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69"/>
              <p:cNvSpPr/>
              <p:nvPr/>
            </p:nvSpPr>
            <p:spPr bwMode="auto">
              <a:xfrm>
                <a:off x="7137369" y="3445288"/>
                <a:ext cx="33571" cy="12189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70"/>
              <p:cNvSpPr/>
              <p:nvPr/>
            </p:nvSpPr>
            <p:spPr bwMode="auto">
              <a:xfrm>
                <a:off x="7086534" y="3446226"/>
                <a:ext cx="27816" cy="15940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71"/>
              <p:cNvSpPr/>
              <p:nvPr/>
            </p:nvSpPr>
            <p:spPr bwMode="auto">
              <a:xfrm>
                <a:off x="6867846" y="3325275"/>
                <a:ext cx="38366" cy="36567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72"/>
              <p:cNvSpPr/>
              <p:nvPr/>
            </p:nvSpPr>
            <p:spPr bwMode="auto">
              <a:xfrm>
                <a:off x="6903335" y="3344027"/>
                <a:ext cx="30693" cy="23440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73"/>
              <p:cNvSpPr/>
              <p:nvPr/>
            </p:nvSpPr>
            <p:spPr bwMode="auto">
              <a:xfrm>
                <a:off x="6528305" y="3366529"/>
                <a:ext cx="89202" cy="195022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Freeform 174"/>
              <p:cNvSpPr/>
              <p:nvPr/>
            </p:nvSpPr>
            <p:spPr bwMode="auto">
              <a:xfrm>
                <a:off x="6552284" y="3542799"/>
                <a:ext cx="166893" cy="117201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75"/>
              <p:cNvSpPr/>
              <p:nvPr/>
            </p:nvSpPr>
            <p:spPr bwMode="auto">
              <a:xfrm>
                <a:off x="6426635" y="3656249"/>
                <a:ext cx="193749" cy="212837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4" name="Freeform 176"/>
              <p:cNvSpPr/>
              <p:nvPr/>
            </p:nvSpPr>
            <p:spPr bwMode="auto">
              <a:xfrm>
                <a:off x="6305781" y="3946907"/>
                <a:ext cx="37407" cy="56256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77"/>
              <p:cNvSpPr/>
              <p:nvPr/>
            </p:nvSpPr>
            <p:spPr bwMode="auto">
              <a:xfrm>
                <a:off x="6373881" y="3946907"/>
                <a:ext cx="30693" cy="25316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178"/>
              <p:cNvSpPr/>
              <p:nvPr/>
            </p:nvSpPr>
            <p:spPr bwMode="auto">
              <a:xfrm>
                <a:off x="6428553" y="3918779"/>
                <a:ext cx="14388" cy="14064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9"/>
              <p:cNvSpPr/>
              <p:nvPr/>
            </p:nvSpPr>
            <p:spPr bwMode="auto">
              <a:xfrm>
                <a:off x="6431430" y="3893464"/>
                <a:ext cx="29734" cy="20627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180"/>
              <p:cNvSpPr/>
              <p:nvPr/>
            </p:nvSpPr>
            <p:spPr bwMode="auto">
              <a:xfrm>
                <a:off x="6336474" y="4053794"/>
                <a:ext cx="82487" cy="99386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181"/>
              <p:cNvSpPr/>
              <p:nvPr/>
            </p:nvSpPr>
            <p:spPr bwMode="auto">
              <a:xfrm>
                <a:off x="6381554" y="4191623"/>
                <a:ext cx="101671" cy="65632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82"/>
              <p:cNvSpPr/>
              <p:nvPr/>
            </p:nvSpPr>
            <p:spPr bwMode="auto">
              <a:xfrm>
                <a:off x="6191641" y="4229127"/>
                <a:ext cx="180321" cy="162206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83"/>
              <p:cNvSpPr/>
              <p:nvPr/>
            </p:nvSpPr>
            <p:spPr bwMode="auto">
              <a:xfrm>
                <a:off x="6580100" y="4333201"/>
                <a:ext cx="389417" cy="161268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84"/>
              <p:cNvSpPr/>
              <p:nvPr/>
            </p:nvSpPr>
            <p:spPr bwMode="auto">
              <a:xfrm>
                <a:off x="6644363" y="4407272"/>
                <a:ext cx="32611" cy="27191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185"/>
              <p:cNvSpPr/>
              <p:nvPr/>
            </p:nvSpPr>
            <p:spPr bwMode="auto">
              <a:xfrm>
                <a:off x="6475551" y="4456028"/>
                <a:ext cx="70978" cy="38442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86"/>
              <p:cNvSpPr/>
              <p:nvPr/>
            </p:nvSpPr>
            <p:spPr bwMode="auto">
              <a:xfrm>
                <a:off x="6395942" y="4470092"/>
                <a:ext cx="48917" cy="19690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87"/>
              <p:cNvSpPr/>
              <p:nvPr/>
            </p:nvSpPr>
            <p:spPr bwMode="auto">
              <a:xfrm>
                <a:off x="6147520" y="4420399"/>
                <a:ext cx="324195" cy="48756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88"/>
              <p:cNvSpPr/>
              <p:nvPr/>
            </p:nvSpPr>
            <p:spPr bwMode="auto">
              <a:xfrm>
                <a:off x="5950894" y="4254442"/>
                <a:ext cx="220606" cy="171582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89"/>
              <p:cNvSpPr/>
              <p:nvPr/>
            </p:nvSpPr>
            <p:spPr bwMode="auto">
              <a:xfrm>
                <a:off x="5668902" y="4197248"/>
                <a:ext cx="67141" cy="54381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190"/>
              <p:cNvSpPr/>
              <p:nvPr/>
            </p:nvSpPr>
            <p:spPr bwMode="auto">
              <a:xfrm>
                <a:off x="7414565" y="4991401"/>
                <a:ext cx="122772" cy="118138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91"/>
              <p:cNvSpPr/>
              <p:nvPr/>
            </p:nvSpPr>
            <p:spPr bwMode="auto">
              <a:xfrm>
                <a:off x="7466360" y="4873262"/>
                <a:ext cx="138118" cy="132203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92"/>
              <p:cNvSpPr/>
              <p:nvPr/>
            </p:nvSpPr>
            <p:spPr bwMode="auto">
              <a:xfrm>
                <a:off x="6352780" y="4492594"/>
                <a:ext cx="750060" cy="478179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Freeform 193"/>
              <p:cNvSpPr/>
              <p:nvPr/>
            </p:nvSpPr>
            <p:spPr bwMode="auto">
              <a:xfrm>
                <a:off x="6969517" y="4991401"/>
                <a:ext cx="99752" cy="60945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1370378" y="3906122"/>
              <a:ext cx="208645" cy="34201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rgbClr val="66CD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93" name="图表 192"/>
          <p:cNvGraphicFramePr/>
          <p:nvPr/>
        </p:nvGraphicFramePr>
        <p:xfrm>
          <a:off x="3547231" y="1848667"/>
          <a:ext cx="5097539" cy="339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7" name="文本框 196"/>
          <p:cNvSpPr txBox="1"/>
          <p:nvPr/>
        </p:nvSpPr>
        <p:spPr>
          <a:xfrm>
            <a:off x="8825820" y="354199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825820" y="396833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25820" y="445232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0" name="直角三角形 1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8676" y="5149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60572" y="1256783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5082" y="139799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474" y="2703767"/>
            <a:ext cx="1464018" cy="1687981"/>
            <a:chOff x="620467" y="2784557"/>
            <a:chExt cx="2495723" cy="2877514"/>
          </a:xfrm>
        </p:grpSpPr>
        <p:grpSp>
          <p:nvGrpSpPr>
            <p:cNvPr id="6" name="组合 5"/>
            <p:cNvGrpSpPr/>
            <p:nvPr/>
          </p:nvGrpSpPr>
          <p:grpSpPr>
            <a:xfrm>
              <a:off x="620467" y="2784557"/>
              <a:ext cx="2495723" cy="2877514"/>
              <a:chOff x="1029465" y="2444862"/>
              <a:chExt cx="2495723" cy="2877514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110"/>
              <p:cNvSpPr/>
              <p:nvPr/>
            </p:nvSpPr>
            <p:spPr bwMode="auto">
              <a:xfrm>
                <a:off x="1100443" y="2796465"/>
                <a:ext cx="1925026" cy="2525911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Freeform 111"/>
              <p:cNvSpPr/>
              <p:nvPr/>
            </p:nvSpPr>
            <p:spPr bwMode="auto">
              <a:xfrm>
                <a:off x="2637969" y="2444862"/>
                <a:ext cx="887219" cy="783839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112"/>
              <p:cNvSpPr/>
              <p:nvPr/>
            </p:nvSpPr>
            <p:spPr bwMode="auto">
              <a:xfrm>
                <a:off x="2316653" y="2474865"/>
                <a:ext cx="524658" cy="318786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13"/>
              <p:cNvSpPr/>
              <p:nvPr/>
            </p:nvSpPr>
            <p:spPr bwMode="auto">
              <a:xfrm>
                <a:off x="2339672" y="2563000"/>
                <a:ext cx="154424" cy="128452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114"/>
              <p:cNvSpPr/>
              <p:nvPr/>
            </p:nvSpPr>
            <p:spPr bwMode="auto">
              <a:xfrm>
                <a:off x="2297469" y="2656761"/>
                <a:ext cx="75774" cy="40317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115"/>
              <p:cNvSpPr/>
              <p:nvPr/>
            </p:nvSpPr>
            <p:spPr bwMode="auto">
              <a:xfrm>
                <a:off x="2189085" y="2638947"/>
                <a:ext cx="110303" cy="58132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116"/>
              <p:cNvSpPr/>
              <p:nvPr/>
            </p:nvSpPr>
            <p:spPr bwMode="auto">
              <a:xfrm>
                <a:off x="1966560" y="2815217"/>
                <a:ext cx="247462" cy="156581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117"/>
              <p:cNvSpPr/>
              <p:nvPr/>
            </p:nvSpPr>
            <p:spPr bwMode="auto">
              <a:xfrm>
                <a:off x="1862972" y="2785213"/>
                <a:ext cx="160179" cy="110638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18"/>
              <p:cNvSpPr/>
              <p:nvPr/>
            </p:nvSpPr>
            <p:spPr bwMode="auto">
              <a:xfrm>
                <a:off x="1931072" y="2698954"/>
                <a:ext cx="119895" cy="57194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9"/>
              <p:cNvSpPr/>
              <p:nvPr/>
            </p:nvSpPr>
            <p:spPr bwMode="auto">
              <a:xfrm>
                <a:off x="2055762" y="2678326"/>
                <a:ext cx="93038" cy="37504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0"/>
              <p:cNvSpPr/>
              <p:nvPr/>
            </p:nvSpPr>
            <p:spPr bwMode="auto">
              <a:xfrm>
                <a:off x="2094128" y="2653011"/>
                <a:ext cx="51794" cy="34692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21"/>
              <p:cNvSpPr/>
              <p:nvPr/>
            </p:nvSpPr>
            <p:spPr bwMode="auto">
              <a:xfrm>
                <a:off x="2000131" y="2724269"/>
                <a:ext cx="184158" cy="74071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122"/>
              <p:cNvSpPr/>
              <p:nvPr/>
            </p:nvSpPr>
            <p:spPr bwMode="auto">
              <a:xfrm>
                <a:off x="2212104" y="2798340"/>
                <a:ext cx="94957" cy="94699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123"/>
              <p:cNvSpPr/>
              <p:nvPr/>
            </p:nvSpPr>
            <p:spPr bwMode="auto">
              <a:xfrm>
                <a:off x="2197717" y="2721456"/>
                <a:ext cx="153465" cy="74071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124"/>
              <p:cNvSpPr/>
              <p:nvPr/>
            </p:nvSpPr>
            <p:spPr bwMode="auto">
              <a:xfrm>
                <a:off x="2368447" y="2807716"/>
                <a:ext cx="399009" cy="362854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25"/>
              <p:cNvSpPr/>
              <p:nvPr/>
            </p:nvSpPr>
            <p:spPr bwMode="auto">
              <a:xfrm>
                <a:off x="2373242" y="3038367"/>
                <a:ext cx="106467" cy="83447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26"/>
              <p:cNvSpPr/>
              <p:nvPr/>
            </p:nvSpPr>
            <p:spPr bwMode="auto">
              <a:xfrm>
                <a:off x="2401058" y="3128377"/>
                <a:ext cx="46039" cy="23440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7"/>
              <p:cNvSpPr/>
              <p:nvPr/>
            </p:nvSpPr>
            <p:spPr bwMode="auto">
              <a:xfrm>
                <a:off x="2449016" y="3153692"/>
                <a:ext cx="37407" cy="30941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28"/>
              <p:cNvSpPr/>
              <p:nvPr/>
            </p:nvSpPr>
            <p:spPr bwMode="auto">
              <a:xfrm>
                <a:off x="2628378" y="3207136"/>
                <a:ext cx="16306" cy="20627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29"/>
              <p:cNvSpPr/>
              <p:nvPr/>
            </p:nvSpPr>
            <p:spPr bwMode="auto">
              <a:xfrm>
                <a:off x="2676336" y="3172444"/>
                <a:ext cx="18224" cy="12189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30"/>
              <p:cNvSpPr/>
              <p:nvPr/>
            </p:nvSpPr>
            <p:spPr bwMode="auto">
              <a:xfrm>
                <a:off x="2427915" y="3322461"/>
                <a:ext cx="25898" cy="23440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31"/>
              <p:cNvSpPr/>
              <p:nvPr/>
            </p:nvSpPr>
            <p:spPr bwMode="auto">
              <a:xfrm>
                <a:off x="1599204" y="3312148"/>
                <a:ext cx="35489" cy="61882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32"/>
              <p:cNvSpPr/>
              <p:nvPr/>
            </p:nvSpPr>
            <p:spPr bwMode="auto">
              <a:xfrm>
                <a:off x="1602081" y="3388094"/>
                <a:ext cx="28775" cy="27191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3"/>
              <p:cNvSpPr/>
              <p:nvPr/>
            </p:nvSpPr>
            <p:spPr bwMode="auto">
              <a:xfrm>
                <a:off x="1614551" y="3418097"/>
                <a:ext cx="14388" cy="9376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34"/>
              <p:cNvSpPr/>
              <p:nvPr/>
            </p:nvSpPr>
            <p:spPr bwMode="auto">
              <a:xfrm>
                <a:off x="1619346" y="3421848"/>
                <a:ext cx="15346" cy="12189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1029465" y="3396533"/>
                <a:ext cx="62345" cy="23440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36"/>
              <p:cNvSpPr/>
              <p:nvPr/>
            </p:nvSpPr>
            <p:spPr bwMode="auto">
              <a:xfrm>
                <a:off x="1122503" y="3211824"/>
                <a:ext cx="51794" cy="26253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37"/>
              <p:cNvSpPr/>
              <p:nvPr/>
            </p:nvSpPr>
            <p:spPr bwMode="auto">
              <a:xfrm>
                <a:off x="1093729" y="2974610"/>
                <a:ext cx="96875" cy="107825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38"/>
              <p:cNvSpPr/>
              <p:nvPr/>
            </p:nvSpPr>
            <p:spPr bwMode="auto">
              <a:xfrm>
                <a:off x="3271972" y="2979298"/>
                <a:ext cx="235952" cy="163143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1300431" y="3548813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/>
        </p:nvGraphicFramePr>
        <p:xfrm>
          <a:off x="3472050" y="2004019"/>
          <a:ext cx="5250271" cy="350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" name="直角三角形 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198324" y="354775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198324" y="397409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198324" y="445808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2559304" y="2011954"/>
          <a:ext cx="7073392" cy="346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618676" y="5527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60572" y="1294521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65082" y="1435729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3537" y="5515681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537" y="5942013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25342"/>
                </a:solidFill>
              </a:rPr>
              <a:t>TITLE HERE</a:t>
            </a:r>
            <a:endParaRPr lang="zh-CN" altLang="en-US" b="1" dirty="0">
              <a:solidFill>
                <a:srgbClr val="F2534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49000">
                <a:srgbClr val="F25342"/>
              </a:gs>
              <a:gs pos="100000">
                <a:srgbClr val="C0000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2141635" y="141935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618676" y="253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440656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2534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6346" y="1685573"/>
            <a:ext cx="343079" cy="343079"/>
          </a:xfrm>
          <a:prstGeom prst="rect">
            <a:avLst/>
          </a:prstGeom>
        </p:spPr>
      </p:pic>
      <p:sp>
        <p:nvSpPr>
          <p:cNvPr id="99" name="椭圆 98"/>
          <p:cNvSpPr/>
          <p:nvPr/>
        </p:nvSpPr>
        <p:spPr>
          <a:xfrm>
            <a:off x="3440656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"/>
          <p:cNvSpPr>
            <a:spLocks noEditPoints="1"/>
          </p:cNvSpPr>
          <p:nvPr/>
        </p:nvSpPr>
        <p:spPr bwMode="auto">
          <a:xfrm>
            <a:off x="3631044" y="2521319"/>
            <a:ext cx="278465" cy="456462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40656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598230" y="3443645"/>
            <a:ext cx="319069" cy="351193"/>
            <a:chOff x="4703763" y="1868488"/>
            <a:chExt cx="2790825" cy="3071812"/>
          </a:xfrm>
          <a:solidFill>
            <a:srgbClr val="F25342"/>
          </a:solidFill>
        </p:grpSpPr>
        <p:sp>
          <p:nvSpPr>
            <p:cNvPr id="104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3440656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Freeform 25"/>
          <p:cNvSpPr/>
          <p:nvPr/>
        </p:nvSpPr>
        <p:spPr bwMode="auto">
          <a:xfrm>
            <a:off x="3850558" y="4508539"/>
            <a:ext cx="54293" cy="61215"/>
          </a:xfrm>
          <a:custGeom>
            <a:avLst/>
            <a:gdLst>
              <a:gd name="T0" fmla="*/ 0 w 149"/>
              <a:gd name="T1" fmla="*/ 160 h 168"/>
              <a:gd name="T2" fmla="*/ 16 w 149"/>
              <a:gd name="T3" fmla="*/ 8 h 168"/>
              <a:gd name="T4" fmla="*/ 22 w 149"/>
              <a:gd name="T5" fmla="*/ 6 h 168"/>
              <a:gd name="T6" fmla="*/ 20 w 149"/>
              <a:gd name="T7" fmla="*/ 0 h 168"/>
              <a:gd name="T8" fmla="*/ 4 w 149"/>
              <a:gd name="T9" fmla="*/ 168 h 168"/>
              <a:gd name="T10" fmla="*/ 6 w 149"/>
              <a:gd name="T11" fmla="*/ 162 h 168"/>
              <a:gd name="T12" fmla="*/ 0 w 149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68">
                <a:moveTo>
                  <a:pt x="0" y="160"/>
                </a:moveTo>
                <a:cubicBezTo>
                  <a:pt x="51" y="137"/>
                  <a:pt x="90" y="35"/>
                  <a:pt x="16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149" y="10"/>
                  <a:pt x="86" y="160"/>
                  <a:pt x="4" y="168"/>
                </a:cubicBezTo>
                <a:cubicBezTo>
                  <a:pt x="6" y="162"/>
                  <a:pt x="6" y="162"/>
                  <a:pt x="6" y="162"/>
                </a:cubicBezTo>
                <a:lnTo>
                  <a:pt x="0" y="160"/>
                </a:lnTo>
                <a:close/>
              </a:path>
            </a:pathLst>
          </a:custGeom>
          <a:solidFill>
            <a:srgbClr val="F2534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615697" y="4316897"/>
            <a:ext cx="266237" cy="360367"/>
            <a:chOff x="4706938" y="1582738"/>
            <a:chExt cx="2747963" cy="3719513"/>
          </a:xfrm>
          <a:solidFill>
            <a:srgbClr val="F25342"/>
          </a:solidFill>
        </p:grpSpPr>
        <p:sp>
          <p:nvSpPr>
            <p:cNvPr id="112" name="Freeform 20"/>
            <p:cNvSpPr/>
            <p:nvPr/>
          </p:nvSpPr>
          <p:spPr bwMode="auto">
            <a:xfrm>
              <a:off x="5008563" y="3651251"/>
              <a:ext cx="1504950" cy="312738"/>
            </a:xfrm>
            <a:custGeom>
              <a:avLst/>
              <a:gdLst>
                <a:gd name="T0" fmla="*/ 88 w 400"/>
                <a:gd name="T1" fmla="*/ 8 h 83"/>
                <a:gd name="T2" fmla="*/ 68 w 400"/>
                <a:gd name="T3" fmla="*/ 28 h 83"/>
                <a:gd name="T4" fmla="*/ 396 w 400"/>
                <a:gd name="T5" fmla="*/ 40 h 83"/>
                <a:gd name="T6" fmla="*/ 394 w 400"/>
                <a:gd name="T7" fmla="*/ 47 h 83"/>
                <a:gd name="T8" fmla="*/ 400 w 400"/>
                <a:gd name="T9" fmla="*/ 52 h 83"/>
                <a:gd name="T10" fmla="*/ 0 w 400"/>
                <a:gd name="T11" fmla="*/ 40 h 83"/>
                <a:gd name="T12" fmla="*/ 84 w 400"/>
                <a:gd name="T13" fmla="*/ 0 h 83"/>
                <a:gd name="T14" fmla="*/ 82 w 400"/>
                <a:gd name="T15" fmla="*/ 6 h 83"/>
                <a:gd name="T16" fmla="*/ 88 w 400"/>
                <a:gd name="T1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83">
                  <a:moveTo>
                    <a:pt x="88" y="8"/>
                  </a:moveTo>
                  <a:cubicBezTo>
                    <a:pt x="82" y="15"/>
                    <a:pt x="71" y="18"/>
                    <a:pt x="68" y="28"/>
                  </a:cubicBezTo>
                  <a:cubicBezTo>
                    <a:pt x="144" y="69"/>
                    <a:pt x="298" y="41"/>
                    <a:pt x="396" y="40"/>
                  </a:cubicBezTo>
                  <a:cubicBezTo>
                    <a:pt x="394" y="47"/>
                    <a:pt x="394" y="47"/>
                    <a:pt x="394" y="47"/>
                  </a:cubicBezTo>
                  <a:cubicBezTo>
                    <a:pt x="400" y="52"/>
                    <a:pt x="400" y="52"/>
                    <a:pt x="400" y="52"/>
                  </a:cubicBezTo>
                  <a:cubicBezTo>
                    <a:pt x="287" y="72"/>
                    <a:pt x="96" y="83"/>
                    <a:pt x="0" y="40"/>
                  </a:cubicBezTo>
                  <a:cubicBezTo>
                    <a:pt x="17" y="16"/>
                    <a:pt x="51" y="8"/>
                    <a:pt x="84" y="0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8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1"/>
            <p:cNvSpPr/>
            <p:nvPr/>
          </p:nvSpPr>
          <p:spPr bwMode="auto">
            <a:xfrm>
              <a:off x="5429251" y="4464051"/>
              <a:ext cx="1235075" cy="349250"/>
            </a:xfrm>
            <a:custGeom>
              <a:avLst/>
              <a:gdLst>
                <a:gd name="T0" fmla="*/ 328 w 328"/>
                <a:gd name="T1" fmla="*/ 40 h 93"/>
                <a:gd name="T2" fmla="*/ 0 w 328"/>
                <a:gd name="T3" fmla="*/ 28 h 93"/>
                <a:gd name="T4" fmla="*/ 28 w 328"/>
                <a:gd name="T5" fmla="*/ 0 h 93"/>
                <a:gd name="T6" fmla="*/ 152 w 328"/>
                <a:gd name="T7" fmla="*/ 32 h 93"/>
                <a:gd name="T8" fmla="*/ 216 w 328"/>
                <a:gd name="T9" fmla="*/ 28 h 93"/>
                <a:gd name="T10" fmla="*/ 328 w 328"/>
                <a:gd name="T1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93">
                  <a:moveTo>
                    <a:pt x="328" y="40"/>
                  </a:moveTo>
                  <a:cubicBezTo>
                    <a:pt x="248" y="79"/>
                    <a:pt x="61" y="93"/>
                    <a:pt x="0" y="28"/>
                  </a:cubicBezTo>
                  <a:cubicBezTo>
                    <a:pt x="1" y="10"/>
                    <a:pt x="16" y="7"/>
                    <a:pt x="28" y="0"/>
                  </a:cubicBezTo>
                  <a:cubicBezTo>
                    <a:pt x="53" y="32"/>
                    <a:pt x="103" y="32"/>
                    <a:pt x="152" y="32"/>
                  </a:cubicBezTo>
                  <a:cubicBezTo>
                    <a:pt x="171" y="32"/>
                    <a:pt x="196" y="30"/>
                    <a:pt x="216" y="28"/>
                  </a:cubicBezTo>
                  <a:cubicBezTo>
                    <a:pt x="262" y="23"/>
                    <a:pt x="296" y="10"/>
                    <a:pt x="328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4706938" y="4779963"/>
              <a:ext cx="2032000" cy="330200"/>
            </a:xfrm>
            <a:custGeom>
              <a:avLst/>
              <a:gdLst>
                <a:gd name="T0" fmla="*/ 68 w 540"/>
                <a:gd name="T1" fmla="*/ 8 h 88"/>
                <a:gd name="T2" fmla="*/ 144 w 540"/>
                <a:gd name="T3" fmla="*/ 52 h 88"/>
                <a:gd name="T4" fmla="*/ 536 w 540"/>
                <a:gd name="T5" fmla="*/ 56 h 88"/>
                <a:gd name="T6" fmla="*/ 534 w 540"/>
                <a:gd name="T7" fmla="*/ 63 h 88"/>
                <a:gd name="T8" fmla="*/ 540 w 540"/>
                <a:gd name="T9" fmla="*/ 68 h 88"/>
                <a:gd name="T10" fmla="*/ 268 w 540"/>
                <a:gd name="T11" fmla="*/ 84 h 88"/>
                <a:gd name="T12" fmla="*/ 0 w 540"/>
                <a:gd name="T13" fmla="*/ 44 h 88"/>
                <a:gd name="T14" fmla="*/ 64 w 540"/>
                <a:gd name="T15" fmla="*/ 0 h 88"/>
                <a:gd name="T16" fmla="*/ 62 w 540"/>
                <a:gd name="T17" fmla="*/ 6 h 88"/>
                <a:gd name="T18" fmla="*/ 68 w 540"/>
                <a:gd name="T1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88">
                  <a:moveTo>
                    <a:pt x="68" y="8"/>
                  </a:moveTo>
                  <a:cubicBezTo>
                    <a:pt x="37" y="39"/>
                    <a:pt x="107" y="46"/>
                    <a:pt x="144" y="52"/>
                  </a:cubicBezTo>
                  <a:cubicBezTo>
                    <a:pt x="252" y="69"/>
                    <a:pt x="422" y="66"/>
                    <a:pt x="536" y="56"/>
                  </a:cubicBezTo>
                  <a:cubicBezTo>
                    <a:pt x="534" y="63"/>
                    <a:pt x="534" y="63"/>
                    <a:pt x="534" y="63"/>
                  </a:cubicBezTo>
                  <a:cubicBezTo>
                    <a:pt x="540" y="68"/>
                    <a:pt x="540" y="68"/>
                    <a:pt x="540" y="68"/>
                  </a:cubicBezTo>
                  <a:cubicBezTo>
                    <a:pt x="460" y="86"/>
                    <a:pt x="363" y="88"/>
                    <a:pt x="268" y="84"/>
                  </a:cubicBezTo>
                  <a:cubicBezTo>
                    <a:pt x="171" y="79"/>
                    <a:pt x="68" y="80"/>
                    <a:pt x="0" y="44"/>
                  </a:cubicBezTo>
                  <a:cubicBezTo>
                    <a:pt x="8" y="16"/>
                    <a:pt x="37" y="8"/>
                    <a:pt x="64" y="0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5489576" y="1635126"/>
              <a:ext cx="1133475" cy="1744663"/>
            </a:xfrm>
            <a:custGeom>
              <a:avLst/>
              <a:gdLst>
                <a:gd name="T0" fmla="*/ 280 w 301"/>
                <a:gd name="T1" fmla="*/ 0 h 464"/>
                <a:gd name="T2" fmla="*/ 244 w 301"/>
                <a:gd name="T3" fmla="*/ 152 h 464"/>
                <a:gd name="T4" fmla="*/ 112 w 301"/>
                <a:gd name="T5" fmla="*/ 272 h 464"/>
                <a:gd name="T6" fmla="*/ 80 w 301"/>
                <a:gd name="T7" fmla="*/ 336 h 464"/>
                <a:gd name="T8" fmla="*/ 120 w 301"/>
                <a:gd name="T9" fmla="*/ 456 h 464"/>
                <a:gd name="T10" fmla="*/ 114 w 301"/>
                <a:gd name="T11" fmla="*/ 458 h 464"/>
                <a:gd name="T12" fmla="*/ 112 w 301"/>
                <a:gd name="T13" fmla="*/ 464 h 464"/>
                <a:gd name="T14" fmla="*/ 68 w 301"/>
                <a:gd name="T15" fmla="*/ 256 h 464"/>
                <a:gd name="T16" fmla="*/ 272 w 301"/>
                <a:gd name="T17" fmla="*/ 4 h 464"/>
                <a:gd name="T18" fmla="*/ 278 w 301"/>
                <a:gd name="T19" fmla="*/ 6 h 464"/>
                <a:gd name="T20" fmla="*/ 280 w 301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464">
                  <a:moveTo>
                    <a:pt x="280" y="0"/>
                  </a:moveTo>
                  <a:cubicBezTo>
                    <a:pt x="301" y="54"/>
                    <a:pt x="274" y="114"/>
                    <a:pt x="244" y="152"/>
                  </a:cubicBezTo>
                  <a:cubicBezTo>
                    <a:pt x="207" y="199"/>
                    <a:pt x="146" y="229"/>
                    <a:pt x="112" y="272"/>
                  </a:cubicBezTo>
                  <a:cubicBezTo>
                    <a:pt x="99" y="288"/>
                    <a:pt x="83" y="316"/>
                    <a:pt x="80" y="336"/>
                  </a:cubicBezTo>
                  <a:cubicBezTo>
                    <a:pt x="72" y="392"/>
                    <a:pt x="103" y="415"/>
                    <a:pt x="120" y="456"/>
                  </a:cubicBezTo>
                  <a:cubicBezTo>
                    <a:pt x="114" y="458"/>
                    <a:pt x="114" y="458"/>
                    <a:pt x="114" y="458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54" y="413"/>
                    <a:pt x="0" y="333"/>
                    <a:pt x="68" y="256"/>
                  </a:cubicBezTo>
                  <a:cubicBezTo>
                    <a:pt x="132" y="184"/>
                    <a:pt x="274" y="135"/>
                    <a:pt x="272" y="4"/>
                  </a:cubicBezTo>
                  <a:cubicBezTo>
                    <a:pt x="278" y="6"/>
                    <a:pt x="278" y="6"/>
                    <a:pt x="278" y="6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4"/>
            <p:cNvSpPr/>
            <p:nvPr/>
          </p:nvSpPr>
          <p:spPr bwMode="auto">
            <a:xfrm>
              <a:off x="6024563" y="2387601"/>
              <a:ext cx="669925" cy="1203325"/>
            </a:xfrm>
            <a:custGeom>
              <a:avLst/>
              <a:gdLst>
                <a:gd name="T0" fmla="*/ 178 w 178"/>
                <a:gd name="T1" fmla="*/ 8 h 320"/>
                <a:gd name="T2" fmla="*/ 78 w 178"/>
                <a:gd name="T3" fmla="*/ 112 h 320"/>
                <a:gd name="T4" fmla="*/ 134 w 178"/>
                <a:gd name="T5" fmla="*/ 260 h 320"/>
                <a:gd name="T6" fmla="*/ 94 w 178"/>
                <a:gd name="T7" fmla="*/ 320 h 320"/>
                <a:gd name="T8" fmla="*/ 92 w 178"/>
                <a:gd name="T9" fmla="*/ 314 h 320"/>
                <a:gd name="T10" fmla="*/ 86 w 178"/>
                <a:gd name="T11" fmla="*/ 312 h 320"/>
                <a:gd name="T12" fmla="*/ 30 w 178"/>
                <a:gd name="T13" fmla="*/ 184 h 320"/>
                <a:gd name="T14" fmla="*/ 174 w 178"/>
                <a:gd name="T15" fmla="*/ 0 h 320"/>
                <a:gd name="T16" fmla="*/ 172 w 178"/>
                <a:gd name="T17" fmla="*/ 6 h 320"/>
                <a:gd name="T18" fmla="*/ 178 w 178"/>
                <a:gd name="T19" fmla="*/ 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320">
                  <a:moveTo>
                    <a:pt x="178" y="8"/>
                  </a:moveTo>
                  <a:cubicBezTo>
                    <a:pt x="140" y="47"/>
                    <a:pt x="86" y="60"/>
                    <a:pt x="78" y="112"/>
                  </a:cubicBezTo>
                  <a:cubicBezTo>
                    <a:pt x="68" y="174"/>
                    <a:pt x="139" y="206"/>
                    <a:pt x="134" y="260"/>
                  </a:cubicBezTo>
                  <a:cubicBezTo>
                    <a:pt x="132" y="285"/>
                    <a:pt x="113" y="306"/>
                    <a:pt x="94" y="320"/>
                  </a:cubicBezTo>
                  <a:cubicBezTo>
                    <a:pt x="92" y="314"/>
                    <a:pt x="92" y="314"/>
                    <a:pt x="92" y="314"/>
                  </a:cubicBezTo>
                  <a:cubicBezTo>
                    <a:pt x="86" y="312"/>
                    <a:pt x="86" y="312"/>
                    <a:pt x="86" y="312"/>
                  </a:cubicBezTo>
                  <a:cubicBezTo>
                    <a:pt x="108" y="264"/>
                    <a:pt x="42" y="227"/>
                    <a:pt x="30" y="184"/>
                  </a:cubicBezTo>
                  <a:cubicBezTo>
                    <a:pt x="0" y="82"/>
                    <a:pt x="94" y="33"/>
                    <a:pt x="174" y="0"/>
                  </a:cubicBezTo>
                  <a:cubicBezTo>
                    <a:pt x="172" y="6"/>
                    <a:pt x="172" y="6"/>
                    <a:pt x="172" y="6"/>
                  </a:cubicBezTo>
                  <a:lnTo>
                    <a:pt x="17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6"/>
            <p:cNvSpPr/>
            <p:nvPr/>
          </p:nvSpPr>
          <p:spPr bwMode="auto">
            <a:xfrm>
              <a:off x="5140326" y="4060826"/>
              <a:ext cx="1584325" cy="279400"/>
            </a:xfrm>
            <a:custGeom>
              <a:avLst/>
              <a:gdLst>
                <a:gd name="T0" fmla="*/ 81 w 421"/>
                <a:gd name="T1" fmla="*/ 7 h 74"/>
                <a:gd name="T2" fmla="*/ 161 w 421"/>
                <a:gd name="T3" fmla="*/ 35 h 74"/>
                <a:gd name="T4" fmla="*/ 269 w 421"/>
                <a:gd name="T5" fmla="*/ 35 h 74"/>
                <a:gd name="T6" fmla="*/ 421 w 421"/>
                <a:gd name="T7" fmla="*/ 43 h 74"/>
                <a:gd name="T8" fmla="*/ 165 w 421"/>
                <a:gd name="T9" fmla="*/ 67 h 74"/>
                <a:gd name="T10" fmla="*/ 73 w 421"/>
                <a:gd name="T11" fmla="*/ 3 h 74"/>
                <a:gd name="T12" fmla="*/ 75 w 421"/>
                <a:gd name="T13" fmla="*/ 9 h 74"/>
                <a:gd name="T14" fmla="*/ 81 w 421"/>
                <a:gd name="T1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1" h="74">
                  <a:moveTo>
                    <a:pt x="81" y="7"/>
                  </a:moveTo>
                  <a:cubicBezTo>
                    <a:pt x="92" y="33"/>
                    <a:pt x="131" y="33"/>
                    <a:pt x="161" y="35"/>
                  </a:cubicBezTo>
                  <a:cubicBezTo>
                    <a:pt x="193" y="37"/>
                    <a:pt x="233" y="37"/>
                    <a:pt x="269" y="35"/>
                  </a:cubicBezTo>
                  <a:cubicBezTo>
                    <a:pt x="332" y="31"/>
                    <a:pt x="395" y="0"/>
                    <a:pt x="421" y="43"/>
                  </a:cubicBezTo>
                  <a:cubicBezTo>
                    <a:pt x="370" y="54"/>
                    <a:pt x="258" y="74"/>
                    <a:pt x="165" y="67"/>
                  </a:cubicBezTo>
                  <a:cubicBezTo>
                    <a:pt x="120" y="64"/>
                    <a:pt x="0" y="41"/>
                    <a:pt x="73" y="3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1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7"/>
            <p:cNvSpPr/>
            <p:nvPr/>
          </p:nvSpPr>
          <p:spPr bwMode="auto">
            <a:xfrm>
              <a:off x="6491288" y="3771901"/>
              <a:ext cx="277813" cy="55563"/>
            </a:xfrm>
            <a:custGeom>
              <a:avLst/>
              <a:gdLst>
                <a:gd name="T0" fmla="*/ 0 w 74"/>
                <a:gd name="T1" fmla="*/ 15 h 15"/>
                <a:gd name="T2" fmla="*/ 74 w 7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15">
                  <a:moveTo>
                    <a:pt x="0" y="15"/>
                  </a:moveTo>
                  <a:cubicBezTo>
                    <a:pt x="24" y="9"/>
                    <a:pt x="51" y="11"/>
                    <a:pt x="74" y="0"/>
                  </a:cubicBezTo>
                </a:path>
              </a:pathLst>
            </a:custGeom>
            <a:grpFill/>
            <a:ln w="4921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8"/>
            <p:cNvSpPr/>
            <p:nvPr/>
          </p:nvSpPr>
          <p:spPr bwMode="auto">
            <a:xfrm>
              <a:off x="5316538" y="3613151"/>
              <a:ext cx="165100" cy="60325"/>
            </a:xfrm>
            <a:custGeom>
              <a:avLst/>
              <a:gdLst>
                <a:gd name="T0" fmla="*/ 44 w 44"/>
                <a:gd name="T1" fmla="*/ 0 h 16"/>
                <a:gd name="T2" fmla="*/ 0 w 44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6">
                  <a:moveTo>
                    <a:pt x="44" y="0"/>
                  </a:moveTo>
                  <a:cubicBezTo>
                    <a:pt x="31" y="7"/>
                    <a:pt x="14" y="7"/>
                    <a:pt x="0" y="16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9"/>
            <p:cNvSpPr/>
            <p:nvPr/>
          </p:nvSpPr>
          <p:spPr bwMode="auto">
            <a:xfrm>
              <a:off x="6716713" y="4824413"/>
              <a:ext cx="595313" cy="192088"/>
            </a:xfrm>
            <a:custGeom>
              <a:avLst/>
              <a:gdLst>
                <a:gd name="T0" fmla="*/ 158 w 158"/>
                <a:gd name="T1" fmla="*/ 0 h 51"/>
                <a:gd name="T2" fmla="*/ 0 w 158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8" h="51">
                  <a:moveTo>
                    <a:pt x="158" y="0"/>
                  </a:moveTo>
                  <a:cubicBezTo>
                    <a:pt x="117" y="41"/>
                    <a:pt x="54" y="39"/>
                    <a:pt x="0" y="51"/>
                  </a:cubicBezTo>
                </a:path>
              </a:pathLst>
            </a:custGeom>
            <a:grpFill/>
            <a:ln w="412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0"/>
            <p:cNvSpPr/>
            <p:nvPr/>
          </p:nvSpPr>
          <p:spPr bwMode="auto">
            <a:xfrm>
              <a:off x="4940301" y="4727576"/>
              <a:ext cx="255588" cy="74613"/>
            </a:xfrm>
            <a:custGeom>
              <a:avLst/>
              <a:gdLst>
                <a:gd name="T0" fmla="*/ 0 w 68"/>
                <a:gd name="T1" fmla="*/ 20 h 20"/>
                <a:gd name="T2" fmla="*/ 68 w 6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20">
                  <a:moveTo>
                    <a:pt x="0" y="20"/>
                  </a:moveTo>
                  <a:cubicBezTo>
                    <a:pt x="21" y="9"/>
                    <a:pt x="44" y="2"/>
                    <a:pt x="68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"/>
            <p:cNvSpPr/>
            <p:nvPr/>
          </p:nvSpPr>
          <p:spPr bwMode="auto">
            <a:xfrm>
              <a:off x="5919788" y="3357563"/>
              <a:ext cx="119063" cy="134938"/>
            </a:xfrm>
            <a:custGeom>
              <a:avLst/>
              <a:gdLst>
                <a:gd name="T0" fmla="*/ 32 w 32"/>
                <a:gd name="T1" fmla="*/ 36 h 36"/>
                <a:gd name="T2" fmla="*/ 0 w 32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23" y="22"/>
                    <a:pt x="11" y="12"/>
                    <a:pt x="0" y="0"/>
                  </a:cubicBezTo>
                </a:path>
              </a:pathLst>
            </a:custGeom>
            <a:grpFill/>
            <a:ln w="3492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"/>
            <p:cNvSpPr/>
            <p:nvPr/>
          </p:nvSpPr>
          <p:spPr bwMode="auto">
            <a:xfrm>
              <a:off x="6521451" y="1582738"/>
              <a:ext cx="14288" cy="74613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2" y="14"/>
                    <a:pt x="2" y="7"/>
                    <a:pt x="0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6326188" y="3568701"/>
              <a:ext cx="44450" cy="60325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cubicBezTo>
                    <a:pt x="5" y="11"/>
                    <a:pt x="8" y="5"/>
                    <a:pt x="12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6672263" y="233521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2" y="12"/>
                    <a:pt x="26" y="5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5"/>
            <p:cNvSpPr/>
            <p:nvPr/>
          </p:nvSpPr>
          <p:spPr bwMode="auto">
            <a:xfrm>
              <a:off x="7108826" y="3571876"/>
              <a:ext cx="104775" cy="11113"/>
            </a:xfrm>
            <a:custGeom>
              <a:avLst/>
              <a:gdLst>
                <a:gd name="T0" fmla="*/ 0 w 28"/>
                <a:gd name="T1" fmla="*/ 3 h 3"/>
                <a:gd name="T2" fmla="*/ 28 w 28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9" y="0"/>
                    <a:pt x="19" y="0"/>
                    <a:pt x="28" y="3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6"/>
            <p:cNvSpPr/>
            <p:nvPr/>
          </p:nvSpPr>
          <p:spPr bwMode="auto">
            <a:xfrm>
              <a:off x="7002463" y="417036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4" y="16"/>
                    <a:pt x="27" y="7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7"/>
            <p:cNvSpPr/>
            <p:nvPr/>
          </p:nvSpPr>
          <p:spPr bwMode="auto">
            <a:xfrm>
              <a:off x="5422901" y="406558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5"/>
                    <a:pt x="2" y="2"/>
                    <a:pt x="4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8"/>
            <p:cNvSpPr/>
            <p:nvPr/>
          </p:nvSpPr>
          <p:spPr bwMode="auto">
            <a:xfrm>
              <a:off x="5392738" y="4997451"/>
              <a:ext cx="2062163" cy="304800"/>
            </a:xfrm>
            <a:custGeom>
              <a:avLst/>
              <a:gdLst>
                <a:gd name="T0" fmla="*/ 0 w 548"/>
                <a:gd name="T1" fmla="*/ 60 h 81"/>
                <a:gd name="T2" fmla="*/ 548 w 548"/>
                <a:gd name="T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8" h="81">
                  <a:moveTo>
                    <a:pt x="0" y="60"/>
                  </a:moveTo>
                  <a:cubicBezTo>
                    <a:pt x="137" y="80"/>
                    <a:pt x="456" y="81"/>
                    <a:pt x="548" y="0"/>
                  </a:cubicBezTo>
                </a:path>
              </a:pathLst>
            </a:custGeom>
            <a:grpFill/>
            <a:ln w="4603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3440656" y="5068713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5"/>
          <p:cNvSpPr>
            <a:spLocks noEditPoints="1"/>
          </p:cNvSpPr>
          <p:nvPr/>
        </p:nvSpPr>
        <p:spPr bwMode="auto">
          <a:xfrm>
            <a:off x="3585068" y="5217414"/>
            <a:ext cx="334217" cy="321331"/>
          </a:xfrm>
          <a:custGeom>
            <a:avLst/>
            <a:gdLst>
              <a:gd name="T0" fmla="*/ 916 w 1007"/>
              <a:gd name="T1" fmla="*/ 826 h 968"/>
              <a:gd name="T2" fmla="*/ 736 w 1007"/>
              <a:gd name="T3" fmla="*/ 686 h 968"/>
              <a:gd name="T4" fmla="*/ 584 w 1007"/>
              <a:gd name="T5" fmla="*/ 806 h 968"/>
              <a:gd name="T6" fmla="*/ 620 w 1007"/>
              <a:gd name="T7" fmla="*/ 818 h 968"/>
              <a:gd name="T8" fmla="*/ 812 w 1007"/>
              <a:gd name="T9" fmla="*/ 878 h 968"/>
              <a:gd name="T10" fmla="*/ 856 w 1007"/>
              <a:gd name="T11" fmla="*/ 886 h 968"/>
              <a:gd name="T12" fmla="*/ 532 w 1007"/>
              <a:gd name="T13" fmla="*/ 962 h 968"/>
              <a:gd name="T14" fmla="*/ 144 w 1007"/>
              <a:gd name="T15" fmla="*/ 590 h 968"/>
              <a:gd name="T16" fmla="*/ 80 w 1007"/>
              <a:gd name="T17" fmla="*/ 634 h 968"/>
              <a:gd name="T18" fmla="*/ 64 w 1007"/>
              <a:gd name="T19" fmla="*/ 578 h 968"/>
              <a:gd name="T20" fmla="*/ 124 w 1007"/>
              <a:gd name="T21" fmla="*/ 554 h 968"/>
              <a:gd name="T22" fmla="*/ 0 w 1007"/>
              <a:gd name="T23" fmla="*/ 522 h 968"/>
              <a:gd name="T24" fmla="*/ 24 w 1007"/>
              <a:gd name="T25" fmla="*/ 450 h 968"/>
              <a:gd name="T26" fmla="*/ 136 w 1007"/>
              <a:gd name="T27" fmla="*/ 510 h 968"/>
              <a:gd name="T28" fmla="*/ 80 w 1007"/>
              <a:gd name="T29" fmla="*/ 438 h 968"/>
              <a:gd name="T30" fmla="*/ 128 w 1007"/>
              <a:gd name="T31" fmla="*/ 398 h 968"/>
              <a:gd name="T32" fmla="*/ 164 w 1007"/>
              <a:gd name="T33" fmla="*/ 474 h 968"/>
              <a:gd name="T34" fmla="*/ 216 w 1007"/>
              <a:gd name="T35" fmla="*/ 390 h 968"/>
              <a:gd name="T36" fmla="*/ 276 w 1007"/>
              <a:gd name="T37" fmla="*/ 318 h 968"/>
              <a:gd name="T38" fmla="*/ 428 w 1007"/>
              <a:gd name="T39" fmla="*/ 202 h 968"/>
              <a:gd name="T40" fmla="*/ 300 w 1007"/>
              <a:gd name="T41" fmla="*/ 130 h 968"/>
              <a:gd name="T42" fmla="*/ 480 w 1007"/>
              <a:gd name="T43" fmla="*/ 110 h 968"/>
              <a:gd name="T44" fmla="*/ 452 w 1007"/>
              <a:gd name="T45" fmla="*/ 70 h 968"/>
              <a:gd name="T46" fmla="*/ 540 w 1007"/>
              <a:gd name="T47" fmla="*/ 14 h 968"/>
              <a:gd name="T48" fmla="*/ 644 w 1007"/>
              <a:gd name="T49" fmla="*/ 94 h 968"/>
              <a:gd name="T50" fmla="*/ 724 w 1007"/>
              <a:gd name="T51" fmla="*/ 194 h 968"/>
              <a:gd name="T52" fmla="*/ 772 w 1007"/>
              <a:gd name="T53" fmla="*/ 222 h 968"/>
              <a:gd name="T54" fmla="*/ 996 w 1007"/>
              <a:gd name="T55" fmla="*/ 526 h 968"/>
              <a:gd name="T56" fmla="*/ 916 w 1007"/>
              <a:gd name="T57" fmla="*/ 826 h 968"/>
              <a:gd name="T58" fmla="*/ 468 w 1007"/>
              <a:gd name="T59" fmla="*/ 526 h 968"/>
              <a:gd name="T60" fmla="*/ 668 w 1007"/>
              <a:gd name="T61" fmla="*/ 606 h 968"/>
              <a:gd name="T62" fmla="*/ 740 w 1007"/>
              <a:gd name="T63" fmla="*/ 630 h 968"/>
              <a:gd name="T64" fmla="*/ 796 w 1007"/>
              <a:gd name="T65" fmla="*/ 614 h 968"/>
              <a:gd name="T66" fmla="*/ 964 w 1007"/>
              <a:gd name="T67" fmla="*/ 558 h 968"/>
              <a:gd name="T68" fmla="*/ 924 w 1007"/>
              <a:gd name="T69" fmla="*/ 458 h 968"/>
              <a:gd name="T70" fmla="*/ 740 w 1007"/>
              <a:gd name="T71" fmla="*/ 546 h 968"/>
              <a:gd name="T72" fmla="*/ 512 w 1007"/>
              <a:gd name="T73" fmla="*/ 426 h 968"/>
              <a:gd name="T74" fmla="*/ 468 w 1007"/>
              <a:gd name="T75" fmla="*/ 526 h 968"/>
              <a:gd name="T76" fmla="*/ 636 w 1007"/>
              <a:gd name="T77" fmla="*/ 654 h 968"/>
              <a:gd name="T78" fmla="*/ 536 w 1007"/>
              <a:gd name="T79" fmla="*/ 598 h 968"/>
              <a:gd name="T80" fmla="*/ 636 w 1007"/>
              <a:gd name="T81" fmla="*/ 654 h 968"/>
              <a:gd name="T82" fmla="*/ 904 w 1007"/>
              <a:gd name="T83" fmla="*/ 602 h 968"/>
              <a:gd name="T84" fmla="*/ 808 w 1007"/>
              <a:gd name="T85" fmla="*/ 654 h 968"/>
              <a:gd name="T86" fmla="*/ 904 w 1007"/>
              <a:gd name="T87" fmla="*/ 60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7" h="968">
                <a:moveTo>
                  <a:pt x="916" y="826"/>
                </a:moveTo>
                <a:cubicBezTo>
                  <a:pt x="869" y="785"/>
                  <a:pt x="818" y="686"/>
                  <a:pt x="736" y="686"/>
                </a:cubicBezTo>
                <a:cubicBezTo>
                  <a:pt x="667" y="686"/>
                  <a:pt x="624" y="759"/>
                  <a:pt x="584" y="806"/>
                </a:cubicBezTo>
                <a:cubicBezTo>
                  <a:pt x="591" y="815"/>
                  <a:pt x="606" y="815"/>
                  <a:pt x="620" y="818"/>
                </a:cubicBezTo>
                <a:cubicBezTo>
                  <a:pt x="643" y="877"/>
                  <a:pt x="736" y="947"/>
                  <a:pt x="812" y="878"/>
                </a:cubicBezTo>
                <a:cubicBezTo>
                  <a:pt x="832" y="875"/>
                  <a:pt x="836" y="888"/>
                  <a:pt x="856" y="886"/>
                </a:cubicBezTo>
                <a:cubicBezTo>
                  <a:pt x="780" y="953"/>
                  <a:pt x="646" y="968"/>
                  <a:pt x="532" y="962"/>
                </a:cubicBezTo>
                <a:cubicBezTo>
                  <a:pt x="311" y="949"/>
                  <a:pt x="123" y="845"/>
                  <a:pt x="144" y="590"/>
                </a:cubicBezTo>
                <a:cubicBezTo>
                  <a:pt x="116" y="598"/>
                  <a:pt x="106" y="623"/>
                  <a:pt x="80" y="634"/>
                </a:cubicBezTo>
                <a:cubicBezTo>
                  <a:pt x="78" y="612"/>
                  <a:pt x="68" y="598"/>
                  <a:pt x="64" y="578"/>
                </a:cubicBezTo>
                <a:cubicBezTo>
                  <a:pt x="87" y="573"/>
                  <a:pt x="110" y="568"/>
                  <a:pt x="124" y="554"/>
                </a:cubicBezTo>
                <a:cubicBezTo>
                  <a:pt x="86" y="540"/>
                  <a:pt x="42" y="532"/>
                  <a:pt x="0" y="522"/>
                </a:cubicBezTo>
                <a:cubicBezTo>
                  <a:pt x="8" y="498"/>
                  <a:pt x="17" y="475"/>
                  <a:pt x="24" y="450"/>
                </a:cubicBezTo>
                <a:cubicBezTo>
                  <a:pt x="60" y="471"/>
                  <a:pt x="98" y="491"/>
                  <a:pt x="136" y="510"/>
                </a:cubicBezTo>
                <a:cubicBezTo>
                  <a:pt x="133" y="486"/>
                  <a:pt x="98" y="460"/>
                  <a:pt x="80" y="438"/>
                </a:cubicBezTo>
                <a:cubicBezTo>
                  <a:pt x="92" y="421"/>
                  <a:pt x="114" y="413"/>
                  <a:pt x="128" y="398"/>
                </a:cubicBezTo>
                <a:cubicBezTo>
                  <a:pt x="144" y="420"/>
                  <a:pt x="154" y="447"/>
                  <a:pt x="164" y="474"/>
                </a:cubicBezTo>
                <a:cubicBezTo>
                  <a:pt x="191" y="453"/>
                  <a:pt x="197" y="417"/>
                  <a:pt x="216" y="390"/>
                </a:cubicBezTo>
                <a:cubicBezTo>
                  <a:pt x="234" y="363"/>
                  <a:pt x="261" y="345"/>
                  <a:pt x="276" y="318"/>
                </a:cubicBezTo>
                <a:cubicBezTo>
                  <a:pt x="324" y="276"/>
                  <a:pt x="376" y="240"/>
                  <a:pt x="428" y="202"/>
                </a:cubicBezTo>
                <a:cubicBezTo>
                  <a:pt x="355" y="229"/>
                  <a:pt x="261" y="194"/>
                  <a:pt x="300" y="130"/>
                </a:cubicBezTo>
                <a:cubicBezTo>
                  <a:pt x="326" y="88"/>
                  <a:pt x="421" y="103"/>
                  <a:pt x="480" y="110"/>
                </a:cubicBezTo>
                <a:cubicBezTo>
                  <a:pt x="474" y="97"/>
                  <a:pt x="453" y="85"/>
                  <a:pt x="452" y="70"/>
                </a:cubicBezTo>
                <a:cubicBezTo>
                  <a:pt x="449" y="33"/>
                  <a:pt x="498" y="0"/>
                  <a:pt x="540" y="14"/>
                </a:cubicBezTo>
                <a:cubicBezTo>
                  <a:pt x="571" y="24"/>
                  <a:pt x="614" y="62"/>
                  <a:pt x="644" y="94"/>
                </a:cubicBezTo>
                <a:cubicBezTo>
                  <a:pt x="676" y="129"/>
                  <a:pt x="701" y="173"/>
                  <a:pt x="724" y="194"/>
                </a:cubicBezTo>
                <a:cubicBezTo>
                  <a:pt x="736" y="206"/>
                  <a:pt x="757" y="211"/>
                  <a:pt x="772" y="222"/>
                </a:cubicBezTo>
                <a:cubicBezTo>
                  <a:pt x="858" y="283"/>
                  <a:pt x="983" y="392"/>
                  <a:pt x="996" y="526"/>
                </a:cubicBezTo>
                <a:cubicBezTo>
                  <a:pt x="1007" y="642"/>
                  <a:pt x="971" y="728"/>
                  <a:pt x="916" y="826"/>
                </a:cubicBezTo>
                <a:close/>
                <a:moveTo>
                  <a:pt x="468" y="526"/>
                </a:moveTo>
                <a:cubicBezTo>
                  <a:pt x="535" y="548"/>
                  <a:pt x="604" y="582"/>
                  <a:pt x="668" y="606"/>
                </a:cubicBezTo>
                <a:cubicBezTo>
                  <a:pt x="690" y="614"/>
                  <a:pt x="722" y="630"/>
                  <a:pt x="740" y="630"/>
                </a:cubicBezTo>
                <a:cubicBezTo>
                  <a:pt x="755" y="630"/>
                  <a:pt x="779" y="619"/>
                  <a:pt x="796" y="614"/>
                </a:cubicBezTo>
                <a:cubicBezTo>
                  <a:pt x="854" y="595"/>
                  <a:pt x="905" y="574"/>
                  <a:pt x="964" y="558"/>
                </a:cubicBezTo>
                <a:cubicBezTo>
                  <a:pt x="956" y="519"/>
                  <a:pt x="933" y="496"/>
                  <a:pt x="924" y="458"/>
                </a:cubicBezTo>
                <a:cubicBezTo>
                  <a:pt x="857" y="482"/>
                  <a:pt x="803" y="518"/>
                  <a:pt x="740" y="546"/>
                </a:cubicBezTo>
                <a:cubicBezTo>
                  <a:pt x="665" y="505"/>
                  <a:pt x="592" y="462"/>
                  <a:pt x="512" y="426"/>
                </a:cubicBezTo>
                <a:cubicBezTo>
                  <a:pt x="502" y="464"/>
                  <a:pt x="475" y="485"/>
                  <a:pt x="468" y="526"/>
                </a:cubicBezTo>
                <a:close/>
                <a:moveTo>
                  <a:pt x="636" y="654"/>
                </a:moveTo>
                <a:cubicBezTo>
                  <a:pt x="598" y="639"/>
                  <a:pt x="573" y="612"/>
                  <a:pt x="536" y="598"/>
                </a:cubicBezTo>
                <a:cubicBezTo>
                  <a:pt x="482" y="666"/>
                  <a:pt x="613" y="734"/>
                  <a:pt x="636" y="654"/>
                </a:cubicBezTo>
                <a:close/>
                <a:moveTo>
                  <a:pt x="904" y="602"/>
                </a:moveTo>
                <a:cubicBezTo>
                  <a:pt x="869" y="601"/>
                  <a:pt x="842" y="641"/>
                  <a:pt x="808" y="654"/>
                </a:cubicBezTo>
                <a:cubicBezTo>
                  <a:pt x="830" y="722"/>
                  <a:pt x="949" y="671"/>
                  <a:pt x="904" y="602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893054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 bwMode="auto">
          <a:xfrm>
            <a:off x="8036975" y="1676066"/>
            <a:ext cx="371397" cy="370504"/>
          </a:xfrm>
          <a:custGeom>
            <a:avLst/>
            <a:gdLst>
              <a:gd name="connsiteX0" fmla="*/ 380658 w 754435"/>
              <a:gd name="connsiteY0" fmla="*/ 127254 h 752623"/>
              <a:gd name="connsiteX1" fmla="*/ 344382 w 754435"/>
              <a:gd name="connsiteY1" fmla="*/ 128844 h 752623"/>
              <a:gd name="connsiteX2" fmla="*/ 180552 w 754435"/>
              <a:gd name="connsiteY2" fmla="*/ 222981 h 752623"/>
              <a:gd name="connsiteX3" fmla="*/ 244263 w 754435"/>
              <a:gd name="connsiteY3" fmla="*/ 377851 h 752623"/>
              <a:gd name="connsiteX4" fmla="*/ 474839 w 754435"/>
              <a:gd name="connsiteY4" fmla="*/ 481098 h 752623"/>
              <a:gd name="connsiteX5" fmla="*/ 314043 w 754435"/>
              <a:gd name="connsiteY5" fmla="*/ 526648 h 752623"/>
              <a:gd name="connsiteX6" fmla="*/ 241229 w 754435"/>
              <a:gd name="connsiteY6" fmla="*/ 432511 h 752623"/>
              <a:gd name="connsiteX7" fmla="*/ 168416 w 754435"/>
              <a:gd name="connsiteY7" fmla="*/ 459841 h 752623"/>
              <a:gd name="connsiteX8" fmla="*/ 244263 w 754435"/>
              <a:gd name="connsiteY8" fmla="*/ 599528 h 752623"/>
              <a:gd name="connsiteX9" fmla="*/ 565856 w 754435"/>
              <a:gd name="connsiteY9" fmla="*/ 560051 h 752623"/>
              <a:gd name="connsiteX10" fmla="*/ 587093 w 754435"/>
              <a:gd name="connsiteY10" fmla="*/ 417328 h 752623"/>
              <a:gd name="connsiteX11" fmla="*/ 447534 w 754435"/>
              <a:gd name="connsiteY11" fmla="*/ 326228 h 752623"/>
              <a:gd name="connsiteX12" fmla="*/ 289772 w 754435"/>
              <a:gd name="connsiteY12" fmla="*/ 253347 h 752623"/>
              <a:gd name="connsiteX13" fmla="*/ 420229 w 754435"/>
              <a:gd name="connsiteY13" fmla="*/ 216907 h 752623"/>
              <a:gd name="connsiteX14" fmla="*/ 514280 w 754435"/>
              <a:gd name="connsiteY14" fmla="*/ 301934 h 752623"/>
              <a:gd name="connsiteX15" fmla="*/ 571924 w 754435"/>
              <a:gd name="connsiteY15" fmla="*/ 262458 h 752623"/>
              <a:gd name="connsiteX16" fmla="*/ 502144 w 754435"/>
              <a:gd name="connsiteY16" fmla="*/ 150101 h 752623"/>
              <a:gd name="connsiteX17" fmla="*/ 380658 w 754435"/>
              <a:gd name="connsiteY17" fmla="*/ 127254 h 752623"/>
              <a:gd name="connsiteX18" fmla="*/ 219386 w 754435"/>
              <a:gd name="connsiteY18" fmla="*/ 118 h 752623"/>
              <a:gd name="connsiteX19" fmla="*/ 256361 w 754435"/>
              <a:gd name="connsiteY19" fmla="*/ 4482 h 752623"/>
              <a:gd name="connsiteX20" fmla="*/ 320070 w 754435"/>
              <a:gd name="connsiteY20" fmla="*/ 31807 h 752623"/>
              <a:gd name="connsiteX21" fmla="*/ 405016 w 754435"/>
              <a:gd name="connsiteY21" fmla="*/ 25735 h 752623"/>
              <a:gd name="connsiteX22" fmla="*/ 629517 w 754435"/>
              <a:gd name="connsiteY22" fmla="*/ 122888 h 752623"/>
              <a:gd name="connsiteX23" fmla="*/ 738733 w 754435"/>
              <a:gd name="connsiteY23" fmla="*/ 335412 h 752623"/>
              <a:gd name="connsiteX24" fmla="*/ 732665 w 754435"/>
              <a:gd name="connsiteY24" fmla="*/ 453818 h 752623"/>
              <a:gd name="connsiteX25" fmla="*/ 753902 w 754435"/>
              <a:gd name="connsiteY25" fmla="*/ 532755 h 752623"/>
              <a:gd name="connsiteX26" fmla="*/ 520300 w 754435"/>
              <a:gd name="connsiteY26" fmla="*/ 751351 h 752623"/>
              <a:gd name="connsiteX27" fmla="*/ 447489 w 754435"/>
              <a:gd name="connsiteY27" fmla="*/ 727063 h 752623"/>
              <a:gd name="connsiteX28" fmla="*/ 350408 w 754435"/>
              <a:gd name="connsiteY28" fmla="*/ 733135 h 752623"/>
              <a:gd name="connsiteX29" fmla="*/ 22759 w 754435"/>
              <a:gd name="connsiteY29" fmla="*/ 411313 h 752623"/>
              <a:gd name="connsiteX30" fmla="*/ 28826 w 754435"/>
              <a:gd name="connsiteY30" fmla="*/ 311123 h 752623"/>
              <a:gd name="connsiteX31" fmla="*/ 1522 w 754435"/>
              <a:gd name="connsiteY31" fmla="*/ 229150 h 752623"/>
              <a:gd name="connsiteX32" fmla="*/ 183550 w 754435"/>
              <a:gd name="connsiteY32" fmla="*/ 1446 h 752623"/>
              <a:gd name="connsiteX33" fmla="*/ 219386 w 754435"/>
              <a:gd name="connsiteY33" fmla="*/ 118 h 75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4435" h="752623">
                <a:moveTo>
                  <a:pt x="380658" y="127254"/>
                </a:moveTo>
                <a:cubicBezTo>
                  <a:pt x="367373" y="127278"/>
                  <a:pt x="355000" y="127895"/>
                  <a:pt x="344382" y="128844"/>
                </a:cubicBezTo>
                <a:cubicBezTo>
                  <a:pt x="270051" y="136436"/>
                  <a:pt x="199513" y="166043"/>
                  <a:pt x="180552" y="222981"/>
                </a:cubicBezTo>
                <a:cubicBezTo>
                  <a:pt x="157797" y="291306"/>
                  <a:pt x="200272" y="353558"/>
                  <a:pt x="244263" y="377851"/>
                </a:cubicBezTo>
                <a:cubicBezTo>
                  <a:pt x="297356" y="406699"/>
                  <a:pt x="474839" y="411254"/>
                  <a:pt x="474839" y="481098"/>
                </a:cubicBezTo>
                <a:cubicBezTo>
                  <a:pt x="474839" y="535758"/>
                  <a:pt x="371687" y="565366"/>
                  <a:pt x="314043" y="526648"/>
                </a:cubicBezTo>
                <a:cubicBezTo>
                  <a:pt x="281429" y="504632"/>
                  <a:pt x="274602" y="441621"/>
                  <a:pt x="241229" y="432511"/>
                </a:cubicBezTo>
                <a:cubicBezTo>
                  <a:pt x="206340" y="422642"/>
                  <a:pt x="174484" y="443899"/>
                  <a:pt x="168416" y="459841"/>
                </a:cubicBezTo>
                <a:cubicBezTo>
                  <a:pt x="146420" y="515260"/>
                  <a:pt x="204064" y="577512"/>
                  <a:pt x="244263" y="599528"/>
                </a:cubicBezTo>
                <a:cubicBezTo>
                  <a:pt x="344382" y="654188"/>
                  <a:pt x="515038" y="623821"/>
                  <a:pt x="565856" y="560051"/>
                </a:cubicBezTo>
                <a:cubicBezTo>
                  <a:pt x="590127" y="529685"/>
                  <a:pt x="606055" y="469710"/>
                  <a:pt x="587093" y="417328"/>
                </a:cubicBezTo>
                <a:cubicBezTo>
                  <a:pt x="566615" y="362668"/>
                  <a:pt x="518831" y="345207"/>
                  <a:pt x="447534" y="326228"/>
                </a:cubicBezTo>
                <a:cubicBezTo>
                  <a:pt x="411128" y="316358"/>
                  <a:pt x="286738" y="304212"/>
                  <a:pt x="289772" y="253347"/>
                </a:cubicBezTo>
                <a:cubicBezTo>
                  <a:pt x="292806" y="205520"/>
                  <a:pt x="389132" y="203242"/>
                  <a:pt x="420229" y="216907"/>
                </a:cubicBezTo>
                <a:cubicBezTo>
                  <a:pt x="467255" y="237405"/>
                  <a:pt x="458153" y="299657"/>
                  <a:pt x="514280" y="301934"/>
                </a:cubicBezTo>
                <a:cubicBezTo>
                  <a:pt x="537793" y="302693"/>
                  <a:pt x="567373" y="283714"/>
                  <a:pt x="571924" y="262458"/>
                </a:cubicBezTo>
                <a:cubicBezTo>
                  <a:pt x="583301" y="211593"/>
                  <a:pt x="539310" y="169080"/>
                  <a:pt x="502144" y="150101"/>
                </a:cubicBezTo>
                <a:cubicBezTo>
                  <a:pt x="468582" y="132450"/>
                  <a:pt x="420513" y="127183"/>
                  <a:pt x="380658" y="127254"/>
                </a:cubicBezTo>
                <a:close/>
                <a:moveTo>
                  <a:pt x="219386" y="118"/>
                </a:moveTo>
                <a:cubicBezTo>
                  <a:pt x="232470" y="497"/>
                  <a:pt x="245743" y="1826"/>
                  <a:pt x="256361" y="4482"/>
                </a:cubicBezTo>
                <a:cubicBezTo>
                  <a:pt x="282148" y="11313"/>
                  <a:pt x="304143" y="29530"/>
                  <a:pt x="320070" y="31807"/>
                </a:cubicBezTo>
                <a:cubicBezTo>
                  <a:pt x="347374" y="35602"/>
                  <a:pt x="375437" y="23457"/>
                  <a:pt x="405016" y="25735"/>
                </a:cubicBezTo>
                <a:cubicBezTo>
                  <a:pt x="496030" y="31807"/>
                  <a:pt x="577942" y="75070"/>
                  <a:pt x="629517" y="122888"/>
                </a:cubicBezTo>
                <a:cubicBezTo>
                  <a:pt x="678816" y="168429"/>
                  <a:pt x="729632" y="247366"/>
                  <a:pt x="738733" y="335412"/>
                </a:cubicBezTo>
                <a:cubicBezTo>
                  <a:pt x="742525" y="371085"/>
                  <a:pt x="729632" y="413590"/>
                  <a:pt x="732665" y="453818"/>
                </a:cubicBezTo>
                <a:cubicBezTo>
                  <a:pt x="734941" y="484937"/>
                  <a:pt x="751627" y="497082"/>
                  <a:pt x="753902" y="532755"/>
                </a:cubicBezTo>
                <a:cubicBezTo>
                  <a:pt x="763003" y="667100"/>
                  <a:pt x="654545" y="765013"/>
                  <a:pt x="520300" y="751351"/>
                </a:cubicBezTo>
                <a:cubicBezTo>
                  <a:pt x="492996" y="748315"/>
                  <a:pt x="472518" y="730099"/>
                  <a:pt x="447489" y="727063"/>
                </a:cubicBezTo>
                <a:cubicBezTo>
                  <a:pt x="421702" y="724026"/>
                  <a:pt x="385297" y="735412"/>
                  <a:pt x="350408" y="733135"/>
                </a:cubicBezTo>
                <a:cubicBezTo>
                  <a:pt x="182033" y="720990"/>
                  <a:pt x="36411" y="588163"/>
                  <a:pt x="22759" y="411313"/>
                </a:cubicBezTo>
                <a:cubicBezTo>
                  <a:pt x="20483" y="380194"/>
                  <a:pt x="31860" y="344520"/>
                  <a:pt x="28826" y="311123"/>
                </a:cubicBezTo>
                <a:cubicBezTo>
                  <a:pt x="25793" y="280763"/>
                  <a:pt x="5315" y="260270"/>
                  <a:pt x="1522" y="229150"/>
                </a:cubicBezTo>
                <a:cubicBezTo>
                  <a:pt x="-12130" y="109985"/>
                  <a:pt x="67507" y="16626"/>
                  <a:pt x="183550" y="1446"/>
                </a:cubicBezTo>
                <a:cubicBezTo>
                  <a:pt x="193410" y="308"/>
                  <a:pt x="206303" y="-262"/>
                  <a:pt x="219386" y="118"/>
                </a:cubicBezTo>
                <a:close/>
              </a:path>
            </a:pathLst>
          </a:custGeom>
          <a:solidFill>
            <a:srgbClr val="F25342"/>
          </a:solidFill>
          <a:ln w="15875" cap="rnd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893054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Freeform 19"/>
          <p:cNvSpPr>
            <a:spLocks noEditPoints="1"/>
          </p:cNvSpPr>
          <p:nvPr/>
        </p:nvSpPr>
        <p:spPr bwMode="auto">
          <a:xfrm>
            <a:off x="8080433" y="2575766"/>
            <a:ext cx="269179" cy="309775"/>
          </a:xfrm>
          <a:custGeom>
            <a:avLst/>
            <a:gdLst>
              <a:gd name="T0" fmla="*/ 558 w 879"/>
              <a:gd name="T1" fmla="*/ 63 h 1011"/>
              <a:gd name="T2" fmla="*/ 874 w 879"/>
              <a:gd name="T3" fmla="*/ 259 h 1011"/>
              <a:gd name="T4" fmla="*/ 730 w 879"/>
              <a:gd name="T5" fmla="*/ 523 h 1011"/>
              <a:gd name="T6" fmla="*/ 854 w 879"/>
              <a:gd name="T7" fmla="*/ 755 h 1011"/>
              <a:gd name="T8" fmla="*/ 558 w 879"/>
              <a:gd name="T9" fmla="*/ 951 h 1011"/>
              <a:gd name="T10" fmla="*/ 326 w 879"/>
              <a:gd name="T11" fmla="*/ 955 h 1011"/>
              <a:gd name="T12" fmla="*/ 6 w 879"/>
              <a:gd name="T13" fmla="*/ 755 h 1011"/>
              <a:gd name="T14" fmla="*/ 138 w 879"/>
              <a:gd name="T15" fmla="*/ 491 h 1011"/>
              <a:gd name="T16" fmla="*/ 58 w 879"/>
              <a:gd name="T17" fmla="*/ 303 h 1011"/>
              <a:gd name="T18" fmla="*/ 106 w 879"/>
              <a:gd name="T19" fmla="*/ 187 h 1011"/>
              <a:gd name="T20" fmla="*/ 414 w 879"/>
              <a:gd name="T21" fmla="*/ 11 h 1011"/>
              <a:gd name="T22" fmla="*/ 726 w 879"/>
              <a:gd name="T23" fmla="*/ 319 h 1011"/>
              <a:gd name="T24" fmla="*/ 730 w 879"/>
              <a:gd name="T25" fmla="*/ 203 h 1011"/>
              <a:gd name="T26" fmla="*/ 470 w 879"/>
              <a:gd name="T27" fmla="*/ 71 h 1011"/>
              <a:gd name="T28" fmla="*/ 458 w 879"/>
              <a:gd name="T29" fmla="*/ 363 h 1011"/>
              <a:gd name="T30" fmla="*/ 558 w 879"/>
              <a:gd name="T31" fmla="*/ 415 h 1011"/>
              <a:gd name="T32" fmla="*/ 190 w 879"/>
              <a:gd name="T33" fmla="*/ 183 h 1011"/>
              <a:gd name="T34" fmla="*/ 138 w 879"/>
              <a:gd name="T35" fmla="*/ 315 h 1011"/>
              <a:gd name="T36" fmla="*/ 290 w 879"/>
              <a:gd name="T37" fmla="*/ 235 h 1011"/>
              <a:gd name="T38" fmla="*/ 322 w 879"/>
              <a:gd name="T39" fmla="*/ 107 h 1011"/>
              <a:gd name="T40" fmla="*/ 322 w 879"/>
              <a:gd name="T41" fmla="*/ 259 h 1011"/>
              <a:gd name="T42" fmla="*/ 330 w 879"/>
              <a:gd name="T43" fmla="*/ 423 h 1011"/>
              <a:gd name="T44" fmla="*/ 418 w 879"/>
              <a:gd name="T45" fmla="*/ 299 h 1011"/>
              <a:gd name="T46" fmla="*/ 402 w 879"/>
              <a:gd name="T47" fmla="*/ 147 h 1011"/>
              <a:gd name="T48" fmla="*/ 618 w 879"/>
              <a:gd name="T49" fmla="*/ 427 h 1011"/>
              <a:gd name="T50" fmla="*/ 562 w 879"/>
              <a:gd name="T51" fmla="*/ 559 h 1011"/>
              <a:gd name="T52" fmla="*/ 714 w 879"/>
              <a:gd name="T53" fmla="*/ 483 h 1011"/>
              <a:gd name="T54" fmla="*/ 746 w 879"/>
              <a:gd name="T55" fmla="*/ 351 h 1011"/>
              <a:gd name="T56" fmla="*/ 250 w 879"/>
              <a:gd name="T57" fmla="*/ 599 h 1011"/>
              <a:gd name="T58" fmla="*/ 318 w 879"/>
              <a:gd name="T59" fmla="*/ 459 h 1011"/>
              <a:gd name="T60" fmla="*/ 154 w 879"/>
              <a:gd name="T61" fmla="*/ 543 h 1011"/>
              <a:gd name="T62" fmla="*/ 182 w 879"/>
              <a:gd name="T63" fmla="*/ 639 h 1011"/>
              <a:gd name="T64" fmla="*/ 138 w 879"/>
              <a:gd name="T65" fmla="*/ 703 h 1011"/>
              <a:gd name="T66" fmla="*/ 142 w 879"/>
              <a:gd name="T67" fmla="*/ 815 h 1011"/>
              <a:gd name="T68" fmla="*/ 402 w 879"/>
              <a:gd name="T69" fmla="*/ 943 h 1011"/>
              <a:gd name="T70" fmla="*/ 418 w 879"/>
              <a:gd name="T71" fmla="*/ 755 h 1011"/>
              <a:gd name="T72" fmla="*/ 370 w 879"/>
              <a:gd name="T73" fmla="*/ 571 h 1011"/>
              <a:gd name="T74" fmla="*/ 610 w 879"/>
              <a:gd name="T75" fmla="*/ 643 h 1011"/>
              <a:gd name="T76" fmla="*/ 458 w 879"/>
              <a:gd name="T77" fmla="*/ 727 h 1011"/>
              <a:gd name="T78" fmla="*/ 550 w 879"/>
              <a:gd name="T79" fmla="*/ 767 h 1011"/>
              <a:gd name="T80" fmla="*/ 798 w 879"/>
              <a:gd name="T81" fmla="*/ 755 h 1011"/>
              <a:gd name="T82" fmla="*/ 578 w 879"/>
              <a:gd name="T83" fmla="*/ 791 h 1011"/>
              <a:gd name="T84" fmla="*/ 670 w 879"/>
              <a:gd name="T85" fmla="*/ 843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79" h="1011">
                <a:moveTo>
                  <a:pt x="414" y="11"/>
                </a:moveTo>
                <a:cubicBezTo>
                  <a:pt x="467" y="0"/>
                  <a:pt x="517" y="38"/>
                  <a:pt x="558" y="63"/>
                </a:cubicBezTo>
                <a:cubicBezTo>
                  <a:pt x="629" y="105"/>
                  <a:pt x="693" y="144"/>
                  <a:pt x="774" y="191"/>
                </a:cubicBezTo>
                <a:cubicBezTo>
                  <a:pt x="806" y="210"/>
                  <a:pt x="869" y="236"/>
                  <a:pt x="874" y="259"/>
                </a:cubicBezTo>
                <a:cubicBezTo>
                  <a:pt x="879" y="282"/>
                  <a:pt x="853" y="323"/>
                  <a:pt x="834" y="355"/>
                </a:cubicBezTo>
                <a:cubicBezTo>
                  <a:pt x="795" y="423"/>
                  <a:pt x="769" y="456"/>
                  <a:pt x="730" y="523"/>
                </a:cubicBezTo>
                <a:cubicBezTo>
                  <a:pt x="715" y="548"/>
                  <a:pt x="684" y="589"/>
                  <a:pt x="686" y="611"/>
                </a:cubicBezTo>
                <a:cubicBezTo>
                  <a:pt x="690" y="666"/>
                  <a:pt x="852" y="694"/>
                  <a:pt x="854" y="755"/>
                </a:cubicBezTo>
                <a:cubicBezTo>
                  <a:pt x="855" y="788"/>
                  <a:pt x="796" y="813"/>
                  <a:pt x="766" y="831"/>
                </a:cubicBezTo>
                <a:cubicBezTo>
                  <a:pt x="696" y="872"/>
                  <a:pt x="626" y="911"/>
                  <a:pt x="558" y="951"/>
                </a:cubicBezTo>
                <a:cubicBezTo>
                  <a:pt x="527" y="969"/>
                  <a:pt x="487" y="1004"/>
                  <a:pt x="450" y="1007"/>
                </a:cubicBezTo>
                <a:cubicBezTo>
                  <a:pt x="404" y="1011"/>
                  <a:pt x="361" y="975"/>
                  <a:pt x="326" y="955"/>
                </a:cubicBezTo>
                <a:cubicBezTo>
                  <a:pt x="246" y="909"/>
                  <a:pt x="188" y="881"/>
                  <a:pt x="102" y="831"/>
                </a:cubicBezTo>
                <a:cubicBezTo>
                  <a:pt x="69" y="812"/>
                  <a:pt x="11" y="780"/>
                  <a:pt x="6" y="755"/>
                </a:cubicBezTo>
                <a:cubicBezTo>
                  <a:pt x="0" y="724"/>
                  <a:pt x="25" y="688"/>
                  <a:pt x="42" y="659"/>
                </a:cubicBezTo>
                <a:cubicBezTo>
                  <a:pt x="79" y="597"/>
                  <a:pt x="101" y="557"/>
                  <a:pt x="138" y="491"/>
                </a:cubicBezTo>
                <a:cubicBezTo>
                  <a:pt x="154" y="464"/>
                  <a:pt x="187" y="429"/>
                  <a:pt x="186" y="407"/>
                </a:cubicBezTo>
                <a:cubicBezTo>
                  <a:pt x="185" y="367"/>
                  <a:pt x="94" y="327"/>
                  <a:pt x="58" y="303"/>
                </a:cubicBezTo>
                <a:cubicBezTo>
                  <a:pt x="45" y="294"/>
                  <a:pt x="23" y="288"/>
                  <a:pt x="22" y="263"/>
                </a:cubicBezTo>
                <a:cubicBezTo>
                  <a:pt x="21" y="228"/>
                  <a:pt x="71" y="207"/>
                  <a:pt x="106" y="187"/>
                </a:cubicBezTo>
                <a:cubicBezTo>
                  <a:pt x="177" y="145"/>
                  <a:pt x="244" y="110"/>
                  <a:pt x="310" y="71"/>
                </a:cubicBezTo>
                <a:cubicBezTo>
                  <a:pt x="342" y="52"/>
                  <a:pt x="371" y="20"/>
                  <a:pt x="414" y="11"/>
                </a:cubicBezTo>
                <a:close/>
                <a:moveTo>
                  <a:pt x="558" y="415"/>
                </a:moveTo>
                <a:cubicBezTo>
                  <a:pt x="614" y="382"/>
                  <a:pt x="665" y="354"/>
                  <a:pt x="726" y="319"/>
                </a:cubicBezTo>
                <a:cubicBezTo>
                  <a:pt x="745" y="308"/>
                  <a:pt x="799" y="286"/>
                  <a:pt x="798" y="259"/>
                </a:cubicBezTo>
                <a:cubicBezTo>
                  <a:pt x="797" y="238"/>
                  <a:pt x="758" y="220"/>
                  <a:pt x="730" y="203"/>
                </a:cubicBezTo>
                <a:cubicBezTo>
                  <a:pt x="681" y="173"/>
                  <a:pt x="617" y="138"/>
                  <a:pt x="570" y="111"/>
                </a:cubicBezTo>
                <a:cubicBezTo>
                  <a:pt x="538" y="92"/>
                  <a:pt x="500" y="52"/>
                  <a:pt x="470" y="71"/>
                </a:cubicBezTo>
                <a:cubicBezTo>
                  <a:pt x="450" y="97"/>
                  <a:pt x="458" y="199"/>
                  <a:pt x="458" y="263"/>
                </a:cubicBezTo>
                <a:cubicBezTo>
                  <a:pt x="458" y="298"/>
                  <a:pt x="458" y="333"/>
                  <a:pt x="458" y="363"/>
                </a:cubicBezTo>
                <a:cubicBezTo>
                  <a:pt x="458" y="399"/>
                  <a:pt x="451" y="435"/>
                  <a:pt x="470" y="455"/>
                </a:cubicBezTo>
                <a:cubicBezTo>
                  <a:pt x="508" y="456"/>
                  <a:pt x="533" y="430"/>
                  <a:pt x="558" y="415"/>
                </a:cubicBezTo>
                <a:close/>
                <a:moveTo>
                  <a:pt x="322" y="107"/>
                </a:moveTo>
                <a:cubicBezTo>
                  <a:pt x="288" y="124"/>
                  <a:pt x="244" y="153"/>
                  <a:pt x="190" y="183"/>
                </a:cubicBezTo>
                <a:cubicBezTo>
                  <a:pt x="137" y="213"/>
                  <a:pt x="76" y="233"/>
                  <a:pt x="78" y="263"/>
                </a:cubicBezTo>
                <a:cubicBezTo>
                  <a:pt x="79" y="283"/>
                  <a:pt x="120" y="305"/>
                  <a:pt x="138" y="315"/>
                </a:cubicBezTo>
                <a:cubicBezTo>
                  <a:pt x="168" y="332"/>
                  <a:pt x="185" y="344"/>
                  <a:pt x="222" y="343"/>
                </a:cubicBezTo>
                <a:cubicBezTo>
                  <a:pt x="253" y="313"/>
                  <a:pt x="268" y="272"/>
                  <a:pt x="290" y="235"/>
                </a:cubicBezTo>
                <a:cubicBezTo>
                  <a:pt x="311" y="200"/>
                  <a:pt x="346" y="164"/>
                  <a:pt x="350" y="115"/>
                </a:cubicBezTo>
                <a:cubicBezTo>
                  <a:pt x="345" y="108"/>
                  <a:pt x="327" y="104"/>
                  <a:pt x="322" y="107"/>
                </a:cubicBezTo>
                <a:close/>
                <a:moveTo>
                  <a:pt x="402" y="147"/>
                </a:moveTo>
                <a:cubicBezTo>
                  <a:pt x="367" y="155"/>
                  <a:pt x="353" y="206"/>
                  <a:pt x="322" y="259"/>
                </a:cubicBezTo>
                <a:cubicBezTo>
                  <a:pt x="294" y="306"/>
                  <a:pt x="259" y="343"/>
                  <a:pt x="266" y="375"/>
                </a:cubicBezTo>
                <a:cubicBezTo>
                  <a:pt x="271" y="399"/>
                  <a:pt x="309" y="410"/>
                  <a:pt x="330" y="423"/>
                </a:cubicBezTo>
                <a:cubicBezTo>
                  <a:pt x="357" y="439"/>
                  <a:pt x="377" y="464"/>
                  <a:pt x="410" y="451"/>
                </a:cubicBezTo>
                <a:cubicBezTo>
                  <a:pt x="424" y="411"/>
                  <a:pt x="418" y="353"/>
                  <a:pt x="418" y="299"/>
                </a:cubicBezTo>
                <a:cubicBezTo>
                  <a:pt x="418" y="245"/>
                  <a:pt x="424" y="187"/>
                  <a:pt x="410" y="147"/>
                </a:cubicBezTo>
                <a:cubicBezTo>
                  <a:pt x="407" y="147"/>
                  <a:pt x="405" y="147"/>
                  <a:pt x="402" y="147"/>
                </a:cubicBezTo>
                <a:close/>
                <a:moveTo>
                  <a:pt x="746" y="351"/>
                </a:moveTo>
                <a:cubicBezTo>
                  <a:pt x="711" y="371"/>
                  <a:pt x="672" y="395"/>
                  <a:pt x="618" y="427"/>
                </a:cubicBezTo>
                <a:cubicBezTo>
                  <a:pt x="572" y="454"/>
                  <a:pt x="506" y="476"/>
                  <a:pt x="506" y="507"/>
                </a:cubicBezTo>
                <a:cubicBezTo>
                  <a:pt x="506" y="534"/>
                  <a:pt x="542" y="547"/>
                  <a:pt x="562" y="559"/>
                </a:cubicBezTo>
                <a:cubicBezTo>
                  <a:pt x="582" y="570"/>
                  <a:pt x="614" y="594"/>
                  <a:pt x="638" y="591"/>
                </a:cubicBezTo>
                <a:cubicBezTo>
                  <a:pt x="672" y="586"/>
                  <a:pt x="693" y="519"/>
                  <a:pt x="714" y="483"/>
                </a:cubicBezTo>
                <a:cubicBezTo>
                  <a:pt x="738" y="440"/>
                  <a:pt x="770" y="405"/>
                  <a:pt x="778" y="363"/>
                </a:cubicBezTo>
                <a:cubicBezTo>
                  <a:pt x="772" y="358"/>
                  <a:pt x="757" y="344"/>
                  <a:pt x="746" y="351"/>
                </a:cubicBezTo>
                <a:close/>
                <a:moveTo>
                  <a:pt x="182" y="639"/>
                </a:moveTo>
                <a:cubicBezTo>
                  <a:pt x="204" y="627"/>
                  <a:pt x="225" y="613"/>
                  <a:pt x="250" y="599"/>
                </a:cubicBezTo>
                <a:cubicBezTo>
                  <a:pt x="273" y="586"/>
                  <a:pt x="376" y="538"/>
                  <a:pt x="374" y="507"/>
                </a:cubicBezTo>
                <a:cubicBezTo>
                  <a:pt x="373" y="486"/>
                  <a:pt x="334" y="468"/>
                  <a:pt x="318" y="459"/>
                </a:cubicBezTo>
                <a:cubicBezTo>
                  <a:pt x="295" y="446"/>
                  <a:pt x="266" y="425"/>
                  <a:pt x="242" y="427"/>
                </a:cubicBezTo>
                <a:cubicBezTo>
                  <a:pt x="208" y="430"/>
                  <a:pt x="177" y="502"/>
                  <a:pt x="154" y="543"/>
                </a:cubicBezTo>
                <a:cubicBezTo>
                  <a:pt x="129" y="586"/>
                  <a:pt x="96" y="633"/>
                  <a:pt x="106" y="663"/>
                </a:cubicBezTo>
                <a:cubicBezTo>
                  <a:pt x="134" y="670"/>
                  <a:pt x="161" y="651"/>
                  <a:pt x="182" y="639"/>
                </a:cubicBezTo>
                <a:close/>
                <a:moveTo>
                  <a:pt x="370" y="571"/>
                </a:moveTo>
                <a:cubicBezTo>
                  <a:pt x="310" y="604"/>
                  <a:pt x="209" y="662"/>
                  <a:pt x="138" y="703"/>
                </a:cubicBezTo>
                <a:cubicBezTo>
                  <a:pt x="114" y="717"/>
                  <a:pt x="69" y="739"/>
                  <a:pt x="70" y="759"/>
                </a:cubicBezTo>
                <a:cubicBezTo>
                  <a:pt x="71" y="778"/>
                  <a:pt x="125" y="805"/>
                  <a:pt x="142" y="815"/>
                </a:cubicBezTo>
                <a:cubicBezTo>
                  <a:pt x="204" y="849"/>
                  <a:pt x="260" y="876"/>
                  <a:pt x="314" y="907"/>
                </a:cubicBezTo>
                <a:cubicBezTo>
                  <a:pt x="340" y="922"/>
                  <a:pt x="366" y="952"/>
                  <a:pt x="402" y="943"/>
                </a:cubicBezTo>
                <a:cubicBezTo>
                  <a:pt x="426" y="926"/>
                  <a:pt x="418" y="890"/>
                  <a:pt x="418" y="859"/>
                </a:cubicBezTo>
                <a:cubicBezTo>
                  <a:pt x="418" y="826"/>
                  <a:pt x="418" y="790"/>
                  <a:pt x="418" y="755"/>
                </a:cubicBezTo>
                <a:cubicBezTo>
                  <a:pt x="418" y="687"/>
                  <a:pt x="427" y="608"/>
                  <a:pt x="406" y="563"/>
                </a:cubicBezTo>
                <a:cubicBezTo>
                  <a:pt x="391" y="558"/>
                  <a:pt x="375" y="568"/>
                  <a:pt x="370" y="571"/>
                </a:cubicBezTo>
                <a:close/>
                <a:moveTo>
                  <a:pt x="550" y="767"/>
                </a:moveTo>
                <a:cubicBezTo>
                  <a:pt x="571" y="732"/>
                  <a:pt x="618" y="682"/>
                  <a:pt x="610" y="643"/>
                </a:cubicBezTo>
                <a:cubicBezTo>
                  <a:pt x="605" y="622"/>
                  <a:pt x="490" y="540"/>
                  <a:pt x="462" y="575"/>
                </a:cubicBezTo>
                <a:cubicBezTo>
                  <a:pt x="455" y="618"/>
                  <a:pt x="458" y="674"/>
                  <a:pt x="458" y="727"/>
                </a:cubicBezTo>
                <a:cubicBezTo>
                  <a:pt x="458" y="779"/>
                  <a:pt x="449" y="836"/>
                  <a:pt x="470" y="871"/>
                </a:cubicBezTo>
                <a:cubicBezTo>
                  <a:pt x="509" y="865"/>
                  <a:pt x="524" y="811"/>
                  <a:pt x="550" y="767"/>
                </a:cubicBezTo>
                <a:close/>
                <a:moveTo>
                  <a:pt x="670" y="843"/>
                </a:moveTo>
                <a:cubicBezTo>
                  <a:pt x="698" y="827"/>
                  <a:pt x="799" y="792"/>
                  <a:pt x="798" y="755"/>
                </a:cubicBezTo>
                <a:cubicBezTo>
                  <a:pt x="797" y="723"/>
                  <a:pt x="693" y="676"/>
                  <a:pt x="670" y="671"/>
                </a:cubicBezTo>
                <a:cubicBezTo>
                  <a:pt x="641" y="665"/>
                  <a:pt x="597" y="759"/>
                  <a:pt x="578" y="791"/>
                </a:cubicBezTo>
                <a:cubicBezTo>
                  <a:pt x="553" y="832"/>
                  <a:pt x="520" y="875"/>
                  <a:pt x="530" y="907"/>
                </a:cubicBezTo>
                <a:cubicBezTo>
                  <a:pt x="584" y="908"/>
                  <a:pt x="620" y="871"/>
                  <a:pt x="670" y="843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3054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8025307" y="4312573"/>
            <a:ext cx="394733" cy="393066"/>
          </a:xfrm>
          <a:custGeom>
            <a:avLst/>
            <a:gdLst>
              <a:gd name="T0" fmla="*/ 424 w 1000"/>
              <a:gd name="T1" fmla="*/ 0 h 996"/>
              <a:gd name="T2" fmla="*/ 580 w 1000"/>
              <a:gd name="T3" fmla="*/ 0 h 996"/>
              <a:gd name="T4" fmla="*/ 580 w 1000"/>
              <a:gd name="T5" fmla="*/ 100 h 996"/>
              <a:gd name="T6" fmla="*/ 720 w 1000"/>
              <a:gd name="T7" fmla="*/ 164 h 996"/>
              <a:gd name="T8" fmla="*/ 760 w 1000"/>
              <a:gd name="T9" fmla="*/ 128 h 996"/>
              <a:gd name="T10" fmla="*/ 796 w 1000"/>
              <a:gd name="T11" fmla="*/ 92 h 996"/>
              <a:gd name="T12" fmla="*/ 856 w 1000"/>
              <a:gd name="T13" fmla="*/ 148 h 996"/>
              <a:gd name="T14" fmla="*/ 908 w 1000"/>
              <a:gd name="T15" fmla="*/ 208 h 996"/>
              <a:gd name="T16" fmla="*/ 836 w 1000"/>
              <a:gd name="T17" fmla="*/ 280 h 996"/>
              <a:gd name="T18" fmla="*/ 896 w 1000"/>
              <a:gd name="T19" fmla="*/ 424 h 996"/>
              <a:gd name="T20" fmla="*/ 1000 w 1000"/>
              <a:gd name="T21" fmla="*/ 424 h 996"/>
              <a:gd name="T22" fmla="*/ 996 w 1000"/>
              <a:gd name="T23" fmla="*/ 580 h 996"/>
              <a:gd name="T24" fmla="*/ 896 w 1000"/>
              <a:gd name="T25" fmla="*/ 580 h 996"/>
              <a:gd name="T26" fmla="*/ 832 w 1000"/>
              <a:gd name="T27" fmla="*/ 720 h 996"/>
              <a:gd name="T28" fmla="*/ 868 w 1000"/>
              <a:gd name="T29" fmla="*/ 760 h 996"/>
              <a:gd name="T30" fmla="*/ 904 w 1000"/>
              <a:gd name="T31" fmla="*/ 796 h 996"/>
              <a:gd name="T32" fmla="*/ 848 w 1000"/>
              <a:gd name="T33" fmla="*/ 856 h 996"/>
              <a:gd name="T34" fmla="*/ 788 w 1000"/>
              <a:gd name="T35" fmla="*/ 908 h 996"/>
              <a:gd name="T36" fmla="*/ 720 w 1000"/>
              <a:gd name="T37" fmla="*/ 836 h 996"/>
              <a:gd name="T38" fmla="*/ 576 w 1000"/>
              <a:gd name="T39" fmla="*/ 892 h 996"/>
              <a:gd name="T40" fmla="*/ 572 w 1000"/>
              <a:gd name="T41" fmla="*/ 996 h 996"/>
              <a:gd name="T42" fmla="*/ 416 w 1000"/>
              <a:gd name="T43" fmla="*/ 996 h 996"/>
              <a:gd name="T44" fmla="*/ 416 w 1000"/>
              <a:gd name="T45" fmla="*/ 896 h 996"/>
              <a:gd name="T46" fmla="*/ 280 w 1000"/>
              <a:gd name="T47" fmla="*/ 832 h 996"/>
              <a:gd name="T48" fmla="*/ 200 w 1000"/>
              <a:gd name="T49" fmla="*/ 904 h 996"/>
              <a:gd name="T50" fmla="*/ 88 w 1000"/>
              <a:gd name="T51" fmla="*/ 788 h 996"/>
              <a:gd name="T52" fmla="*/ 160 w 1000"/>
              <a:gd name="T53" fmla="*/ 720 h 996"/>
              <a:gd name="T54" fmla="*/ 108 w 1000"/>
              <a:gd name="T55" fmla="*/ 580 h 996"/>
              <a:gd name="T56" fmla="*/ 0 w 1000"/>
              <a:gd name="T57" fmla="*/ 572 h 996"/>
              <a:gd name="T58" fmla="*/ 0 w 1000"/>
              <a:gd name="T59" fmla="*/ 416 h 996"/>
              <a:gd name="T60" fmla="*/ 104 w 1000"/>
              <a:gd name="T61" fmla="*/ 416 h 996"/>
              <a:gd name="T62" fmla="*/ 164 w 1000"/>
              <a:gd name="T63" fmla="*/ 276 h 996"/>
              <a:gd name="T64" fmla="*/ 128 w 1000"/>
              <a:gd name="T65" fmla="*/ 236 h 996"/>
              <a:gd name="T66" fmla="*/ 92 w 1000"/>
              <a:gd name="T67" fmla="*/ 200 h 996"/>
              <a:gd name="T68" fmla="*/ 148 w 1000"/>
              <a:gd name="T69" fmla="*/ 144 h 996"/>
              <a:gd name="T70" fmla="*/ 204 w 1000"/>
              <a:gd name="T71" fmla="*/ 88 h 996"/>
              <a:gd name="T72" fmla="*/ 276 w 1000"/>
              <a:gd name="T73" fmla="*/ 160 h 996"/>
              <a:gd name="T74" fmla="*/ 424 w 1000"/>
              <a:gd name="T75" fmla="*/ 100 h 996"/>
              <a:gd name="T76" fmla="*/ 424 w 1000"/>
              <a:gd name="T77" fmla="*/ 0 h 996"/>
              <a:gd name="T78" fmla="*/ 200 w 1000"/>
              <a:gd name="T79" fmla="*/ 544 h 996"/>
              <a:gd name="T80" fmla="*/ 500 w 1000"/>
              <a:gd name="T81" fmla="*/ 800 h 996"/>
              <a:gd name="T82" fmla="*/ 800 w 1000"/>
              <a:gd name="T83" fmla="*/ 496 h 996"/>
              <a:gd name="T84" fmla="*/ 724 w 1000"/>
              <a:gd name="T85" fmla="*/ 300 h 996"/>
              <a:gd name="T86" fmla="*/ 452 w 1000"/>
              <a:gd name="T87" fmla="*/ 204 h 996"/>
              <a:gd name="T88" fmla="*/ 200 w 1000"/>
              <a:gd name="T89" fmla="*/ 544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996">
                <a:moveTo>
                  <a:pt x="424" y="0"/>
                </a:moveTo>
                <a:cubicBezTo>
                  <a:pt x="476" y="0"/>
                  <a:pt x="528" y="0"/>
                  <a:pt x="580" y="0"/>
                </a:cubicBezTo>
                <a:cubicBezTo>
                  <a:pt x="580" y="33"/>
                  <a:pt x="580" y="67"/>
                  <a:pt x="580" y="100"/>
                </a:cubicBezTo>
                <a:cubicBezTo>
                  <a:pt x="625" y="123"/>
                  <a:pt x="682" y="134"/>
                  <a:pt x="720" y="164"/>
                </a:cubicBezTo>
                <a:cubicBezTo>
                  <a:pt x="738" y="159"/>
                  <a:pt x="745" y="143"/>
                  <a:pt x="760" y="128"/>
                </a:cubicBezTo>
                <a:cubicBezTo>
                  <a:pt x="766" y="122"/>
                  <a:pt x="790" y="92"/>
                  <a:pt x="796" y="92"/>
                </a:cubicBezTo>
                <a:cubicBezTo>
                  <a:pt x="808" y="91"/>
                  <a:pt x="843" y="135"/>
                  <a:pt x="856" y="148"/>
                </a:cubicBezTo>
                <a:cubicBezTo>
                  <a:pt x="877" y="169"/>
                  <a:pt x="896" y="188"/>
                  <a:pt x="908" y="208"/>
                </a:cubicBezTo>
                <a:cubicBezTo>
                  <a:pt x="882" y="230"/>
                  <a:pt x="858" y="254"/>
                  <a:pt x="836" y="280"/>
                </a:cubicBezTo>
                <a:cubicBezTo>
                  <a:pt x="863" y="321"/>
                  <a:pt x="879" y="373"/>
                  <a:pt x="896" y="424"/>
                </a:cubicBezTo>
                <a:cubicBezTo>
                  <a:pt x="931" y="424"/>
                  <a:pt x="965" y="424"/>
                  <a:pt x="1000" y="424"/>
                </a:cubicBezTo>
                <a:cubicBezTo>
                  <a:pt x="991" y="468"/>
                  <a:pt x="998" y="529"/>
                  <a:pt x="996" y="580"/>
                </a:cubicBezTo>
                <a:cubicBezTo>
                  <a:pt x="963" y="580"/>
                  <a:pt x="929" y="580"/>
                  <a:pt x="896" y="580"/>
                </a:cubicBezTo>
                <a:cubicBezTo>
                  <a:pt x="875" y="627"/>
                  <a:pt x="863" y="683"/>
                  <a:pt x="832" y="720"/>
                </a:cubicBezTo>
                <a:cubicBezTo>
                  <a:pt x="837" y="738"/>
                  <a:pt x="853" y="745"/>
                  <a:pt x="868" y="760"/>
                </a:cubicBezTo>
                <a:cubicBezTo>
                  <a:pt x="874" y="766"/>
                  <a:pt x="904" y="790"/>
                  <a:pt x="904" y="796"/>
                </a:cubicBezTo>
                <a:cubicBezTo>
                  <a:pt x="904" y="808"/>
                  <a:pt x="860" y="843"/>
                  <a:pt x="848" y="856"/>
                </a:cubicBezTo>
                <a:cubicBezTo>
                  <a:pt x="827" y="877"/>
                  <a:pt x="808" y="896"/>
                  <a:pt x="788" y="908"/>
                </a:cubicBezTo>
                <a:cubicBezTo>
                  <a:pt x="767" y="882"/>
                  <a:pt x="741" y="861"/>
                  <a:pt x="720" y="836"/>
                </a:cubicBezTo>
                <a:cubicBezTo>
                  <a:pt x="675" y="858"/>
                  <a:pt x="632" y="882"/>
                  <a:pt x="576" y="892"/>
                </a:cubicBezTo>
                <a:cubicBezTo>
                  <a:pt x="575" y="927"/>
                  <a:pt x="571" y="946"/>
                  <a:pt x="572" y="996"/>
                </a:cubicBezTo>
                <a:cubicBezTo>
                  <a:pt x="520" y="996"/>
                  <a:pt x="468" y="996"/>
                  <a:pt x="416" y="996"/>
                </a:cubicBezTo>
                <a:cubicBezTo>
                  <a:pt x="416" y="963"/>
                  <a:pt x="416" y="929"/>
                  <a:pt x="416" y="896"/>
                </a:cubicBezTo>
                <a:cubicBezTo>
                  <a:pt x="371" y="874"/>
                  <a:pt x="313" y="865"/>
                  <a:pt x="280" y="832"/>
                </a:cubicBezTo>
                <a:cubicBezTo>
                  <a:pt x="249" y="852"/>
                  <a:pt x="226" y="879"/>
                  <a:pt x="200" y="904"/>
                </a:cubicBezTo>
                <a:cubicBezTo>
                  <a:pt x="162" y="866"/>
                  <a:pt x="120" y="832"/>
                  <a:pt x="88" y="788"/>
                </a:cubicBezTo>
                <a:cubicBezTo>
                  <a:pt x="114" y="767"/>
                  <a:pt x="139" y="745"/>
                  <a:pt x="160" y="720"/>
                </a:cubicBezTo>
                <a:cubicBezTo>
                  <a:pt x="141" y="675"/>
                  <a:pt x="114" y="638"/>
                  <a:pt x="108" y="580"/>
                </a:cubicBezTo>
                <a:cubicBezTo>
                  <a:pt x="72" y="571"/>
                  <a:pt x="47" y="572"/>
                  <a:pt x="0" y="572"/>
                </a:cubicBezTo>
                <a:cubicBezTo>
                  <a:pt x="0" y="520"/>
                  <a:pt x="0" y="468"/>
                  <a:pt x="0" y="416"/>
                </a:cubicBezTo>
                <a:cubicBezTo>
                  <a:pt x="35" y="416"/>
                  <a:pt x="69" y="416"/>
                  <a:pt x="104" y="416"/>
                </a:cubicBezTo>
                <a:cubicBezTo>
                  <a:pt x="119" y="364"/>
                  <a:pt x="138" y="317"/>
                  <a:pt x="164" y="276"/>
                </a:cubicBezTo>
                <a:cubicBezTo>
                  <a:pt x="159" y="258"/>
                  <a:pt x="143" y="251"/>
                  <a:pt x="128" y="236"/>
                </a:cubicBezTo>
                <a:cubicBezTo>
                  <a:pt x="122" y="230"/>
                  <a:pt x="92" y="206"/>
                  <a:pt x="92" y="200"/>
                </a:cubicBezTo>
                <a:cubicBezTo>
                  <a:pt x="91" y="185"/>
                  <a:pt x="136" y="156"/>
                  <a:pt x="148" y="144"/>
                </a:cubicBezTo>
                <a:cubicBezTo>
                  <a:pt x="170" y="122"/>
                  <a:pt x="186" y="103"/>
                  <a:pt x="204" y="88"/>
                </a:cubicBezTo>
                <a:cubicBezTo>
                  <a:pt x="231" y="109"/>
                  <a:pt x="251" y="137"/>
                  <a:pt x="276" y="160"/>
                </a:cubicBezTo>
                <a:cubicBezTo>
                  <a:pt x="323" y="137"/>
                  <a:pt x="372" y="117"/>
                  <a:pt x="424" y="100"/>
                </a:cubicBezTo>
                <a:cubicBezTo>
                  <a:pt x="424" y="67"/>
                  <a:pt x="424" y="33"/>
                  <a:pt x="424" y="0"/>
                </a:cubicBezTo>
                <a:close/>
                <a:moveTo>
                  <a:pt x="200" y="544"/>
                </a:moveTo>
                <a:cubicBezTo>
                  <a:pt x="216" y="683"/>
                  <a:pt x="348" y="800"/>
                  <a:pt x="500" y="800"/>
                </a:cubicBezTo>
                <a:cubicBezTo>
                  <a:pt x="650" y="800"/>
                  <a:pt x="802" y="681"/>
                  <a:pt x="800" y="496"/>
                </a:cubicBezTo>
                <a:cubicBezTo>
                  <a:pt x="799" y="430"/>
                  <a:pt x="760" y="341"/>
                  <a:pt x="724" y="300"/>
                </a:cubicBezTo>
                <a:cubicBezTo>
                  <a:pt x="675" y="245"/>
                  <a:pt x="576" y="187"/>
                  <a:pt x="452" y="204"/>
                </a:cubicBezTo>
                <a:cubicBezTo>
                  <a:pt x="302" y="225"/>
                  <a:pt x="178" y="356"/>
                  <a:pt x="200" y="544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893054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083442" y="3473395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0" name="椭圆 149"/>
          <p:cNvSpPr/>
          <p:nvPr/>
        </p:nvSpPr>
        <p:spPr>
          <a:xfrm>
            <a:off x="7893054" y="5068713"/>
            <a:ext cx="659240" cy="659240"/>
          </a:xfrm>
          <a:prstGeom prst="ellipse">
            <a:avLst/>
          </a:prstGeom>
          <a:solidFill>
            <a:srgbClr val="F25342"/>
          </a:solidFill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形 150"/>
          <p:cNvSpPr/>
          <p:nvPr/>
        </p:nvSpPr>
        <p:spPr>
          <a:xfrm>
            <a:off x="8036643" y="5214374"/>
            <a:ext cx="372062" cy="367919"/>
          </a:xfrm>
          <a:prstGeom prst="plus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/>
          <p:cNvSpPr txBox="1"/>
          <p:nvPr/>
        </p:nvSpPr>
        <p:spPr>
          <a:xfrm>
            <a:off x="835263" y="171506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141635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35263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141635" y="322317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35263" y="351887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141635" y="4125082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35263" y="44207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141635" y="502699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835263" y="532269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10481" y="145593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510481" y="175163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510481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510481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510481" y="323536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510481" y="353107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510481" y="4149466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510481" y="4445172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8507058" y="5244444"/>
            <a:ext cx="211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Add something others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02192" y="881762"/>
            <a:ext cx="1587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Maybe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35366" y="1210794"/>
            <a:ext cx="2644239" cy="4781215"/>
            <a:chOff x="4950259" y="1357312"/>
            <a:chExt cx="2291483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259" y="1357312"/>
              <a:ext cx="2291483" cy="41433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326252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56000">
                  <a:srgbClr val="F2534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438964" y="2340865"/>
              <a:ext cx="1306196" cy="21945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500" dirty="0" smtClean="0"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500" dirty="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38964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27535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16106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438964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27535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416106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438964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927535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16106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8757" y="2764955"/>
              <a:ext cx="175343" cy="175343"/>
            </a:xfrm>
            <a:prstGeom prst="rect">
              <a:avLst/>
            </a:prstGeom>
          </p:spPr>
        </p:pic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24840" y="2737622"/>
              <a:ext cx="142320" cy="23329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496640" y="2754539"/>
              <a:ext cx="163072" cy="179490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23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28425" y="3413760"/>
              <a:ext cx="147783" cy="184179"/>
              <a:chOff x="4706938" y="1582738"/>
              <a:chExt cx="2984501" cy="3719513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131051" y="3560763"/>
                <a:ext cx="560388" cy="631825"/>
              </a:xfrm>
              <a:custGeom>
                <a:avLst/>
                <a:gdLst>
                  <a:gd name="T0" fmla="*/ 0 w 149"/>
                  <a:gd name="T1" fmla="*/ 160 h 168"/>
                  <a:gd name="T2" fmla="*/ 16 w 149"/>
                  <a:gd name="T3" fmla="*/ 8 h 168"/>
                  <a:gd name="T4" fmla="*/ 22 w 149"/>
                  <a:gd name="T5" fmla="*/ 6 h 168"/>
                  <a:gd name="T6" fmla="*/ 20 w 149"/>
                  <a:gd name="T7" fmla="*/ 0 h 168"/>
                  <a:gd name="T8" fmla="*/ 4 w 149"/>
                  <a:gd name="T9" fmla="*/ 168 h 168"/>
                  <a:gd name="T10" fmla="*/ 6 w 149"/>
                  <a:gd name="T11" fmla="*/ 162 h 168"/>
                  <a:gd name="T12" fmla="*/ 0 w 149"/>
                  <a:gd name="T13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68">
                    <a:moveTo>
                      <a:pt x="0" y="160"/>
                    </a:moveTo>
                    <a:cubicBezTo>
                      <a:pt x="51" y="137"/>
                      <a:pt x="90" y="35"/>
                      <a:pt x="16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9" y="10"/>
                      <a:pt x="86" y="160"/>
                      <a:pt x="4" y="168"/>
                    </a:cubicBezTo>
                    <a:cubicBezTo>
                      <a:pt x="6" y="162"/>
                      <a:pt x="6" y="162"/>
                      <a:pt x="6" y="162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706938" y="1582738"/>
                <a:ext cx="2747963" cy="3719513"/>
                <a:chOff x="4706938" y="1582738"/>
                <a:chExt cx="2747963" cy="3719513"/>
              </a:xfrm>
              <a:grpFill/>
            </p:grpSpPr>
            <p:sp>
              <p:nvSpPr>
                <p:cNvPr id="28" name="Freeform 20"/>
                <p:cNvSpPr/>
                <p:nvPr/>
              </p:nvSpPr>
              <p:spPr bwMode="auto">
                <a:xfrm>
                  <a:off x="5008563" y="3651251"/>
                  <a:ext cx="1504950" cy="312738"/>
                </a:xfrm>
                <a:custGeom>
                  <a:avLst/>
                  <a:gdLst>
                    <a:gd name="T0" fmla="*/ 88 w 400"/>
                    <a:gd name="T1" fmla="*/ 8 h 83"/>
                    <a:gd name="T2" fmla="*/ 68 w 400"/>
                    <a:gd name="T3" fmla="*/ 28 h 83"/>
                    <a:gd name="T4" fmla="*/ 396 w 400"/>
                    <a:gd name="T5" fmla="*/ 40 h 83"/>
                    <a:gd name="T6" fmla="*/ 394 w 400"/>
                    <a:gd name="T7" fmla="*/ 47 h 83"/>
                    <a:gd name="T8" fmla="*/ 400 w 400"/>
                    <a:gd name="T9" fmla="*/ 52 h 83"/>
                    <a:gd name="T10" fmla="*/ 0 w 400"/>
                    <a:gd name="T11" fmla="*/ 40 h 83"/>
                    <a:gd name="T12" fmla="*/ 84 w 400"/>
                    <a:gd name="T13" fmla="*/ 0 h 83"/>
                    <a:gd name="T14" fmla="*/ 82 w 400"/>
                    <a:gd name="T15" fmla="*/ 6 h 83"/>
                    <a:gd name="T16" fmla="*/ 88 w 400"/>
                    <a:gd name="T17" fmla="*/ 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83">
                      <a:moveTo>
                        <a:pt x="88" y="8"/>
                      </a:moveTo>
                      <a:cubicBezTo>
                        <a:pt x="82" y="15"/>
                        <a:pt x="71" y="18"/>
                        <a:pt x="68" y="28"/>
                      </a:cubicBezTo>
                      <a:cubicBezTo>
                        <a:pt x="144" y="69"/>
                        <a:pt x="298" y="41"/>
                        <a:pt x="396" y="40"/>
                      </a:cubicBezTo>
                      <a:cubicBezTo>
                        <a:pt x="394" y="47"/>
                        <a:pt x="394" y="47"/>
                        <a:pt x="394" y="47"/>
                      </a:cubicBezTo>
                      <a:cubicBezTo>
                        <a:pt x="400" y="52"/>
                        <a:pt x="400" y="52"/>
                        <a:pt x="400" y="52"/>
                      </a:cubicBezTo>
                      <a:cubicBezTo>
                        <a:pt x="287" y="72"/>
                        <a:pt x="96" y="83"/>
                        <a:pt x="0" y="40"/>
                      </a:cubicBezTo>
                      <a:cubicBezTo>
                        <a:pt x="17" y="16"/>
                        <a:pt x="51" y="8"/>
                        <a:pt x="84" y="0"/>
                      </a:cubicBezTo>
                      <a:cubicBezTo>
                        <a:pt x="82" y="6"/>
                        <a:pt x="82" y="6"/>
                        <a:pt x="82" y="6"/>
                      </a:cubicBezTo>
                      <a:lnTo>
                        <a:pt x="8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"/>
                <p:cNvSpPr/>
                <p:nvPr/>
              </p:nvSpPr>
              <p:spPr bwMode="auto">
                <a:xfrm>
                  <a:off x="5429251" y="4464051"/>
                  <a:ext cx="1235075" cy="349250"/>
                </a:xfrm>
                <a:custGeom>
                  <a:avLst/>
                  <a:gdLst>
                    <a:gd name="T0" fmla="*/ 328 w 328"/>
                    <a:gd name="T1" fmla="*/ 40 h 93"/>
                    <a:gd name="T2" fmla="*/ 0 w 328"/>
                    <a:gd name="T3" fmla="*/ 28 h 93"/>
                    <a:gd name="T4" fmla="*/ 28 w 328"/>
                    <a:gd name="T5" fmla="*/ 0 h 93"/>
                    <a:gd name="T6" fmla="*/ 152 w 328"/>
                    <a:gd name="T7" fmla="*/ 32 h 93"/>
                    <a:gd name="T8" fmla="*/ 216 w 328"/>
                    <a:gd name="T9" fmla="*/ 28 h 93"/>
                    <a:gd name="T10" fmla="*/ 328 w 328"/>
                    <a:gd name="T11" fmla="*/ 4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93">
                      <a:moveTo>
                        <a:pt x="328" y="40"/>
                      </a:moveTo>
                      <a:cubicBezTo>
                        <a:pt x="248" y="79"/>
                        <a:pt x="61" y="93"/>
                        <a:pt x="0" y="28"/>
                      </a:cubicBezTo>
                      <a:cubicBezTo>
                        <a:pt x="1" y="10"/>
                        <a:pt x="16" y="7"/>
                        <a:pt x="28" y="0"/>
                      </a:cubicBezTo>
                      <a:cubicBezTo>
                        <a:pt x="53" y="32"/>
                        <a:pt x="103" y="32"/>
                        <a:pt x="152" y="32"/>
                      </a:cubicBezTo>
                      <a:cubicBezTo>
                        <a:pt x="171" y="32"/>
                        <a:pt x="196" y="30"/>
                        <a:pt x="216" y="28"/>
                      </a:cubicBezTo>
                      <a:cubicBezTo>
                        <a:pt x="262" y="23"/>
                        <a:pt x="296" y="10"/>
                        <a:pt x="32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4706938" y="4779963"/>
                  <a:ext cx="2032000" cy="330200"/>
                </a:xfrm>
                <a:custGeom>
                  <a:avLst/>
                  <a:gdLst>
                    <a:gd name="T0" fmla="*/ 68 w 540"/>
                    <a:gd name="T1" fmla="*/ 8 h 88"/>
                    <a:gd name="T2" fmla="*/ 144 w 540"/>
                    <a:gd name="T3" fmla="*/ 52 h 88"/>
                    <a:gd name="T4" fmla="*/ 536 w 540"/>
                    <a:gd name="T5" fmla="*/ 56 h 88"/>
                    <a:gd name="T6" fmla="*/ 534 w 540"/>
                    <a:gd name="T7" fmla="*/ 63 h 88"/>
                    <a:gd name="T8" fmla="*/ 540 w 540"/>
                    <a:gd name="T9" fmla="*/ 68 h 88"/>
                    <a:gd name="T10" fmla="*/ 268 w 540"/>
                    <a:gd name="T11" fmla="*/ 84 h 88"/>
                    <a:gd name="T12" fmla="*/ 0 w 540"/>
                    <a:gd name="T13" fmla="*/ 44 h 88"/>
                    <a:gd name="T14" fmla="*/ 64 w 540"/>
                    <a:gd name="T15" fmla="*/ 0 h 88"/>
                    <a:gd name="T16" fmla="*/ 62 w 540"/>
                    <a:gd name="T17" fmla="*/ 6 h 88"/>
                    <a:gd name="T18" fmla="*/ 68 w 540"/>
                    <a:gd name="T19" fmla="*/ 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0" h="88">
                      <a:moveTo>
                        <a:pt x="68" y="8"/>
                      </a:moveTo>
                      <a:cubicBezTo>
                        <a:pt x="37" y="39"/>
                        <a:pt x="107" y="46"/>
                        <a:pt x="144" y="52"/>
                      </a:cubicBezTo>
                      <a:cubicBezTo>
                        <a:pt x="252" y="69"/>
                        <a:pt x="422" y="66"/>
                        <a:pt x="536" y="56"/>
                      </a:cubicBezTo>
                      <a:cubicBezTo>
                        <a:pt x="534" y="63"/>
                        <a:pt x="534" y="63"/>
                        <a:pt x="534" y="63"/>
                      </a:cubicBezTo>
                      <a:cubicBezTo>
                        <a:pt x="540" y="68"/>
                        <a:pt x="540" y="68"/>
                        <a:pt x="540" y="68"/>
                      </a:cubicBezTo>
                      <a:cubicBezTo>
                        <a:pt x="460" y="86"/>
                        <a:pt x="363" y="88"/>
                        <a:pt x="268" y="84"/>
                      </a:cubicBezTo>
                      <a:cubicBezTo>
                        <a:pt x="171" y="79"/>
                        <a:pt x="68" y="80"/>
                        <a:pt x="0" y="44"/>
                      </a:cubicBezTo>
                      <a:cubicBezTo>
                        <a:pt x="8" y="16"/>
                        <a:pt x="37" y="8"/>
                        <a:pt x="64" y="0"/>
                      </a:cubicBezTo>
                      <a:cubicBezTo>
                        <a:pt x="62" y="6"/>
                        <a:pt x="62" y="6"/>
                        <a:pt x="62" y="6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3"/>
                <p:cNvSpPr/>
                <p:nvPr/>
              </p:nvSpPr>
              <p:spPr bwMode="auto">
                <a:xfrm>
                  <a:off x="5489576" y="1635126"/>
                  <a:ext cx="1133475" cy="1744663"/>
                </a:xfrm>
                <a:custGeom>
                  <a:avLst/>
                  <a:gdLst>
                    <a:gd name="T0" fmla="*/ 280 w 301"/>
                    <a:gd name="T1" fmla="*/ 0 h 464"/>
                    <a:gd name="T2" fmla="*/ 244 w 301"/>
                    <a:gd name="T3" fmla="*/ 152 h 464"/>
                    <a:gd name="T4" fmla="*/ 112 w 301"/>
                    <a:gd name="T5" fmla="*/ 272 h 464"/>
                    <a:gd name="T6" fmla="*/ 80 w 301"/>
                    <a:gd name="T7" fmla="*/ 336 h 464"/>
                    <a:gd name="T8" fmla="*/ 120 w 301"/>
                    <a:gd name="T9" fmla="*/ 456 h 464"/>
                    <a:gd name="T10" fmla="*/ 114 w 301"/>
                    <a:gd name="T11" fmla="*/ 458 h 464"/>
                    <a:gd name="T12" fmla="*/ 112 w 301"/>
                    <a:gd name="T13" fmla="*/ 464 h 464"/>
                    <a:gd name="T14" fmla="*/ 68 w 301"/>
                    <a:gd name="T15" fmla="*/ 256 h 464"/>
                    <a:gd name="T16" fmla="*/ 272 w 301"/>
                    <a:gd name="T17" fmla="*/ 4 h 464"/>
                    <a:gd name="T18" fmla="*/ 278 w 301"/>
                    <a:gd name="T19" fmla="*/ 6 h 464"/>
                    <a:gd name="T20" fmla="*/ 280 w 301"/>
                    <a:gd name="T21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464">
                      <a:moveTo>
                        <a:pt x="280" y="0"/>
                      </a:moveTo>
                      <a:cubicBezTo>
                        <a:pt x="301" y="54"/>
                        <a:pt x="274" y="114"/>
                        <a:pt x="244" y="152"/>
                      </a:cubicBezTo>
                      <a:cubicBezTo>
                        <a:pt x="207" y="199"/>
                        <a:pt x="146" y="229"/>
                        <a:pt x="112" y="272"/>
                      </a:cubicBezTo>
                      <a:cubicBezTo>
                        <a:pt x="99" y="288"/>
                        <a:pt x="83" y="316"/>
                        <a:pt x="80" y="336"/>
                      </a:cubicBezTo>
                      <a:cubicBezTo>
                        <a:pt x="72" y="392"/>
                        <a:pt x="103" y="415"/>
                        <a:pt x="120" y="456"/>
                      </a:cubicBezTo>
                      <a:cubicBezTo>
                        <a:pt x="114" y="458"/>
                        <a:pt x="114" y="458"/>
                        <a:pt x="114" y="458"/>
                      </a:cubicBezTo>
                      <a:cubicBezTo>
                        <a:pt x="112" y="464"/>
                        <a:pt x="112" y="464"/>
                        <a:pt x="112" y="464"/>
                      </a:cubicBezTo>
                      <a:cubicBezTo>
                        <a:pt x="54" y="413"/>
                        <a:pt x="0" y="333"/>
                        <a:pt x="68" y="256"/>
                      </a:cubicBezTo>
                      <a:cubicBezTo>
                        <a:pt x="132" y="184"/>
                        <a:pt x="274" y="135"/>
                        <a:pt x="272" y="4"/>
                      </a:cubicBezTo>
                      <a:cubicBezTo>
                        <a:pt x="278" y="6"/>
                        <a:pt x="278" y="6"/>
                        <a:pt x="278" y="6"/>
                      </a:cubicBezTo>
                      <a:lnTo>
                        <a:pt x="28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/>
                <p:nvPr/>
              </p:nvSpPr>
              <p:spPr bwMode="auto">
                <a:xfrm>
                  <a:off x="6024563" y="2387601"/>
                  <a:ext cx="669925" cy="1203325"/>
                </a:xfrm>
                <a:custGeom>
                  <a:avLst/>
                  <a:gdLst>
                    <a:gd name="T0" fmla="*/ 178 w 178"/>
                    <a:gd name="T1" fmla="*/ 8 h 320"/>
                    <a:gd name="T2" fmla="*/ 78 w 178"/>
                    <a:gd name="T3" fmla="*/ 112 h 320"/>
                    <a:gd name="T4" fmla="*/ 134 w 178"/>
                    <a:gd name="T5" fmla="*/ 260 h 320"/>
                    <a:gd name="T6" fmla="*/ 94 w 178"/>
                    <a:gd name="T7" fmla="*/ 320 h 320"/>
                    <a:gd name="T8" fmla="*/ 92 w 178"/>
                    <a:gd name="T9" fmla="*/ 314 h 320"/>
                    <a:gd name="T10" fmla="*/ 86 w 178"/>
                    <a:gd name="T11" fmla="*/ 312 h 320"/>
                    <a:gd name="T12" fmla="*/ 30 w 178"/>
                    <a:gd name="T13" fmla="*/ 184 h 320"/>
                    <a:gd name="T14" fmla="*/ 174 w 178"/>
                    <a:gd name="T15" fmla="*/ 0 h 320"/>
                    <a:gd name="T16" fmla="*/ 172 w 178"/>
                    <a:gd name="T17" fmla="*/ 6 h 320"/>
                    <a:gd name="T18" fmla="*/ 178 w 178"/>
                    <a:gd name="T19" fmla="*/ 8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320">
                      <a:moveTo>
                        <a:pt x="178" y="8"/>
                      </a:moveTo>
                      <a:cubicBezTo>
                        <a:pt x="140" y="47"/>
                        <a:pt x="86" y="60"/>
                        <a:pt x="78" y="112"/>
                      </a:cubicBezTo>
                      <a:cubicBezTo>
                        <a:pt x="68" y="174"/>
                        <a:pt x="139" y="206"/>
                        <a:pt x="134" y="260"/>
                      </a:cubicBezTo>
                      <a:cubicBezTo>
                        <a:pt x="132" y="285"/>
                        <a:pt x="113" y="306"/>
                        <a:pt x="94" y="320"/>
                      </a:cubicBezTo>
                      <a:cubicBezTo>
                        <a:pt x="92" y="314"/>
                        <a:pt x="92" y="314"/>
                        <a:pt x="92" y="314"/>
                      </a:cubicBezTo>
                      <a:cubicBezTo>
                        <a:pt x="86" y="312"/>
                        <a:pt x="86" y="312"/>
                        <a:pt x="86" y="312"/>
                      </a:cubicBezTo>
                      <a:cubicBezTo>
                        <a:pt x="108" y="264"/>
                        <a:pt x="42" y="227"/>
                        <a:pt x="30" y="184"/>
                      </a:cubicBezTo>
                      <a:cubicBezTo>
                        <a:pt x="0" y="82"/>
                        <a:pt x="94" y="33"/>
                        <a:pt x="174" y="0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lnTo>
                        <a:pt x="17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26"/>
                <p:cNvSpPr/>
                <p:nvPr/>
              </p:nvSpPr>
              <p:spPr bwMode="auto">
                <a:xfrm>
                  <a:off x="5140326" y="4060826"/>
                  <a:ext cx="1584325" cy="279400"/>
                </a:xfrm>
                <a:custGeom>
                  <a:avLst/>
                  <a:gdLst>
                    <a:gd name="T0" fmla="*/ 81 w 421"/>
                    <a:gd name="T1" fmla="*/ 7 h 74"/>
                    <a:gd name="T2" fmla="*/ 161 w 421"/>
                    <a:gd name="T3" fmla="*/ 35 h 74"/>
                    <a:gd name="T4" fmla="*/ 269 w 421"/>
                    <a:gd name="T5" fmla="*/ 35 h 74"/>
                    <a:gd name="T6" fmla="*/ 421 w 421"/>
                    <a:gd name="T7" fmla="*/ 43 h 74"/>
                    <a:gd name="T8" fmla="*/ 165 w 421"/>
                    <a:gd name="T9" fmla="*/ 67 h 74"/>
                    <a:gd name="T10" fmla="*/ 73 w 421"/>
                    <a:gd name="T11" fmla="*/ 3 h 74"/>
                    <a:gd name="T12" fmla="*/ 75 w 421"/>
                    <a:gd name="T13" fmla="*/ 9 h 74"/>
                    <a:gd name="T14" fmla="*/ 81 w 421"/>
                    <a:gd name="T15" fmla="*/ 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1" h="74">
                      <a:moveTo>
                        <a:pt x="81" y="7"/>
                      </a:moveTo>
                      <a:cubicBezTo>
                        <a:pt x="92" y="33"/>
                        <a:pt x="131" y="33"/>
                        <a:pt x="161" y="35"/>
                      </a:cubicBezTo>
                      <a:cubicBezTo>
                        <a:pt x="193" y="37"/>
                        <a:pt x="233" y="37"/>
                        <a:pt x="269" y="35"/>
                      </a:cubicBezTo>
                      <a:cubicBezTo>
                        <a:pt x="332" y="31"/>
                        <a:pt x="395" y="0"/>
                        <a:pt x="421" y="43"/>
                      </a:cubicBezTo>
                      <a:cubicBezTo>
                        <a:pt x="370" y="54"/>
                        <a:pt x="258" y="74"/>
                        <a:pt x="165" y="67"/>
                      </a:cubicBezTo>
                      <a:cubicBezTo>
                        <a:pt x="120" y="64"/>
                        <a:pt x="0" y="41"/>
                        <a:pt x="73" y="3"/>
                      </a:cubicBezTo>
                      <a:cubicBezTo>
                        <a:pt x="75" y="9"/>
                        <a:pt x="75" y="9"/>
                        <a:pt x="75" y="9"/>
                      </a:cubicBezTo>
                      <a:lnTo>
                        <a:pt x="81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7"/>
                <p:cNvSpPr/>
                <p:nvPr/>
              </p:nvSpPr>
              <p:spPr bwMode="auto">
                <a:xfrm>
                  <a:off x="6491288" y="3771901"/>
                  <a:ext cx="277813" cy="55563"/>
                </a:xfrm>
                <a:custGeom>
                  <a:avLst/>
                  <a:gdLst>
                    <a:gd name="T0" fmla="*/ 0 w 74"/>
                    <a:gd name="T1" fmla="*/ 15 h 15"/>
                    <a:gd name="T2" fmla="*/ 74 w 74"/>
                    <a:gd name="T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4" h="15">
                      <a:moveTo>
                        <a:pt x="0" y="15"/>
                      </a:moveTo>
                      <a:cubicBezTo>
                        <a:pt x="24" y="9"/>
                        <a:pt x="51" y="11"/>
                        <a:pt x="74" y="0"/>
                      </a:cubicBezTo>
                    </a:path>
                  </a:pathLst>
                </a:custGeom>
                <a:grpFill/>
                <a:ln w="4921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8"/>
                <p:cNvSpPr/>
                <p:nvPr/>
              </p:nvSpPr>
              <p:spPr bwMode="auto">
                <a:xfrm>
                  <a:off x="5316538" y="3613151"/>
                  <a:ext cx="165100" cy="60325"/>
                </a:xfrm>
                <a:custGeom>
                  <a:avLst/>
                  <a:gdLst>
                    <a:gd name="T0" fmla="*/ 44 w 44"/>
                    <a:gd name="T1" fmla="*/ 0 h 16"/>
                    <a:gd name="T2" fmla="*/ 0 w 44"/>
                    <a:gd name="T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16">
                      <a:moveTo>
                        <a:pt x="44" y="0"/>
                      </a:moveTo>
                      <a:cubicBezTo>
                        <a:pt x="31" y="7"/>
                        <a:pt x="14" y="7"/>
                        <a:pt x="0" y="16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9"/>
                <p:cNvSpPr/>
                <p:nvPr/>
              </p:nvSpPr>
              <p:spPr bwMode="auto">
                <a:xfrm>
                  <a:off x="6716713" y="4824413"/>
                  <a:ext cx="595313" cy="192088"/>
                </a:xfrm>
                <a:custGeom>
                  <a:avLst/>
                  <a:gdLst>
                    <a:gd name="T0" fmla="*/ 158 w 158"/>
                    <a:gd name="T1" fmla="*/ 0 h 51"/>
                    <a:gd name="T2" fmla="*/ 0 w 158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8" h="51">
                      <a:moveTo>
                        <a:pt x="158" y="0"/>
                      </a:moveTo>
                      <a:cubicBezTo>
                        <a:pt x="117" y="41"/>
                        <a:pt x="54" y="39"/>
                        <a:pt x="0" y="51"/>
                      </a:cubicBezTo>
                    </a:path>
                  </a:pathLst>
                </a:custGeom>
                <a:grpFill/>
                <a:ln w="4127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0"/>
                <p:cNvSpPr/>
                <p:nvPr/>
              </p:nvSpPr>
              <p:spPr bwMode="auto">
                <a:xfrm>
                  <a:off x="4940301" y="4727576"/>
                  <a:ext cx="255588" cy="74613"/>
                </a:xfrm>
                <a:custGeom>
                  <a:avLst/>
                  <a:gdLst>
                    <a:gd name="T0" fmla="*/ 0 w 68"/>
                    <a:gd name="T1" fmla="*/ 20 h 20"/>
                    <a:gd name="T2" fmla="*/ 68 w 68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8" h="20">
                      <a:moveTo>
                        <a:pt x="0" y="20"/>
                      </a:moveTo>
                      <a:cubicBezTo>
                        <a:pt x="21" y="9"/>
                        <a:pt x="44" y="2"/>
                        <a:pt x="68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31"/>
                <p:cNvSpPr/>
                <p:nvPr/>
              </p:nvSpPr>
              <p:spPr bwMode="auto">
                <a:xfrm>
                  <a:off x="5919788" y="3357563"/>
                  <a:ext cx="119063" cy="134938"/>
                </a:xfrm>
                <a:custGeom>
                  <a:avLst/>
                  <a:gdLst>
                    <a:gd name="T0" fmla="*/ 32 w 32"/>
                    <a:gd name="T1" fmla="*/ 36 h 36"/>
                    <a:gd name="T2" fmla="*/ 0 w 32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36">
                      <a:moveTo>
                        <a:pt x="32" y="36"/>
                      </a:moveTo>
                      <a:cubicBezTo>
                        <a:pt x="23" y="22"/>
                        <a:pt x="11" y="12"/>
                        <a:pt x="0" y="0"/>
                      </a:cubicBezTo>
                    </a:path>
                  </a:pathLst>
                </a:custGeom>
                <a:grpFill/>
                <a:ln w="3492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"/>
                <p:cNvSpPr/>
                <p:nvPr/>
              </p:nvSpPr>
              <p:spPr bwMode="auto">
                <a:xfrm>
                  <a:off x="6521451" y="1582738"/>
                  <a:ext cx="14288" cy="74613"/>
                </a:xfrm>
                <a:custGeom>
                  <a:avLst/>
                  <a:gdLst>
                    <a:gd name="T0" fmla="*/ 4 w 4"/>
                    <a:gd name="T1" fmla="*/ 20 h 20"/>
                    <a:gd name="T2" fmla="*/ 0 w 4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0">
                      <a:moveTo>
                        <a:pt x="4" y="20"/>
                      </a:moveTo>
                      <a:cubicBezTo>
                        <a:pt x="2" y="14"/>
                        <a:pt x="2" y="7"/>
                        <a:pt x="0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33"/>
                <p:cNvSpPr/>
                <p:nvPr/>
              </p:nvSpPr>
              <p:spPr bwMode="auto">
                <a:xfrm>
                  <a:off x="6326188" y="3568701"/>
                  <a:ext cx="44450" cy="60325"/>
                </a:xfrm>
                <a:custGeom>
                  <a:avLst/>
                  <a:gdLst>
                    <a:gd name="T0" fmla="*/ 0 w 12"/>
                    <a:gd name="T1" fmla="*/ 16 h 16"/>
                    <a:gd name="T2" fmla="*/ 12 w 12"/>
                    <a:gd name="T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16">
                      <a:moveTo>
                        <a:pt x="0" y="16"/>
                      </a:moveTo>
                      <a:cubicBezTo>
                        <a:pt x="5" y="11"/>
                        <a:pt x="8" y="5"/>
                        <a:pt x="12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34"/>
                <p:cNvSpPr/>
                <p:nvPr/>
              </p:nvSpPr>
              <p:spPr bwMode="auto">
                <a:xfrm>
                  <a:off x="6672263" y="233521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2" y="12"/>
                        <a:pt x="26" y="5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35"/>
                <p:cNvSpPr/>
                <p:nvPr/>
              </p:nvSpPr>
              <p:spPr bwMode="auto">
                <a:xfrm>
                  <a:off x="7108826" y="3571876"/>
                  <a:ext cx="104775" cy="11113"/>
                </a:xfrm>
                <a:custGeom>
                  <a:avLst/>
                  <a:gdLst>
                    <a:gd name="T0" fmla="*/ 0 w 28"/>
                    <a:gd name="T1" fmla="*/ 3 h 3"/>
                    <a:gd name="T2" fmla="*/ 28 w 28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8" h="3">
                      <a:moveTo>
                        <a:pt x="0" y="3"/>
                      </a:moveTo>
                      <a:cubicBezTo>
                        <a:pt x="9" y="0"/>
                        <a:pt x="19" y="0"/>
                        <a:pt x="28" y="3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 bwMode="auto">
                <a:xfrm>
                  <a:off x="7002463" y="417036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4" y="16"/>
                        <a:pt x="27" y="7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37"/>
                <p:cNvSpPr/>
                <p:nvPr/>
              </p:nvSpPr>
              <p:spPr bwMode="auto">
                <a:xfrm>
                  <a:off x="5422901" y="4065588"/>
                  <a:ext cx="14288" cy="30163"/>
                </a:xfrm>
                <a:custGeom>
                  <a:avLst/>
                  <a:gdLst>
                    <a:gd name="T0" fmla="*/ 0 w 4"/>
                    <a:gd name="T1" fmla="*/ 8 h 8"/>
                    <a:gd name="T2" fmla="*/ 4 w 4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1" y="5"/>
                        <a:pt x="2" y="2"/>
                        <a:pt x="4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 bwMode="auto">
                <a:xfrm>
                  <a:off x="5392738" y="4997451"/>
                  <a:ext cx="2062163" cy="304800"/>
                </a:xfrm>
                <a:custGeom>
                  <a:avLst/>
                  <a:gdLst>
                    <a:gd name="T0" fmla="*/ 0 w 548"/>
                    <a:gd name="T1" fmla="*/ 60 h 81"/>
                    <a:gd name="T2" fmla="*/ 548 w 548"/>
                    <a:gd name="T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8" h="81">
                      <a:moveTo>
                        <a:pt x="0" y="60"/>
                      </a:moveTo>
                      <a:cubicBezTo>
                        <a:pt x="137" y="80"/>
                        <a:pt x="456" y="81"/>
                        <a:pt x="548" y="0"/>
                      </a:cubicBezTo>
                    </a:path>
                  </a:pathLst>
                </a:custGeom>
                <a:grpFill/>
                <a:ln w="4603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6001342" y="3419530"/>
              <a:ext cx="170814" cy="164228"/>
            </a:xfrm>
            <a:custGeom>
              <a:avLst/>
              <a:gdLst>
                <a:gd name="T0" fmla="*/ 916 w 1007"/>
                <a:gd name="T1" fmla="*/ 826 h 968"/>
                <a:gd name="T2" fmla="*/ 736 w 1007"/>
                <a:gd name="T3" fmla="*/ 686 h 968"/>
                <a:gd name="T4" fmla="*/ 584 w 1007"/>
                <a:gd name="T5" fmla="*/ 806 h 968"/>
                <a:gd name="T6" fmla="*/ 620 w 1007"/>
                <a:gd name="T7" fmla="*/ 818 h 968"/>
                <a:gd name="T8" fmla="*/ 812 w 1007"/>
                <a:gd name="T9" fmla="*/ 878 h 968"/>
                <a:gd name="T10" fmla="*/ 856 w 1007"/>
                <a:gd name="T11" fmla="*/ 886 h 968"/>
                <a:gd name="T12" fmla="*/ 532 w 1007"/>
                <a:gd name="T13" fmla="*/ 962 h 968"/>
                <a:gd name="T14" fmla="*/ 144 w 1007"/>
                <a:gd name="T15" fmla="*/ 590 h 968"/>
                <a:gd name="T16" fmla="*/ 80 w 1007"/>
                <a:gd name="T17" fmla="*/ 634 h 968"/>
                <a:gd name="T18" fmla="*/ 64 w 1007"/>
                <a:gd name="T19" fmla="*/ 578 h 968"/>
                <a:gd name="T20" fmla="*/ 124 w 1007"/>
                <a:gd name="T21" fmla="*/ 554 h 968"/>
                <a:gd name="T22" fmla="*/ 0 w 1007"/>
                <a:gd name="T23" fmla="*/ 522 h 968"/>
                <a:gd name="T24" fmla="*/ 24 w 1007"/>
                <a:gd name="T25" fmla="*/ 450 h 968"/>
                <a:gd name="T26" fmla="*/ 136 w 1007"/>
                <a:gd name="T27" fmla="*/ 510 h 968"/>
                <a:gd name="T28" fmla="*/ 80 w 1007"/>
                <a:gd name="T29" fmla="*/ 438 h 968"/>
                <a:gd name="T30" fmla="*/ 128 w 1007"/>
                <a:gd name="T31" fmla="*/ 398 h 968"/>
                <a:gd name="T32" fmla="*/ 164 w 1007"/>
                <a:gd name="T33" fmla="*/ 474 h 968"/>
                <a:gd name="T34" fmla="*/ 216 w 1007"/>
                <a:gd name="T35" fmla="*/ 390 h 968"/>
                <a:gd name="T36" fmla="*/ 276 w 1007"/>
                <a:gd name="T37" fmla="*/ 318 h 968"/>
                <a:gd name="T38" fmla="*/ 428 w 1007"/>
                <a:gd name="T39" fmla="*/ 202 h 968"/>
                <a:gd name="T40" fmla="*/ 300 w 1007"/>
                <a:gd name="T41" fmla="*/ 130 h 968"/>
                <a:gd name="T42" fmla="*/ 480 w 1007"/>
                <a:gd name="T43" fmla="*/ 110 h 968"/>
                <a:gd name="T44" fmla="*/ 452 w 1007"/>
                <a:gd name="T45" fmla="*/ 70 h 968"/>
                <a:gd name="T46" fmla="*/ 540 w 1007"/>
                <a:gd name="T47" fmla="*/ 14 h 968"/>
                <a:gd name="T48" fmla="*/ 644 w 1007"/>
                <a:gd name="T49" fmla="*/ 94 h 968"/>
                <a:gd name="T50" fmla="*/ 724 w 1007"/>
                <a:gd name="T51" fmla="*/ 194 h 968"/>
                <a:gd name="T52" fmla="*/ 772 w 1007"/>
                <a:gd name="T53" fmla="*/ 222 h 968"/>
                <a:gd name="T54" fmla="*/ 996 w 1007"/>
                <a:gd name="T55" fmla="*/ 526 h 968"/>
                <a:gd name="T56" fmla="*/ 916 w 1007"/>
                <a:gd name="T57" fmla="*/ 826 h 968"/>
                <a:gd name="T58" fmla="*/ 468 w 1007"/>
                <a:gd name="T59" fmla="*/ 526 h 968"/>
                <a:gd name="T60" fmla="*/ 668 w 1007"/>
                <a:gd name="T61" fmla="*/ 606 h 968"/>
                <a:gd name="T62" fmla="*/ 740 w 1007"/>
                <a:gd name="T63" fmla="*/ 630 h 968"/>
                <a:gd name="T64" fmla="*/ 796 w 1007"/>
                <a:gd name="T65" fmla="*/ 614 h 968"/>
                <a:gd name="T66" fmla="*/ 964 w 1007"/>
                <a:gd name="T67" fmla="*/ 558 h 968"/>
                <a:gd name="T68" fmla="*/ 924 w 1007"/>
                <a:gd name="T69" fmla="*/ 458 h 968"/>
                <a:gd name="T70" fmla="*/ 740 w 1007"/>
                <a:gd name="T71" fmla="*/ 546 h 968"/>
                <a:gd name="T72" fmla="*/ 512 w 1007"/>
                <a:gd name="T73" fmla="*/ 426 h 968"/>
                <a:gd name="T74" fmla="*/ 468 w 1007"/>
                <a:gd name="T75" fmla="*/ 526 h 968"/>
                <a:gd name="T76" fmla="*/ 636 w 1007"/>
                <a:gd name="T77" fmla="*/ 654 h 968"/>
                <a:gd name="T78" fmla="*/ 536 w 1007"/>
                <a:gd name="T79" fmla="*/ 598 h 968"/>
                <a:gd name="T80" fmla="*/ 636 w 1007"/>
                <a:gd name="T81" fmla="*/ 654 h 968"/>
                <a:gd name="T82" fmla="*/ 904 w 1007"/>
                <a:gd name="T83" fmla="*/ 602 h 968"/>
                <a:gd name="T84" fmla="*/ 808 w 1007"/>
                <a:gd name="T85" fmla="*/ 654 h 968"/>
                <a:gd name="T86" fmla="*/ 904 w 1007"/>
                <a:gd name="T87" fmla="*/ 60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7" h="968">
                  <a:moveTo>
                    <a:pt x="916" y="826"/>
                  </a:moveTo>
                  <a:cubicBezTo>
                    <a:pt x="869" y="785"/>
                    <a:pt x="818" y="686"/>
                    <a:pt x="736" y="686"/>
                  </a:cubicBezTo>
                  <a:cubicBezTo>
                    <a:pt x="667" y="686"/>
                    <a:pt x="624" y="759"/>
                    <a:pt x="584" y="806"/>
                  </a:cubicBezTo>
                  <a:cubicBezTo>
                    <a:pt x="591" y="815"/>
                    <a:pt x="606" y="815"/>
                    <a:pt x="620" y="818"/>
                  </a:cubicBezTo>
                  <a:cubicBezTo>
                    <a:pt x="643" y="877"/>
                    <a:pt x="736" y="947"/>
                    <a:pt x="812" y="878"/>
                  </a:cubicBezTo>
                  <a:cubicBezTo>
                    <a:pt x="832" y="875"/>
                    <a:pt x="836" y="888"/>
                    <a:pt x="856" y="886"/>
                  </a:cubicBezTo>
                  <a:cubicBezTo>
                    <a:pt x="780" y="953"/>
                    <a:pt x="646" y="968"/>
                    <a:pt x="532" y="962"/>
                  </a:cubicBezTo>
                  <a:cubicBezTo>
                    <a:pt x="311" y="949"/>
                    <a:pt x="123" y="845"/>
                    <a:pt x="144" y="590"/>
                  </a:cubicBezTo>
                  <a:cubicBezTo>
                    <a:pt x="116" y="598"/>
                    <a:pt x="106" y="623"/>
                    <a:pt x="80" y="634"/>
                  </a:cubicBezTo>
                  <a:cubicBezTo>
                    <a:pt x="78" y="612"/>
                    <a:pt x="68" y="598"/>
                    <a:pt x="64" y="578"/>
                  </a:cubicBezTo>
                  <a:cubicBezTo>
                    <a:pt x="87" y="573"/>
                    <a:pt x="110" y="568"/>
                    <a:pt x="124" y="554"/>
                  </a:cubicBezTo>
                  <a:cubicBezTo>
                    <a:pt x="86" y="540"/>
                    <a:pt x="42" y="532"/>
                    <a:pt x="0" y="522"/>
                  </a:cubicBezTo>
                  <a:cubicBezTo>
                    <a:pt x="8" y="498"/>
                    <a:pt x="17" y="475"/>
                    <a:pt x="24" y="450"/>
                  </a:cubicBezTo>
                  <a:cubicBezTo>
                    <a:pt x="60" y="471"/>
                    <a:pt x="98" y="491"/>
                    <a:pt x="136" y="510"/>
                  </a:cubicBezTo>
                  <a:cubicBezTo>
                    <a:pt x="133" y="486"/>
                    <a:pt x="98" y="460"/>
                    <a:pt x="80" y="438"/>
                  </a:cubicBezTo>
                  <a:cubicBezTo>
                    <a:pt x="92" y="421"/>
                    <a:pt x="114" y="413"/>
                    <a:pt x="128" y="398"/>
                  </a:cubicBezTo>
                  <a:cubicBezTo>
                    <a:pt x="144" y="420"/>
                    <a:pt x="154" y="447"/>
                    <a:pt x="164" y="474"/>
                  </a:cubicBezTo>
                  <a:cubicBezTo>
                    <a:pt x="191" y="453"/>
                    <a:pt x="197" y="417"/>
                    <a:pt x="216" y="390"/>
                  </a:cubicBezTo>
                  <a:cubicBezTo>
                    <a:pt x="234" y="363"/>
                    <a:pt x="261" y="345"/>
                    <a:pt x="276" y="318"/>
                  </a:cubicBezTo>
                  <a:cubicBezTo>
                    <a:pt x="324" y="276"/>
                    <a:pt x="376" y="240"/>
                    <a:pt x="428" y="202"/>
                  </a:cubicBezTo>
                  <a:cubicBezTo>
                    <a:pt x="355" y="229"/>
                    <a:pt x="261" y="194"/>
                    <a:pt x="300" y="130"/>
                  </a:cubicBezTo>
                  <a:cubicBezTo>
                    <a:pt x="326" y="88"/>
                    <a:pt x="421" y="103"/>
                    <a:pt x="480" y="110"/>
                  </a:cubicBezTo>
                  <a:cubicBezTo>
                    <a:pt x="474" y="97"/>
                    <a:pt x="453" y="85"/>
                    <a:pt x="452" y="70"/>
                  </a:cubicBezTo>
                  <a:cubicBezTo>
                    <a:pt x="449" y="33"/>
                    <a:pt x="498" y="0"/>
                    <a:pt x="540" y="14"/>
                  </a:cubicBezTo>
                  <a:cubicBezTo>
                    <a:pt x="571" y="24"/>
                    <a:pt x="614" y="62"/>
                    <a:pt x="644" y="94"/>
                  </a:cubicBezTo>
                  <a:cubicBezTo>
                    <a:pt x="676" y="129"/>
                    <a:pt x="701" y="173"/>
                    <a:pt x="724" y="194"/>
                  </a:cubicBezTo>
                  <a:cubicBezTo>
                    <a:pt x="736" y="206"/>
                    <a:pt x="757" y="211"/>
                    <a:pt x="772" y="222"/>
                  </a:cubicBezTo>
                  <a:cubicBezTo>
                    <a:pt x="858" y="283"/>
                    <a:pt x="983" y="392"/>
                    <a:pt x="996" y="526"/>
                  </a:cubicBezTo>
                  <a:cubicBezTo>
                    <a:pt x="1007" y="642"/>
                    <a:pt x="971" y="728"/>
                    <a:pt x="916" y="826"/>
                  </a:cubicBezTo>
                  <a:close/>
                  <a:moveTo>
                    <a:pt x="468" y="526"/>
                  </a:moveTo>
                  <a:cubicBezTo>
                    <a:pt x="535" y="548"/>
                    <a:pt x="604" y="582"/>
                    <a:pt x="668" y="606"/>
                  </a:cubicBezTo>
                  <a:cubicBezTo>
                    <a:pt x="690" y="614"/>
                    <a:pt x="722" y="630"/>
                    <a:pt x="740" y="630"/>
                  </a:cubicBezTo>
                  <a:cubicBezTo>
                    <a:pt x="755" y="630"/>
                    <a:pt x="779" y="619"/>
                    <a:pt x="796" y="614"/>
                  </a:cubicBezTo>
                  <a:cubicBezTo>
                    <a:pt x="854" y="595"/>
                    <a:pt x="905" y="574"/>
                    <a:pt x="964" y="558"/>
                  </a:cubicBezTo>
                  <a:cubicBezTo>
                    <a:pt x="956" y="519"/>
                    <a:pt x="933" y="496"/>
                    <a:pt x="924" y="458"/>
                  </a:cubicBezTo>
                  <a:cubicBezTo>
                    <a:pt x="857" y="482"/>
                    <a:pt x="803" y="518"/>
                    <a:pt x="740" y="546"/>
                  </a:cubicBezTo>
                  <a:cubicBezTo>
                    <a:pt x="665" y="505"/>
                    <a:pt x="592" y="462"/>
                    <a:pt x="512" y="426"/>
                  </a:cubicBezTo>
                  <a:cubicBezTo>
                    <a:pt x="502" y="464"/>
                    <a:pt x="475" y="485"/>
                    <a:pt x="468" y="526"/>
                  </a:cubicBezTo>
                  <a:close/>
                  <a:moveTo>
                    <a:pt x="636" y="654"/>
                  </a:moveTo>
                  <a:cubicBezTo>
                    <a:pt x="598" y="639"/>
                    <a:pt x="573" y="612"/>
                    <a:pt x="536" y="598"/>
                  </a:cubicBezTo>
                  <a:cubicBezTo>
                    <a:pt x="482" y="666"/>
                    <a:pt x="613" y="734"/>
                    <a:pt x="636" y="654"/>
                  </a:cubicBezTo>
                  <a:close/>
                  <a:moveTo>
                    <a:pt x="904" y="602"/>
                  </a:moveTo>
                  <a:cubicBezTo>
                    <a:pt x="869" y="601"/>
                    <a:pt x="842" y="641"/>
                    <a:pt x="808" y="654"/>
                  </a:cubicBezTo>
                  <a:cubicBezTo>
                    <a:pt x="830" y="722"/>
                    <a:pt x="949" y="671"/>
                    <a:pt x="904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 bwMode="auto">
            <a:xfrm>
              <a:off x="6489662" y="3427481"/>
              <a:ext cx="189816" cy="189360"/>
            </a:xfrm>
            <a:custGeom>
              <a:avLst/>
              <a:gdLst>
                <a:gd name="connsiteX0" fmla="*/ 380658 w 754435"/>
                <a:gd name="connsiteY0" fmla="*/ 127254 h 752623"/>
                <a:gd name="connsiteX1" fmla="*/ 344382 w 754435"/>
                <a:gd name="connsiteY1" fmla="*/ 128844 h 752623"/>
                <a:gd name="connsiteX2" fmla="*/ 180552 w 754435"/>
                <a:gd name="connsiteY2" fmla="*/ 222981 h 752623"/>
                <a:gd name="connsiteX3" fmla="*/ 244263 w 754435"/>
                <a:gd name="connsiteY3" fmla="*/ 377851 h 752623"/>
                <a:gd name="connsiteX4" fmla="*/ 474839 w 754435"/>
                <a:gd name="connsiteY4" fmla="*/ 481098 h 752623"/>
                <a:gd name="connsiteX5" fmla="*/ 314043 w 754435"/>
                <a:gd name="connsiteY5" fmla="*/ 526648 h 752623"/>
                <a:gd name="connsiteX6" fmla="*/ 241229 w 754435"/>
                <a:gd name="connsiteY6" fmla="*/ 432511 h 752623"/>
                <a:gd name="connsiteX7" fmla="*/ 168416 w 754435"/>
                <a:gd name="connsiteY7" fmla="*/ 459841 h 752623"/>
                <a:gd name="connsiteX8" fmla="*/ 244263 w 754435"/>
                <a:gd name="connsiteY8" fmla="*/ 599528 h 752623"/>
                <a:gd name="connsiteX9" fmla="*/ 565856 w 754435"/>
                <a:gd name="connsiteY9" fmla="*/ 560051 h 752623"/>
                <a:gd name="connsiteX10" fmla="*/ 587093 w 754435"/>
                <a:gd name="connsiteY10" fmla="*/ 417328 h 752623"/>
                <a:gd name="connsiteX11" fmla="*/ 447534 w 754435"/>
                <a:gd name="connsiteY11" fmla="*/ 326228 h 752623"/>
                <a:gd name="connsiteX12" fmla="*/ 289772 w 754435"/>
                <a:gd name="connsiteY12" fmla="*/ 253347 h 752623"/>
                <a:gd name="connsiteX13" fmla="*/ 420229 w 754435"/>
                <a:gd name="connsiteY13" fmla="*/ 216907 h 752623"/>
                <a:gd name="connsiteX14" fmla="*/ 514280 w 754435"/>
                <a:gd name="connsiteY14" fmla="*/ 301934 h 752623"/>
                <a:gd name="connsiteX15" fmla="*/ 571924 w 754435"/>
                <a:gd name="connsiteY15" fmla="*/ 262458 h 752623"/>
                <a:gd name="connsiteX16" fmla="*/ 502144 w 754435"/>
                <a:gd name="connsiteY16" fmla="*/ 150101 h 752623"/>
                <a:gd name="connsiteX17" fmla="*/ 380658 w 754435"/>
                <a:gd name="connsiteY17" fmla="*/ 127254 h 752623"/>
                <a:gd name="connsiteX18" fmla="*/ 219386 w 754435"/>
                <a:gd name="connsiteY18" fmla="*/ 118 h 752623"/>
                <a:gd name="connsiteX19" fmla="*/ 256361 w 754435"/>
                <a:gd name="connsiteY19" fmla="*/ 4482 h 752623"/>
                <a:gd name="connsiteX20" fmla="*/ 320070 w 754435"/>
                <a:gd name="connsiteY20" fmla="*/ 31807 h 752623"/>
                <a:gd name="connsiteX21" fmla="*/ 405016 w 754435"/>
                <a:gd name="connsiteY21" fmla="*/ 25735 h 752623"/>
                <a:gd name="connsiteX22" fmla="*/ 629517 w 754435"/>
                <a:gd name="connsiteY22" fmla="*/ 122888 h 752623"/>
                <a:gd name="connsiteX23" fmla="*/ 738733 w 754435"/>
                <a:gd name="connsiteY23" fmla="*/ 335412 h 752623"/>
                <a:gd name="connsiteX24" fmla="*/ 732665 w 754435"/>
                <a:gd name="connsiteY24" fmla="*/ 453818 h 752623"/>
                <a:gd name="connsiteX25" fmla="*/ 753902 w 754435"/>
                <a:gd name="connsiteY25" fmla="*/ 532755 h 752623"/>
                <a:gd name="connsiteX26" fmla="*/ 520300 w 754435"/>
                <a:gd name="connsiteY26" fmla="*/ 751351 h 752623"/>
                <a:gd name="connsiteX27" fmla="*/ 447489 w 754435"/>
                <a:gd name="connsiteY27" fmla="*/ 727063 h 752623"/>
                <a:gd name="connsiteX28" fmla="*/ 350408 w 754435"/>
                <a:gd name="connsiteY28" fmla="*/ 733135 h 752623"/>
                <a:gd name="connsiteX29" fmla="*/ 22759 w 754435"/>
                <a:gd name="connsiteY29" fmla="*/ 411313 h 752623"/>
                <a:gd name="connsiteX30" fmla="*/ 28826 w 754435"/>
                <a:gd name="connsiteY30" fmla="*/ 311123 h 752623"/>
                <a:gd name="connsiteX31" fmla="*/ 1522 w 754435"/>
                <a:gd name="connsiteY31" fmla="*/ 229150 h 752623"/>
                <a:gd name="connsiteX32" fmla="*/ 183550 w 754435"/>
                <a:gd name="connsiteY32" fmla="*/ 1446 h 752623"/>
                <a:gd name="connsiteX33" fmla="*/ 219386 w 754435"/>
                <a:gd name="connsiteY33" fmla="*/ 118 h 75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54435" h="752623">
                  <a:moveTo>
                    <a:pt x="380658" y="127254"/>
                  </a:moveTo>
                  <a:cubicBezTo>
                    <a:pt x="367373" y="127278"/>
                    <a:pt x="355000" y="127895"/>
                    <a:pt x="344382" y="128844"/>
                  </a:cubicBezTo>
                  <a:cubicBezTo>
                    <a:pt x="270051" y="136436"/>
                    <a:pt x="199513" y="166043"/>
                    <a:pt x="180552" y="222981"/>
                  </a:cubicBezTo>
                  <a:cubicBezTo>
                    <a:pt x="157797" y="291306"/>
                    <a:pt x="200272" y="353558"/>
                    <a:pt x="244263" y="377851"/>
                  </a:cubicBezTo>
                  <a:cubicBezTo>
                    <a:pt x="297356" y="406699"/>
                    <a:pt x="474839" y="411254"/>
                    <a:pt x="474839" y="481098"/>
                  </a:cubicBezTo>
                  <a:cubicBezTo>
                    <a:pt x="474839" y="535758"/>
                    <a:pt x="371687" y="565366"/>
                    <a:pt x="314043" y="526648"/>
                  </a:cubicBezTo>
                  <a:cubicBezTo>
                    <a:pt x="281429" y="504632"/>
                    <a:pt x="274602" y="441621"/>
                    <a:pt x="241229" y="432511"/>
                  </a:cubicBezTo>
                  <a:cubicBezTo>
                    <a:pt x="206340" y="422642"/>
                    <a:pt x="174484" y="443899"/>
                    <a:pt x="168416" y="459841"/>
                  </a:cubicBezTo>
                  <a:cubicBezTo>
                    <a:pt x="146420" y="515260"/>
                    <a:pt x="204064" y="577512"/>
                    <a:pt x="244263" y="599528"/>
                  </a:cubicBezTo>
                  <a:cubicBezTo>
                    <a:pt x="344382" y="654188"/>
                    <a:pt x="515038" y="623821"/>
                    <a:pt x="565856" y="560051"/>
                  </a:cubicBezTo>
                  <a:cubicBezTo>
                    <a:pt x="590127" y="529685"/>
                    <a:pt x="606055" y="469710"/>
                    <a:pt x="587093" y="417328"/>
                  </a:cubicBezTo>
                  <a:cubicBezTo>
                    <a:pt x="566615" y="362668"/>
                    <a:pt x="518831" y="345207"/>
                    <a:pt x="447534" y="326228"/>
                  </a:cubicBezTo>
                  <a:cubicBezTo>
                    <a:pt x="411128" y="316358"/>
                    <a:pt x="286738" y="304212"/>
                    <a:pt x="289772" y="253347"/>
                  </a:cubicBezTo>
                  <a:cubicBezTo>
                    <a:pt x="292806" y="205520"/>
                    <a:pt x="389132" y="203242"/>
                    <a:pt x="420229" y="216907"/>
                  </a:cubicBezTo>
                  <a:cubicBezTo>
                    <a:pt x="467255" y="237405"/>
                    <a:pt x="458153" y="299657"/>
                    <a:pt x="514280" y="301934"/>
                  </a:cubicBezTo>
                  <a:cubicBezTo>
                    <a:pt x="537793" y="302693"/>
                    <a:pt x="567373" y="283714"/>
                    <a:pt x="571924" y="262458"/>
                  </a:cubicBezTo>
                  <a:cubicBezTo>
                    <a:pt x="583301" y="211593"/>
                    <a:pt x="539310" y="169080"/>
                    <a:pt x="502144" y="150101"/>
                  </a:cubicBezTo>
                  <a:cubicBezTo>
                    <a:pt x="468582" y="132450"/>
                    <a:pt x="420513" y="127183"/>
                    <a:pt x="380658" y="127254"/>
                  </a:cubicBezTo>
                  <a:close/>
                  <a:moveTo>
                    <a:pt x="219386" y="118"/>
                  </a:moveTo>
                  <a:cubicBezTo>
                    <a:pt x="232470" y="497"/>
                    <a:pt x="245743" y="1826"/>
                    <a:pt x="256361" y="4482"/>
                  </a:cubicBezTo>
                  <a:cubicBezTo>
                    <a:pt x="282148" y="11313"/>
                    <a:pt x="304143" y="29530"/>
                    <a:pt x="320070" y="31807"/>
                  </a:cubicBezTo>
                  <a:cubicBezTo>
                    <a:pt x="347374" y="35602"/>
                    <a:pt x="375437" y="23457"/>
                    <a:pt x="405016" y="25735"/>
                  </a:cubicBezTo>
                  <a:cubicBezTo>
                    <a:pt x="496030" y="31807"/>
                    <a:pt x="577942" y="75070"/>
                    <a:pt x="629517" y="122888"/>
                  </a:cubicBezTo>
                  <a:cubicBezTo>
                    <a:pt x="678816" y="168429"/>
                    <a:pt x="729632" y="247366"/>
                    <a:pt x="738733" y="335412"/>
                  </a:cubicBezTo>
                  <a:cubicBezTo>
                    <a:pt x="742525" y="371085"/>
                    <a:pt x="729632" y="413590"/>
                    <a:pt x="732665" y="453818"/>
                  </a:cubicBezTo>
                  <a:cubicBezTo>
                    <a:pt x="734941" y="484937"/>
                    <a:pt x="751627" y="497082"/>
                    <a:pt x="753902" y="532755"/>
                  </a:cubicBezTo>
                  <a:cubicBezTo>
                    <a:pt x="763003" y="667100"/>
                    <a:pt x="654545" y="765013"/>
                    <a:pt x="520300" y="751351"/>
                  </a:cubicBezTo>
                  <a:cubicBezTo>
                    <a:pt x="492996" y="748315"/>
                    <a:pt x="472518" y="730099"/>
                    <a:pt x="447489" y="727063"/>
                  </a:cubicBezTo>
                  <a:cubicBezTo>
                    <a:pt x="421702" y="724026"/>
                    <a:pt x="385297" y="735412"/>
                    <a:pt x="350408" y="733135"/>
                  </a:cubicBezTo>
                  <a:cubicBezTo>
                    <a:pt x="182033" y="720990"/>
                    <a:pt x="36411" y="588163"/>
                    <a:pt x="22759" y="411313"/>
                  </a:cubicBezTo>
                  <a:cubicBezTo>
                    <a:pt x="20483" y="380194"/>
                    <a:pt x="31860" y="344520"/>
                    <a:pt x="28826" y="311123"/>
                  </a:cubicBezTo>
                  <a:cubicBezTo>
                    <a:pt x="25793" y="280763"/>
                    <a:pt x="5315" y="260270"/>
                    <a:pt x="1522" y="229150"/>
                  </a:cubicBezTo>
                  <a:cubicBezTo>
                    <a:pt x="-12130" y="109985"/>
                    <a:pt x="67507" y="16626"/>
                    <a:pt x="183550" y="1446"/>
                  </a:cubicBezTo>
                  <a:cubicBezTo>
                    <a:pt x="193410" y="308"/>
                    <a:pt x="206303" y="-262"/>
                    <a:pt x="219386" y="118"/>
                  </a:cubicBezTo>
                  <a:close/>
                </a:path>
              </a:pathLst>
            </a:custGeom>
            <a:solidFill>
              <a:schemeClr val="bg1"/>
            </a:solidFill>
            <a:ln w="158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19"/>
            <p:cNvSpPr>
              <a:spLocks noEditPoints="1"/>
            </p:cNvSpPr>
            <p:nvPr/>
          </p:nvSpPr>
          <p:spPr bwMode="auto">
            <a:xfrm>
              <a:off x="5534731" y="4100219"/>
              <a:ext cx="137574" cy="158322"/>
            </a:xfrm>
            <a:custGeom>
              <a:avLst/>
              <a:gdLst>
                <a:gd name="T0" fmla="*/ 558 w 879"/>
                <a:gd name="T1" fmla="*/ 63 h 1011"/>
                <a:gd name="T2" fmla="*/ 874 w 879"/>
                <a:gd name="T3" fmla="*/ 259 h 1011"/>
                <a:gd name="T4" fmla="*/ 730 w 879"/>
                <a:gd name="T5" fmla="*/ 523 h 1011"/>
                <a:gd name="T6" fmla="*/ 854 w 879"/>
                <a:gd name="T7" fmla="*/ 755 h 1011"/>
                <a:gd name="T8" fmla="*/ 558 w 879"/>
                <a:gd name="T9" fmla="*/ 951 h 1011"/>
                <a:gd name="T10" fmla="*/ 326 w 879"/>
                <a:gd name="T11" fmla="*/ 955 h 1011"/>
                <a:gd name="T12" fmla="*/ 6 w 879"/>
                <a:gd name="T13" fmla="*/ 755 h 1011"/>
                <a:gd name="T14" fmla="*/ 138 w 879"/>
                <a:gd name="T15" fmla="*/ 491 h 1011"/>
                <a:gd name="T16" fmla="*/ 58 w 879"/>
                <a:gd name="T17" fmla="*/ 303 h 1011"/>
                <a:gd name="T18" fmla="*/ 106 w 879"/>
                <a:gd name="T19" fmla="*/ 187 h 1011"/>
                <a:gd name="T20" fmla="*/ 414 w 879"/>
                <a:gd name="T21" fmla="*/ 11 h 1011"/>
                <a:gd name="T22" fmla="*/ 726 w 879"/>
                <a:gd name="T23" fmla="*/ 319 h 1011"/>
                <a:gd name="T24" fmla="*/ 730 w 879"/>
                <a:gd name="T25" fmla="*/ 203 h 1011"/>
                <a:gd name="T26" fmla="*/ 470 w 879"/>
                <a:gd name="T27" fmla="*/ 71 h 1011"/>
                <a:gd name="T28" fmla="*/ 458 w 879"/>
                <a:gd name="T29" fmla="*/ 363 h 1011"/>
                <a:gd name="T30" fmla="*/ 558 w 879"/>
                <a:gd name="T31" fmla="*/ 415 h 1011"/>
                <a:gd name="T32" fmla="*/ 190 w 879"/>
                <a:gd name="T33" fmla="*/ 183 h 1011"/>
                <a:gd name="T34" fmla="*/ 138 w 879"/>
                <a:gd name="T35" fmla="*/ 315 h 1011"/>
                <a:gd name="T36" fmla="*/ 290 w 879"/>
                <a:gd name="T37" fmla="*/ 235 h 1011"/>
                <a:gd name="T38" fmla="*/ 322 w 879"/>
                <a:gd name="T39" fmla="*/ 107 h 1011"/>
                <a:gd name="T40" fmla="*/ 322 w 879"/>
                <a:gd name="T41" fmla="*/ 259 h 1011"/>
                <a:gd name="T42" fmla="*/ 330 w 879"/>
                <a:gd name="T43" fmla="*/ 423 h 1011"/>
                <a:gd name="T44" fmla="*/ 418 w 879"/>
                <a:gd name="T45" fmla="*/ 299 h 1011"/>
                <a:gd name="T46" fmla="*/ 402 w 879"/>
                <a:gd name="T47" fmla="*/ 147 h 1011"/>
                <a:gd name="T48" fmla="*/ 618 w 879"/>
                <a:gd name="T49" fmla="*/ 427 h 1011"/>
                <a:gd name="T50" fmla="*/ 562 w 879"/>
                <a:gd name="T51" fmla="*/ 559 h 1011"/>
                <a:gd name="T52" fmla="*/ 714 w 879"/>
                <a:gd name="T53" fmla="*/ 483 h 1011"/>
                <a:gd name="T54" fmla="*/ 746 w 879"/>
                <a:gd name="T55" fmla="*/ 351 h 1011"/>
                <a:gd name="T56" fmla="*/ 250 w 879"/>
                <a:gd name="T57" fmla="*/ 599 h 1011"/>
                <a:gd name="T58" fmla="*/ 318 w 879"/>
                <a:gd name="T59" fmla="*/ 459 h 1011"/>
                <a:gd name="T60" fmla="*/ 154 w 879"/>
                <a:gd name="T61" fmla="*/ 543 h 1011"/>
                <a:gd name="T62" fmla="*/ 182 w 879"/>
                <a:gd name="T63" fmla="*/ 639 h 1011"/>
                <a:gd name="T64" fmla="*/ 138 w 879"/>
                <a:gd name="T65" fmla="*/ 703 h 1011"/>
                <a:gd name="T66" fmla="*/ 142 w 879"/>
                <a:gd name="T67" fmla="*/ 815 h 1011"/>
                <a:gd name="T68" fmla="*/ 402 w 879"/>
                <a:gd name="T69" fmla="*/ 943 h 1011"/>
                <a:gd name="T70" fmla="*/ 418 w 879"/>
                <a:gd name="T71" fmla="*/ 755 h 1011"/>
                <a:gd name="T72" fmla="*/ 370 w 879"/>
                <a:gd name="T73" fmla="*/ 571 h 1011"/>
                <a:gd name="T74" fmla="*/ 610 w 879"/>
                <a:gd name="T75" fmla="*/ 643 h 1011"/>
                <a:gd name="T76" fmla="*/ 458 w 879"/>
                <a:gd name="T77" fmla="*/ 727 h 1011"/>
                <a:gd name="T78" fmla="*/ 550 w 879"/>
                <a:gd name="T79" fmla="*/ 767 h 1011"/>
                <a:gd name="T80" fmla="*/ 798 w 879"/>
                <a:gd name="T81" fmla="*/ 755 h 1011"/>
                <a:gd name="T82" fmla="*/ 578 w 879"/>
                <a:gd name="T83" fmla="*/ 791 h 1011"/>
                <a:gd name="T84" fmla="*/ 670 w 879"/>
                <a:gd name="T85" fmla="*/ 84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9" h="1011">
                  <a:moveTo>
                    <a:pt x="414" y="11"/>
                  </a:moveTo>
                  <a:cubicBezTo>
                    <a:pt x="467" y="0"/>
                    <a:pt x="517" y="38"/>
                    <a:pt x="558" y="63"/>
                  </a:cubicBezTo>
                  <a:cubicBezTo>
                    <a:pt x="629" y="105"/>
                    <a:pt x="693" y="144"/>
                    <a:pt x="774" y="191"/>
                  </a:cubicBezTo>
                  <a:cubicBezTo>
                    <a:pt x="806" y="210"/>
                    <a:pt x="869" y="236"/>
                    <a:pt x="874" y="259"/>
                  </a:cubicBezTo>
                  <a:cubicBezTo>
                    <a:pt x="879" y="282"/>
                    <a:pt x="853" y="323"/>
                    <a:pt x="834" y="355"/>
                  </a:cubicBezTo>
                  <a:cubicBezTo>
                    <a:pt x="795" y="423"/>
                    <a:pt x="769" y="456"/>
                    <a:pt x="730" y="523"/>
                  </a:cubicBezTo>
                  <a:cubicBezTo>
                    <a:pt x="715" y="548"/>
                    <a:pt x="684" y="589"/>
                    <a:pt x="686" y="611"/>
                  </a:cubicBezTo>
                  <a:cubicBezTo>
                    <a:pt x="690" y="666"/>
                    <a:pt x="852" y="694"/>
                    <a:pt x="854" y="755"/>
                  </a:cubicBezTo>
                  <a:cubicBezTo>
                    <a:pt x="855" y="788"/>
                    <a:pt x="796" y="813"/>
                    <a:pt x="766" y="831"/>
                  </a:cubicBezTo>
                  <a:cubicBezTo>
                    <a:pt x="696" y="872"/>
                    <a:pt x="626" y="911"/>
                    <a:pt x="558" y="951"/>
                  </a:cubicBezTo>
                  <a:cubicBezTo>
                    <a:pt x="527" y="969"/>
                    <a:pt x="487" y="1004"/>
                    <a:pt x="450" y="1007"/>
                  </a:cubicBezTo>
                  <a:cubicBezTo>
                    <a:pt x="404" y="1011"/>
                    <a:pt x="361" y="975"/>
                    <a:pt x="326" y="955"/>
                  </a:cubicBezTo>
                  <a:cubicBezTo>
                    <a:pt x="246" y="909"/>
                    <a:pt x="188" y="881"/>
                    <a:pt x="102" y="831"/>
                  </a:cubicBezTo>
                  <a:cubicBezTo>
                    <a:pt x="69" y="812"/>
                    <a:pt x="11" y="780"/>
                    <a:pt x="6" y="755"/>
                  </a:cubicBezTo>
                  <a:cubicBezTo>
                    <a:pt x="0" y="724"/>
                    <a:pt x="25" y="688"/>
                    <a:pt x="42" y="659"/>
                  </a:cubicBezTo>
                  <a:cubicBezTo>
                    <a:pt x="79" y="597"/>
                    <a:pt x="101" y="557"/>
                    <a:pt x="138" y="491"/>
                  </a:cubicBezTo>
                  <a:cubicBezTo>
                    <a:pt x="154" y="464"/>
                    <a:pt x="187" y="429"/>
                    <a:pt x="186" y="407"/>
                  </a:cubicBezTo>
                  <a:cubicBezTo>
                    <a:pt x="185" y="367"/>
                    <a:pt x="94" y="327"/>
                    <a:pt x="58" y="303"/>
                  </a:cubicBezTo>
                  <a:cubicBezTo>
                    <a:pt x="45" y="294"/>
                    <a:pt x="23" y="288"/>
                    <a:pt x="22" y="263"/>
                  </a:cubicBezTo>
                  <a:cubicBezTo>
                    <a:pt x="21" y="228"/>
                    <a:pt x="71" y="207"/>
                    <a:pt x="106" y="187"/>
                  </a:cubicBezTo>
                  <a:cubicBezTo>
                    <a:pt x="177" y="145"/>
                    <a:pt x="244" y="110"/>
                    <a:pt x="310" y="71"/>
                  </a:cubicBezTo>
                  <a:cubicBezTo>
                    <a:pt x="342" y="52"/>
                    <a:pt x="371" y="20"/>
                    <a:pt x="414" y="11"/>
                  </a:cubicBezTo>
                  <a:close/>
                  <a:moveTo>
                    <a:pt x="558" y="415"/>
                  </a:moveTo>
                  <a:cubicBezTo>
                    <a:pt x="614" y="382"/>
                    <a:pt x="665" y="354"/>
                    <a:pt x="726" y="319"/>
                  </a:cubicBezTo>
                  <a:cubicBezTo>
                    <a:pt x="745" y="308"/>
                    <a:pt x="799" y="286"/>
                    <a:pt x="798" y="259"/>
                  </a:cubicBezTo>
                  <a:cubicBezTo>
                    <a:pt x="797" y="238"/>
                    <a:pt x="758" y="220"/>
                    <a:pt x="730" y="203"/>
                  </a:cubicBezTo>
                  <a:cubicBezTo>
                    <a:pt x="681" y="173"/>
                    <a:pt x="617" y="138"/>
                    <a:pt x="570" y="111"/>
                  </a:cubicBezTo>
                  <a:cubicBezTo>
                    <a:pt x="538" y="92"/>
                    <a:pt x="500" y="52"/>
                    <a:pt x="470" y="71"/>
                  </a:cubicBezTo>
                  <a:cubicBezTo>
                    <a:pt x="450" y="97"/>
                    <a:pt x="458" y="199"/>
                    <a:pt x="458" y="263"/>
                  </a:cubicBezTo>
                  <a:cubicBezTo>
                    <a:pt x="458" y="298"/>
                    <a:pt x="458" y="333"/>
                    <a:pt x="458" y="363"/>
                  </a:cubicBezTo>
                  <a:cubicBezTo>
                    <a:pt x="458" y="399"/>
                    <a:pt x="451" y="435"/>
                    <a:pt x="470" y="455"/>
                  </a:cubicBezTo>
                  <a:cubicBezTo>
                    <a:pt x="508" y="456"/>
                    <a:pt x="533" y="430"/>
                    <a:pt x="558" y="415"/>
                  </a:cubicBezTo>
                  <a:close/>
                  <a:moveTo>
                    <a:pt x="322" y="107"/>
                  </a:moveTo>
                  <a:cubicBezTo>
                    <a:pt x="288" y="124"/>
                    <a:pt x="244" y="153"/>
                    <a:pt x="190" y="183"/>
                  </a:cubicBezTo>
                  <a:cubicBezTo>
                    <a:pt x="137" y="213"/>
                    <a:pt x="76" y="233"/>
                    <a:pt x="78" y="263"/>
                  </a:cubicBezTo>
                  <a:cubicBezTo>
                    <a:pt x="79" y="283"/>
                    <a:pt x="120" y="305"/>
                    <a:pt x="138" y="315"/>
                  </a:cubicBezTo>
                  <a:cubicBezTo>
                    <a:pt x="168" y="332"/>
                    <a:pt x="185" y="344"/>
                    <a:pt x="222" y="343"/>
                  </a:cubicBezTo>
                  <a:cubicBezTo>
                    <a:pt x="253" y="313"/>
                    <a:pt x="268" y="272"/>
                    <a:pt x="290" y="235"/>
                  </a:cubicBezTo>
                  <a:cubicBezTo>
                    <a:pt x="311" y="200"/>
                    <a:pt x="346" y="164"/>
                    <a:pt x="350" y="115"/>
                  </a:cubicBezTo>
                  <a:cubicBezTo>
                    <a:pt x="345" y="108"/>
                    <a:pt x="327" y="104"/>
                    <a:pt x="322" y="107"/>
                  </a:cubicBezTo>
                  <a:close/>
                  <a:moveTo>
                    <a:pt x="402" y="147"/>
                  </a:moveTo>
                  <a:cubicBezTo>
                    <a:pt x="367" y="155"/>
                    <a:pt x="353" y="206"/>
                    <a:pt x="322" y="259"/>
                  </a:cubicBezTo>
                  <a:cubicBezTo>
                    <a:pt x="294" y="306"/>
                    <a:pt x="259" y="343"/>
                    <a:pt x="266" y="375"/>
                  </a:cubicBezTo>
                  <a:cubicBezTo>
                    <a:pt x="271" y="399"/>
                    <a:pt x="309" y="410"/>
                    <a:pt x="330" y="423"/>
                  </a:cubicBezTo>
                  <a:cubicBezTo>
                    <a:pt x="357" y="439"/>
                    <a:pt x="377" y="464"/>
                    <a:pt x="410" y="451"/>
                  </a:cubicBezTo>
                  <a:cubicBezTo>
                    <a:pt x="424" y="411"/>
                    <a:pt x="418" y="353"/>
                    <a:pt x="418" y="299"/>
                  </a:cubicBezTo>
                  <a:cubicBezTo>
                    <a:pt x="418" y="245"/>
                    <a:pt x="424" y="187"/>
                    <a:pt x="410" y="147"/>
                  </a:cubicBezTo>
                  <a:cubicBezTo>
                    <a:pt x="407" y="147"/>
                    <a:pt x="405" y="147"/>
                    <a:pt x="402" y="147"/>
                  </a:cubicBezTo>
                  <a:close/>
                  <a:moveTo>
                    <a:pt x="746" y="351"/>
                  </a:moveTo>
                  <a:cubicBezTo>
                    <a:pt x="711" y="371"/>
                    <a:pt x="672" y="395"/>
                    <a:pt x="618" y="427"/>
                  </a:cubicBezTo>
                  <a:cubicBezTo>
                    <a:pt x="572" y="454"/>
                    <a:pt x="506" y="476"/>
                    <a:pt x="506" y="507"/>
                  </a:cubicBezTo>
                  <a:cubicBezTo>
                    <a:pt x="506" y="534"/>
                    <a:pt x="542" y="547"/>
                    <a:pt x="562" y="559"/>
                  </a:cubicBezTo>
                  <a:cubicBezTo>
                    <a:pt x="582" y="570"/>
                    <a:pt x="614" y="594"/>
                    <a:pt x="638" y="591"/>
                  </a:cubicBezTo>
                  <a:cubicBezTo>
                    <a:pt x="672" y="586"/>
                    <a:pt x="693" y="519"/>
                    <a:pt x="714" y="483"/>
                  </a:cubicBezTo>
                  <a:cubicBezTo>
                    <a:pt x="738" y="440"/>
                    <a:pt x="770" y="405"/>
                    <a:pt x="778" y="363"/>
                  </a:cubicBezTo>
                  <a:cubicBezTo>
                    <a:pt x="772" y="358"/>
                    <a:pt x="757" y="344"/>
                    <a:pt x="746" y="351"/>
                  </a:cubicBezTo>
                  <a:close/>
                  <a:moveTo>
                    <a:pt x="182" y="639"/>
                  </a:moveTo>
                  <a:cubicBezTo>
                    <a:pt x="204" y="627"/>
                    <a:pt x="225" y="613"/>
                    <a:pt x="250" y="599"/>
                  </a:cubicBezTo>
                  <a:cubicBezTo>
                    <a:pt x="273" y="586"/>
                    <a:pt x="376" y="538"/>
                    <a:pt x="374" y="507"/>
                  </a:cubicBezTo>
                  <a:cubicBezTo>
                    <a:pt x="373" y="486"/>
                    <a:pt x="334" y="468"/>
                    <a:pt x="318" y="459"/>
                  </a:cubicBezTo>
                  <a:cubicBezTo>
                    <a:pt x="295" y="446"/>
                    <a:pt x="266" y="425"/>
                    <a:pt x="242" y="427"/>
                  </a:cubicBezTo>
                  <a:cubicBezTo>
                    <a:pt x="208" y="430"/>
                    <a:pt x="177" y="502"/>
                    <a:pt x="154" y="543"/>
                  </a:cubicBezTo>
                  <a:cubicBezTo>
                    <a:pt x="129" y="586"/>
                    <a:pt x="96" y="633"/>
                    <a:pt x="106" y="663"/>
                  </a:cubicBezTo>
                  <a:cubicBezTo>
                    <a:pt x="134" y="670"/>
                    <a:pt x="161" y="651"/>
                    <a:pt x="182" y="639"/>
                  </a:cubicBezTo>
                  <a:close/>
                  <a:moveTo>
                    <a:pt x="370" y="571"/>
                  </a:moveTo>
                  <a:cubicBezTo>
                    <a:pt x="310" y="604"/>
                    <a:pt x="209" y="662"/>
                    <a:pt x="138" y="703"/>
                  </a:cubicBezTo>
                  <a:cubicBezTo>
                    <a:pt x="114" y="717"/>
                    <a:pt x="69" y="739"/>
                    <a:pt x="70" y="759"/>
                  </a:cubicBezTo>
                  <a:cubicBezTo>
                    <a:pt x="71" y="778"/>
                    <a:pt x="125" y="805"/>
                    <a:pt x="142" y="815"/>
                  </a:cubicBezTo>
                  <a:cubicBezTo>
                    <a:pt x="204" y="849"/>
                    <a:pt x="260" y="876"/>
                    <a:pt x="314" y="907"/>
                  </a:cubicBezTo>
                  <a:cubicBezTo>
                    <a:pt x="340" y="922"/>
                    <a:pt x="366" y="952"/>
                    <a:pt x="402" y="943"/>
                  </a:cubicBezTo>
                  <a:cubicBezTo>
                    <a:pt x="426" y="926"/>
                    <a:pt x="418" y="890"/>
                    <a:pt x="418" y="859"/>
                  </a:cubicBezTo>
                  <a:cubicBezTo>
                    <a:pt x="418" y="826"/>
                    <a:pt x="418" y="790"/>
                    <a:pt x="418" y="755"/>
                  </a:cubicBezTo>
                  <a:cubicBezTo>
                    <a:pt x="418" y="687"/>
                    <a:pt x="427" y="608"/>
                    <a:pt x="406" y="563"/>
                  </a:cubicBezTo>
                  <a:cubicBezTo>
                    <a:pt x="391" y="558"/>
                    <a:pt x="375" y="568"/>
                    <a:pt x="370" y="571"/>
                  </a:cubicBezTo>
                  <a:close/>
                  <a:moveTo>
                    <a:pt x="550" y="767"/>
                  </a:moveTo>
                  <a:cubicBezTo>
                    <a:pt x="571" y="732"/>
                    <a:pt x="618" y="682"/>
                    <a:pt x="610" y="643"/>
                  </a:cubicBezTo>
                  <a:cubicBezTo>
                    <a:pt x="605" y="622"/>
                    <a:pt x="490" y="540"/>
                    <a:pt x="462" y="575"/>
                  </a:cubicBezTo>
                  <a:cubicBezTo>
                    <a:pt x="455" y="618"/>
                    <a:pt x="458" y="674"/>
                    <a:pt x="458" y="727"/>
                  </a:cubicBezTo>
                  <a:cubicBezTo>
                    <a:pt x="458" y="779"/>
                    <a:pt x="449" y="836"/>
                    <a:pt x="470" y="871"/>
                  </a:cubicBezTo>
                  <a:cubicBezTo>
                    <a:pt x="509" y="865"/>
                    <a:pt x="524" y="811"/>
                    <a:pt x="550" y="767"/>
                  </a:cubicBezTo>
                  <a:close/>
                  <a:moveTo>
                    <a:pt x="670" y="843"/>
                  </a:moveTo>
                  <a:cubicBezTo>
                    <a:pt x="698" y="827"/>
                    <a:pt x="799" y="792"/>
                    <a:pt x="798" y="755"/>
                  </a:cubicBezTo>
                  <a:cubicBezTo>
                    <a:pt x="797" y="723"/>
                    <a:pt x="693" y="676"/>
                    <a:pt x="670" y="671"/>
                  </a:cubicBezTo>
                  <a:cubicBezTo>
                    <a:pt x="641" y="665"/>
                    <a:pt x="597" y="759"/>
                    <a:pt x="578" y="791"/>
                  </a:cubicBezTo>
                  <a:cubicBezTo>
                    <a:pt x="553" y="832"/>
                    <a:pt x="520" y="875"/>
                    <a:pt x="530" y="907"/>
                  </a:cubicBezTo>
                  <a:cubicBezTo>
                    <a:pt x="584" y="908"/>
                    <a:pt x="620" y="871"/>
                    <a:pt x="670" y="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 noEditPoints="1"/>
            </p:cNvSpPr>
            <p:nvPr/>
          </p:nvSpPr>
          <p:spPr bwMode="auto">
            <a:xfrm>
              <a:off x="6483699" y="4078935"/>
              <a:ext cx="201743" cy="200891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024840" y="4104514"/>
              <a:ext cx="163260" cy="166370"/>
              <a:chOff x="1409700" y="4502150"/>
              <a:chExt cx="3916363" cy="3990976"/>
            </a:xfrm>
            <a:solidFill>
              <a:schemeClr val="bg1"/>
            </a:solidFill>
          </p:grpSpPr>
          <p:sp>
            <p:nvSpPr>
              <p:cNvPr id="83" name="Freeform 35"/>
              <p:cNvSpPr>
                <a:spLocks noEditPoints="1"/>
              </p:cNvSpPr>
              <p:nvPr/>
            </p:nvSpPr>
            <p:spPr bwMode="auto">
              <a:xfrm>
                <a:off x="1409700" y="4510088"/>
                <a:ext cx="3806825" cy="3983038"/>
              </a:xfrm>
              <a:custGeom>
                <a:avLst/>
                <a:gdLst>
                  <a:gd name="T0" fmla="*/ 31 w 1014"/>
                  <a:gd name="T1" fmla="*/ 196 h 1061"/>
                  <a:gd name="T2" fmla="*/ 71 w 1014"/>
                  <a:gd name="T3" fmla="*/ 228 h 1061"/>
                  <a:gd name="T4" fmla="*/ 199 w 1014"/>
                  <a:gd name="T5" fmla="*/ 336 h 1061"/>
                  <a:gd name="T6" fmla="*/ 271 w 1014"/>
                  <a:gd name="T7" fmla="*/ 292 h 1061"/>
                  <a:gd name="T8" fmla="*/ 319 w 1014"/>
                  <a:gd name="T9" fmla="*/ 228 h 1061"/>
                  <a:gd name="T10" fmla="*/ 175 w 1014"/>
                  <a:gd name="T11" fmla="*/ 44 h 1061"/>
                  <a:gd name="T12" fmla="*/ 483 w 1014"/>
                  <a:gd name="T13" fmla="*/ 252 h 1061"/>
                  <a:gd name="T14" fmla="*/ 479 w 1014"/>
                  <a:gd name="T15" fmla="*/ 300 h 1061"/>
                  <a:gd name="T16" fmla="*/ 539 w 1014"/>
                  <a:gd name="T17" fmla="*/ 372 h 1061"/>
                  <a:gd name="T18" fmla="*/ 931 w 1014"/>
                  <a:gd name="T19" fmla="*/ 764 h 1061"/>
                  <a:gd name="T20" fmla="*/ 1011 w 1014"/>
                  <a:gd name="T21" fmla="*/ 888 h 1061"/>
                  <a:gd name="T22" fmla="*/ 811 w 1014"/>
                  <a:gd name="T23" fmla="*/ 1012 h 1061"/>
                  <a:gd name="T24" fmla="*/ 675 w 1014"/>
                  <a:gd name="T25" fmla="*/ 884 h 1061"/>
                  <a:gd name="T26" fmla="*/ 283 w 1014"/>
                  <a:gd name="T27" fmla="*/ 492 h 1061"/>
                  <a:gd name="T28" fmla="*/ 31 w 1014"/>
                  <a:gd name="T29" fmla="*/ 196 h 1061"/>
                  <a:gd name="T30" fmla="*/ 875 w 1014"/>
                  <a:gd name="T31" fmla="*/ 972 h 1061"/>
                  <a:gd name="T32" fmla="*/ 859 w 1014"/>
                  <a:gd name="T33" fmla="*/ 828 h 1061"/>
                  <a:gd name="T34" fmla="*/ 875 w 1014"/>
                  <a:gd name="T35" fmla="*/ 972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4" h="1061">
                    <a:moveTo>
                      <a:pt x="31" y="196"/>
                    </a:moveTo>
                    <a:cubicBezTo>
                      <a:pt x="48" y="193"/>
                      <a:pt x="59" y="215"/>
                      <a:pt x="71" y="228"/>
                    </a:cubicBezTo>
                    <a:cubicBezTo>
                      <a:pt x="96" y="253"/>
                      <a:pt x="160" y="333"/>
                      <a:pt x="199" y="336"/>
                    </a:cubicBezTo>
                    <a:cubicBezTo>
                      <a:pt x="235" y="338"/>
                      <a:pt x="253" y="310"/>
                      <a:pt x="271" y="292"/>
                    </a:cubicBezTo>
                    <a:cubicBezTo>
                      <a:pt x="284" y="279"/>
                      <a:pt x="317" y="258"/>
                      <a:pt x="319" y="228"/>
                    </a:cubicBezTo>
                    <a:cubicBezTo>
                      <a:pt x="324" y="154"/>
                      <a:pt x="185" y="101"/>
                      <a:pt x="175" y="44"/>
                    </a:cubicBezTo>
                    <a:cubicBezTo>
                      <a:pt x="324" y="0"/>
                      <a:pt x="477" y="98"/>
                      <a:pt x="483" y="252"/>
                    </a:cubicBezTo>
                    <a:cubicBezTo>
                      <a:pt x="483" y="265"/>
                      <a:pt x="476" y="286"/>
                      <a:pt x="479" y="300"/>
                    </a:cubicBezTo>
                    <a:cubicBezTo>
                      <a:pt x="483" y="319"/>
                      <a:pt x="516" y="349"/>
                      <a:pt x="539" y="372"/>
                    </a:cubicBezTo>
                    <a:cubicBezTo>
                      <a:pt x="676" y="507"/>
                      <a:pt x="795" y="625"/>
                      <a:pt x="931" y="764"/>
                    </a:cubicBezTo>
                    <a:cubicBezTo>
                      <a:pt x="969" y="802"/>
                      <a:pt x="1009" y="825"/>
                      <a:pt x="1011" y="888"/>
                    </a:cubicBezTo>
                    <a:cubicBezTo>
                      <a:pt x="1014" y="982"/>
                      <a:pt x="908" y="1061"/>
                      <a:pt x="811" y="1012"/>
                    </a:cubicBezTo>
                    <a:cubicBezTo>
                      <a:pt x="767" y="990"/>
                      <a:pt x="715" y="924"/>
                      <a:pt x="675" y="884"/>
                    </a:cubicBezTo>
                    <a:cubicBezTo>
                      <a:pt x="549" y="758"/>
                      <a:pt x="406" y="609"/>
                      <a:pt x="283" y="492"/>
                    </a:cubicBezTo>
                    <a:cubicBezTo>
                      <a:pt x="98" y="498"/>
                      <a:pt x="0" y="379"/>
                      <a:pt x="31" y="196"/>
                    </a:cubicBezTo>
                    <a:close/>
                    <a:moveTo>
                      <a:pt x="875" y="972"/>
                    </a:moveTo>
                    <a:cubicBezTo>
                      <a:pt x="981" y="977"/>
                      <a:pt x="978" y="797"/>
                      <a:pt x="859" y="828"/>
                    </a:cubicBezTo>
                    <a:cubicBezTo>
                      <a:pt x="775" y="849"/>
                      <a:pt x="798" y="968"/>
                      <a:pt x="875" y="9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6"/>
              <p:cNvSpPr/>
              <p:nvPr/>
            </p:nvSpPr>
            <p:spPr bwMode="auto">
              <a:xfrm>
                <a:off x="3538538" y="4502150"/>
                <a:ext cx="1787525" cy="1795463"/>
              </a:xfrm>
              <a:custGeom>
                <a:avLst/>
                <a:gdLst>
                  <a:gd name="T0" fmla="*/ 128 w 476"/>
                  <a:gd name="T1" fmla="*/ 450 h 478"/>
                  <a:gd name="T2" fmla="*/ 340 w 476"/>
                  <a:gd name="T3" fmla="*/ 234 h 478"/>
                  <a:gd name="T4" fmla="*/ 392 w 476"/>
                  <a:gd name="T5" fmla="*/ 154 h 478"/>
                  <a:gd name="T6" fmla="*/ 308 w 476"/>
                  <a:gd name="T7" fmla="*/ 206 h 478"/>
                  <a:gd name="T8" fmla="*/ 132 w 476"/>
                  <a:gd name="T9" fmla="*/ 382 h 478"/>
                  <a:gd name="T10" fmla="*/ 100 w 476"/>
                  <a:gd name="T11" fmla="*/ 418 h 478"/>
                  <a:gd name="T12" fmla="*/ 64 w 476"/>
                  <a:gd name="T13" fmla="*/ 386 h 478"/>
                  <a:gd name="T14" fmla="*/ 272 w 476"/>
                  <a:gd name="T15" fmla="*/ 170 h 478"/>
                  <a:gd name="T16" fmla="*/ 328 w 476"/>
                  <a:gd name="T17" fmla="*/ 94 h 478"/>
                  <a:gd name="T18" fmla="*/ 248 w 476"/>
                  <a:gd name="T19" fmla="*/ 138 h 478"/>
                  <a:gd name="T20" fmla="*/ 28 w 476"/>
                  <a:gd name="T21" fmla="*/ 354 h 478"/>
                  <a:gd name="T22" fmla="*/ 0 w 476"/>
                  <a:gd name="T23" fmla="*/ 322 h 478"/>
                  <a:gd name="T24" fmla="*/ 212 w 476"/>
                  <a:gd name="T25" fmla="*/ 110 h 478"/>
                  <a:gd name="T26" fmla="*/ 284 w 476"/>
                  <a:gd name="T27" fmla="*/ 42 h 478"/>
                  <a:gd name="T28" fmla="*/ 436 w 476"/>
                  <a:gd name="T29" fmla="*/ 194 h 478"/>
                  <a:gd name="T30" fmla="*/ 368 w 476"/>
                  <a:gd name="T31" fmla="*/ 266 h 478"/>
                  <a:gd name="T32" fmla="*/ 228 w 476"/>
                  <a:gd name="T33" fmla="*/ 406 h 478"/>
                  <a:gd name="T34" fmla="*/ 160 w 476"/>
                  <a:gd name="T35" fmla="*/ 478 h 478"/>
                  <a:gd name="T36" fmla="*/ 128 w 476"/>
                  <a:gd name="T37" fmla="*/ 45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6" h="478">
                    <a:moveTo>
                      <a:pt x="128" y="450"/>
                    </a:moveTo>
                    <a:cubicBezTo>
                      <a:pt x="190" y="374"/>
                      <a:pt x="268" y="305"/>
                      <a:pt x="340" y="234"/>
                    </a:cubicBezTo>
                    <a:cubicBezTo>
                      <a:pt x="361" y="213"/>
                      <a:pt x="397" y="188"/>
                      <a:pt x="392" y="154"/>
                    </a:cubicBezTo>
                    <a:cubicBezTo>
                      <a:pt x="357" y="143"/>
                      <a:pt x="332" y="182"/>
                      <a:pt x="308" y="206"/>
                    </a:cubicBezTo>
                    <a:cubicBezTo>
                      <a:pt x="251" y="262"/>
                      <a:pt x="195" y="319"/>
                      <a:pt x="132" y="382"/>
                    </a:cubicBezTo>
                    <a:cubicBezTo>
                      <a:pt x="121" y="392"/>
                      <a:pt x="103" y="418"/>
                      <a:pt x="100" y="418"/>
                    </a:cubicBezTo>
                    <a:cubicBezTo>
                      <a:pt x="84" y="418"/>
                      <a:pt x="75" y="382"/>
                      <a:pt x="64" y="386"/>
                    </a:cubicBezTo>
                    <a:cubicBezTo>
                      <a:pt x="128" y="313"/>
                      <a:pt x="201" y="241"/>
                      <a:pt x="272" y="170"/>
                    </a:cubicBezTo>
                    <a:cubicBezTo>
                      <a:pt x="293" y="148"/>
                      <a:pt x="331" y="129"/>
                      <a:pt x="328" y="94"/>
                    </a:cubicBezTo>
                    <a:cubicBezTo>
                      <a:pt x="294" y="67"/>
                      <a:pt x="266" y="119"/>
                      <a:pt x="248" y="138"/>
                    </a:cubicBezTo>
                    <a:cubicBezTo>
                      <a:pt x="179" y="207"/>
                      <a:pt x="99" y="289"/>
                      <a:pt x="28" y="354"/>
                    </a:cubicBezTo>
                    <a:cubicBezTo>
                      <a:pt x="22" y="339"/>
                      <a:pt x="10" y="332"/>
                      <a:pt x="0" y="322"/>
                    </a:cubicBezTo>
                    <a:cubicBezTo>
                      <a:pt x="69" y="247"/>
                      <a:pt x="136" y="185"/>
                      <a:pt x="212" y="110"/>
                    </a:cubicBezTo>
                    <a:cubicBezTo>
                      <a:pt x="236" y="85"/>
                      <a:pt x="258" y="53"/>
                      <a:pt x="284" y="42"/>
                    </a:cubicBezTo>
                    <a:cubicBezTo>
                      <a:pt x="383" y="0"/>
                      <a:pt x="476" y="100"/>
                      <a:pt x="436" y="194"/>
                    </a:cubicBezTo>
                    <a:cubicBezTo>
                      <a:pt x="425" y="219"/>
                      <a:pt x="391" y="243"/>
                      <a:pt x="368" y="266"/>
                    </a:cubicBezTo>
                    <a:cubicBezTo>
                      <a:pt x="319" y="315"/>
                      <a:pt x="282" y="351"/>
                      <a:pt x="228" y="406"/>
                    </a:cubicBezTo>
                    <a:cubicBezTo>
                      <a:pt x="213" y="421"/>
                      <a:pt x="170" y="477"/>
                      <a:pt x="160" y="478"/>
                    </a:cubicBezTo>
                    <a:cubicBezTo>
                      <a:pt x="146" y="478"/>
                      <a:pt x="145" y="454"/>
                      <a:pt x="128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7"/>
              <p:cNvSpPr/>
              <p:nvPr/>
            </p:nvSpPr>
            <p:spPr bwMode="auto">
              <a:xfrm>
                <a:off x="1481138" y="6913563"/>
                <a:ext cx="1441450" cy="1441450"/>
              </a:xfrm>
              <a:custGeom>
                <a:avLst/>
                <a:gdLst>
                  <a:gd name="T0" fmla="*/ 384 w 384"/>
                  <a:gd name="T1" fmla="*/ 52 h 384"/>
                  <a:gd name="T2" fmla="*/ 236 w 384"/>
                  <a:gd name="T3" fmla="*/ 196 h 384"/>
                  <a:gd name="T4" fmla="*/ 224 w 384"/>
                  <a:gd name="T5" fmla="*/ 268 h 384"/>
                  <a:gd name="T6" fmla="*/ 44 w 384"/>
                  <a:gd name="T7" fmla="*/ 384 h 384"/>
                  <a:gd name="T8" fmla="*/ 0 w 384"/>
                  <a:gd name="T9" fmla="*/ 340 h 384"/>
                  <a:gd name="T10" fmla="*/ 120 w 384"/>
                  <a:gd name="T11" fmla="*/ 160 h 384"/>
                  <a:gd name="T12" fmla="*/ 252 w 384"/>
                  <a:gd name="T13" fmla="*/ 80 h 384"/>
                  <a:gd name="T14" fmla="*/ 332 w 384"/>
                  <a:gd name="T15" fmla="*/ 0 h 384"/>
                  <a:gd name="T16" fmla="*/ 384 w 384"/>
                  <a:gd name="T17" fmla="*/ 5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4" h="384">
                    <a:moveTo>
                      <a:pt x="384" y="52"/>
                    </a:moveTo>
                    <a:cubicBezTo>
                      <a:pt x="332" y="97"/>
                      <a:pt x="288" y="150"/>
                      <a:pt x="236" y="196"/>
                    </a:cubicBezTo>
                    <a:cubicBezTo>
                      <a:pt x="235" y="223"/>
                      <a:pt x="223" y="239"/>
                      <a:pt x="224" y="268"/>
                    </a:cubicBezTo>
                    <a:cubicBezTo>
                      <a:pt x="161" y="303"/>
                      <a:pt x="104" y="345"/>
                      <a:pt x="44" y="384"/>
                    </a:cubicBezTo>
                    <a:cubicBezTo>
                      <a:pt x="24" y="374"/>
                      <a:pt x="10" y="359"/>
                      <a:pt x="0" y="340"/>
                    </a:cubicBezTo>
                    <a:cubicBezTo>
                      <a:pt x="42" y="281"/>
                      <a:pt x="79" y="219"/>
                      <a:pt x="120" y="160"/>
                    </a:cubicBezTo>
                    <a:cubicBezTo>
                      <a:pt x="191" y="161"/>
                      <a:pt x="210" y="121"/>
                      <a:pt x="252" y="80"/>
                    </a:cubicBezTo>
                    <a:cubicBezTo>
                      <a:pt x="282" y="50"/>
                      <a:pt x="310" y="27"/>
                      <a:pt x="332" y="0"/>
                    </a:cubicBezTo>
                    <a:cubicBezTo>
                      <a:pt x="354" y="12"/>
                      <a:pt x="372" y="29"/>
                      <a:pt x="38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5800232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29162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308843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800232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291621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308843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800232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1621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29558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75" name="直角三角形 174"/>
          <p:cNvSpPr/>
          <p:nvPr/>
        </p:nvSpPr>
        <p:spPr>
          <a:xfrm flipH="1">
            <a:off x="10825052" y="5535165"/>
            <a:ext cx="1366948" cy="1335027"/>
          </a:xfrm>
          <a:prstGeom prst="rtTriangle">
            <a:avLst/>
          </a:prstGeom>
          <a:gradFill>
            <a:gsLst>
              <a:gs pos="0">
                <a:srgbClr val="C00000"/>
              </a:gs>
              <a:gs pos="100000">
                <a:srgbClr val="F2534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4139" y="1697581"/>
            <a:ext cx="2629804" cy="2629804"/>
            <a:chOff x="2130882" y="1552400"/>
            <a:chExt cx="659240" cy="659240"/>
          </a:xfrm>
        </p:grpSpPr>
        <p:sp>
          <p:nvSpPr>
            <p:cNvPr id="2" name="椭圆 1"/>
            <p:cNvSpPr/>
            <p:nvPr/>
          </p:nvSpPr>
          <p:spPr>
            <a:xfrm>
              <a:off x="2130882" y="1552400"/>
              <a:ext cx="659240" cy="659240"/>
            </a:xfrm>
            <a:prstGeom prst="ellipse">
              <a:avLst/>
            </a:prstGeom>
            <a:noFill/>
            <a:ln w="76200">
              <a:solidFill>
                <a:srgbClr val="F25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Freeform 32"/>
            <p:cNvSpPr>
              <a:spLocks noEditPoints="1"/>
            </p:cNvSpPr>
            <p:nvPr/>
          </p:nvSpPr>
          <p:spPr bwMode="auto">
            <a:xfrm>
              <a:off x="2263135" y="1685487"/>
              <a:ext cx="394733" cy="393066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rgbClr val="F253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1332" y="4475498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146" y="48582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9100" y="3582615"/>
            <a:ext cx="374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cxnSp>
        <p:nvCxnSpPr>
          <p:cNvPr id="17" name="直接连接符 16"/>
          <p:cNvCxnSpPr>
            <a:stCxn id="2" idx="7"/>
            <a:endCxn id="19" idx="3"/>
          </p:cNvCxnSpPr>
          <p:nvPr/>
        </p:nvCxnSpPr>
        <p:spPr>
          <a:xfrm flipV="1">
            <a:off x="4128817" y="1883098"/>
            <a:ext cx="202860" cy="199609"/>
          </a:xfrm>
          <a:prstGeom prst="line">
            <a:avLst/>
          </a:prstGeom>
          <a:ln w="57150">
            <a:solidFill>
              <a:srgbClr val="F253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280483" y="1584718"/>
            <a:ext cx="349574" cy="349574"/>
          </a:xfrm>
          <a:prstGeom prst="ellipse">
            <a:avLst/>
          </a:prstGeom>
          <a:solidFill>
            <a:srgbClr val="F2534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01473" y="1572870"/>
            <a:ext cx="1030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 Light" pitchFamily="34" charset="-122"/>
                <a:ea typeface="微软雅黑 Light" pitchFamily="34" charset="-122"/>
              </a:rPr>
              <a:t>Txet</a:t>
            </a:r>
            <a:r>
              <a:rPr lang="en-US" altLang="zh-CN" sz="1600" dirty="0" smtClean="0">
                <a:latin typeface="微软雅黑 Light" pitchFamily="34" charset="-122"/>
                <a:ea typeface="微软雅黑 Light" pitchFamily="34" charset="-122"/>
              </a:rPr>
              <a:t> here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1673</Words>
  <Application>Microsoft Office PowerPoint</Application>
  <PresentationFormat>自定义</PresentationFormat>
  <Paragraphs>184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微软雅黑</vt:lpstr>
      <vt:lpstr>微软雅黑 Light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56</cp:revision>
  <dcterms:created xsi:type="dcterms:W3CDTF">2014-07-02T09:34:00Z</dcterms:created>
  <dcterms:modified xsi:type="dcterms:W3CDTF">2016-09-26T03:19:12Z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