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charts/chart2.xml" ContentType="application/vnd.openxmlformats-officedocument.drawingml.chart+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notesSlides/notesSlide4.xml" ContentType="application/vnd.openxmlformats-officedocument.presentationml.notesSlide+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2"/>
  </p:notesMasterIdLst>
  <p:handoutMasterIdLst>
    <p:handoutMasterId r:id="rId43"/>
  </p:handoutMasterIdLst>
  <p:sldIdLst>
    <p:sldId id="312" r:id="rId2"/>
    <p:sldId id="313" r:id="rId3"/>
    <p:sldId id="274" r:id="rId4"/>
    <p:sldId id="314" r:id="rId5"/>
    <p:sldId id="275" r:id="rId6"/>
    <p:sldId id="276" r:id="rId7"/>
    <p:sldId id="277" r:id="rId8"/>
    <p:sldId id="303" r:id="rId9"/>
    <p:sldId id="284" r:id="rId10"/>
    <p:sldId id="304" r:id="rId11"/>
    <p:sldId id="321" r:id="rId12"/>
    <p:sldId id="278" r:id="rId13"/>
    <p:sldId id="279" r:id="rId14"/>
    <p:sldId id="280" r:id="rId15"/>
    <p:sldId id="287" r:id="rId16"/>
    <p:sldId id="317" r:id="rId17"/>
    <p:sldId id="282" r:id="rId18"/>
    <p:sldId id="281" r:id="rId19"/>
    <p:sldId id="331" r:id="rId20"/>
    <p:sldId id="283" r:id="rId21"/>
    <p:sldId id="323" r:id="rId22"/>
    <p:sldId id="295" r:id="rId23"/>
    <p:sldId id="318" r:id="rId24"/>
    <p:sldId id="288" r:id="rId25"/>
    <p:sldId id="285" r:id="rId26"/>
    <p:sldId id="286" r:id="rId27"/>
    <p:sldId id="291" r:id="rId28"/>
    <p:sldId id="328" r:id="rId29"/>
    <p:sldId id="330" r:id="rId30"/>
    <p:sldId id="290" r:id="rId31"/>
    <p:sldId id="320" r:id="rId32"/>
    <p:sldId id="289" r:id="rId33"/>
    <p:sldId id="292" r:id="rId34"/>
    <p:sldId id="293" r:id="rId35"/>
    <p:sldId id="294" r:id="rId36"/>
    <p:sldId id="324" r:id="rId37"/>
    <p:sldId id="326" r:id="rId38"/>
    <p:sldId id="325" r:id="rId39"/>
    <p:sldId id="315" r:id="rId40"/>
    <p:sldId id="332" r:id="rId41"/>
  </p:sldIdLst>
  <p:sldSz cx="12192000" cy="6858000"/>
  <p:notesSz cx="6858000" cy="9144000"/>
  <p:embeddedFontLst>
    <p:embeddedFont>
      <p:font typeface="李旭科书法" panose="02010600030101010101" charset="-122"/>
      <p:regular r:id="rId44"/>
    </p:embeddedFont>
    <p:embeddedFont>
      <p:font typeface="华文行楷" panose="02010800040101010101" pitchFamily="2" charset="-122"/>
      <p:regular r:id="rId45"/>
    </p:embeddedFont>
    <p:embeddedFont>
      <p:font typeface="Ebrima" panose="02000000000000000000" pitchFamily="2" charset="0"/>
      <p:regular r:id="rId46"/>
      <p:bold r:id="rId47"/>
    </p:embeddedFont>
    <p:embeddedFont>
      <p:font typeface="Calibri Light" panose="020F0302020204030204" pitchFamily="34" charset="0"/>
      <p:regular r:id="rId48"/>
      <p:italic r:id="rId49"/>
    </p:embeddedFont>
    <p:embeddedFont>
      <p:font typeface="幼圆" panose="02010509060101010101" pitchFamily="49" charset="-122"/>
      <p:regular r:id="rId50"/>
    </p:embeddedFont>
    <p:embeddedFont>
      <p:font typeface="Arial Rounded MT Bold" panose="020F0704030504030204" pitchFamily="34" charset="0"/>
      <p:regular r:id="rId51"/>
    </p:embeddedFont>
    <p:embeddedFont>
      <p:font typeface="段宁毛笔行书" panose="03000509000000000000" pitchFamily="65" charset="-122"/>
      <p:regular r:id="rId52"/>
    </p:embeddedFont>
    <p:embeddedFont>
      <p:font typeface="微软雅黑" panose="020B0503020204020204" pitchFamily="34" charset="-122"/>
      <p:regular r:id="rId53"/>
      <p:bold r:id="rId54"/>
    </p:embeddedFont>
    <p:embeddedFont>
      <p:font typeface="Malgun Gothic Semilight" panose="020B0502040204020203" pitchFamily="34" charset="-122"/>
      <p:regular r:id="rId55"/>
    </p:embeddedFont>
    <p:embeddedFont>
      <p:font typeface="Verdana" panose="020B0604030504040204" pitchFamily="34" charset="0"/>
      <p:regular r:id="rId56"/>
      <p:bold r:id="rId57"/>
      <p:italic r:id="rId58"/>
      <p:boldItalic r:id="rId59"/>
    </p:embeddedFont>
    <p:embeddedFont>
      <p:font typeface="Calibri" panose="020F0502020204030204" pitchFamily="34" charset="0"/>
      <p:regular r:id="rId60"/>
      <p:bold r:id="rId61"/>
      <p:italic r:id="rId62"/>
      <p:boldItalic r:id="rId6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63"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478A"/>
    <a:srgbClr val="FB117F"/>
    <a:srgbClr val="4706FE"/>
    <a:srgbClr val="D3C3FF"/>
    <a:srgbClr val="F0122A"/>
    <a:srgbClr val="33622D"/>
    <a:srgbClr val="13CAE6"/>
    <a:srgbClr val="B809FB"/>
    <a:srgbClr val="7A9117"/>
    <a:srgbClr val="55A99D"/>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310" autoAdjust="0"/>
  </p:normalViewPr>
  <p:slideViewPr>
    <p:cSldViewPr snapToGrid="0" showGuides="1">
      <p:cViewPr varScale="1">
        <p:scale>
          <a:sx n="103" d="100"/>
          <a:sy n="103" d="100"/>
        </p:scale>
        <p:origin x="-840" y="-84"/>
      </p:cViewPr>
      <p:guideLst>
        <p:guide orient="horz" pos="2160"/>
        <p:guide pos="3863"/>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83" d="100"/>
          <a:sy n="83" d="100"/>
        </p:scale>
        <p:origin x="2826"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3" Type="http://schemas.openxmlformats.org/officeDocument/2006/relationships/font" Target="fonts/font2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61"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solidFill>
              <a:srgbClr val="FF0000"/>
            </a:soli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00B050"/>
            </a:soli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254825600"/>
        <c:axId val="254827136"/>
      </c:radarChart>
      <c:catAx>
        <c:axId val="254825600"/>
        <c:scaling>
          <c:orientation val="minMax"/>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4827136"/>
        <c:crosses val="autoZero"/>
        <c:auto val="1"/>
        <c:lblAlgn val="ctr"/>
        <c:lblOffset val="100"/>
        <c:noMultiLvlLbl val="0"/>
      </c:catAx>
      <c:valAx>
        <c:axId val="254827136"/>
        <c:scaling>
          <c:orientation val="minMax"/>
        </c:scaling>
        <c:delete val="0"/>
        <c:axPos val="l"/>
        <c:majorGridlines>
          <c:spPr>
            <a:ln w="9525" cap="flat" cmpd="sng" algn="ctr">
              <a:solidFill>
                <a:srgbClr val="00B0F0"/>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48256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Sheet1!$B$1</c:f>
              <c:strCache>
                <c:ptCount val="1"/>
                <c:pt idx="0">
                  <c:v>系列 1</c:v>
                </c:pt>
              </c:strCache>
            </c:strRef>
          </c:tx>
          <c:spPr>
            <a:solidFill>
              <a:srgbClr val="FF0000"/>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0B0F0"/>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B117F"/>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box"/>
        <c:axId val="282774528"/>
        <c:axId val="284168960"/>
        <c:axId val="0"/>
      </c:bar3DChart>
      <c:catAx>
        <c:axId val="2827745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4168960"/>
        <c:crosses val="autoZero"/>
        <c:auto val="1"/>
        <c:lblAlgn val="ctr"/>
        <c:lblOffset val="100"/>
        <c:noMultiLvlLbl val="0"/>
      </c:catAx>
      <c:valAx>
        <c:axId val="28416896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2774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3182-1B94-4BF3-8B37-9C54792B69C9}" type="datetimeFigureOut">
              <a:rPr lang="zh-CN" altLang="en-US" smtClean="0"/>
              <a:t>2016/9/17 Saturday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C57FE6-492A-4C5A-B75C-187DB57F0098}" type="slidenum">
              <a:rPr lang="zh-CN" altLang="en-US" smtClean="0"/>
              <a:t>‹#›</a:t>
            </a:fld>
            <a:endParaRPr lang="zh-CN" altLang="en-US"/>
          </a:p>
        </p:txBody>
      </p:sp>
    </p:spTree>
    <p:extLst>
      <p:ext uri="{BB962C8B-B14F-4D97-AF65-F5344CB8AC3E}">
        <p14:creationId xmlns:p14="http://schemas.microsoft.com/office/powerpoint/2010/main" val="2583497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2406B7-62F9-4355-A45F-64AE786C2088}" type="datetimeFigureOut">
              <a:rPr lang="zh-CN" altLang="en-US" smtClean="0"/>
              <a:t>2016/9/17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6EB21-6350-4FDE-9D89-87D297C6D793}" type="slidenum">
              <a:rPr lang="zh-CN" altLang="en-US" smtClean="0"/>
              <a:t>‹#›</a:t>
            </a:fld>
            <a:endParaRPr lang="zh-CN" altLang="en-US"/>
          </a:p>
        </p:txBody>
      </p:sp>
    </p:spTree>
    <p:extLst>
      <p:ext uri="{BB962C8B-B14F-4D97-AF65-F5344CB8AC3E}">
        <p14:creationId xmlns:p14="http://schemas.microsoft.com/office/powerpoint/2010/main" val="80582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7</a:t>
            </a:fld>
            <a:endParaRPr lang="zh-CN" altLang="en-US"/>
          </a:p>
        </p:txBody>
      </p:sp>
    </p:spTree>
    <p:extLst>
      <p:ext uri="{BB962C8B-B14F-4D97-AF65-F5344CB8AC3E}">
        <p14:creationId xmlns:p14="http://schemas.microsoft.com/office/powerpoint/2010/main" val="306321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pPr/>
              <a:t>8</a:t>
            </a:fld>
            <a:endParaRPr lang="zh-CN" altLang="en-US"/>
          </a:p>
        </p:txBody>
      </p:sp>
    </p:spTree>
    <p:extLst>
      <p:ext uri="{BB962C8B-B14F-4D97-AF65-F5344CB8AC3E}">
        <p14:creationId xmlns:p14="http://schemas.microsoft.com/office/powerpoint/2010/main" val="2455207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B746264-5200-40E2-B91F-407DDD89D1F9}" type="slidenum">
              <a:rPr lang="zh-CN" altLang="en-US" smtClean="0"/>
              <a:pPr fontAlgn="base">
                <a:spcBef>
                  <a:spcPct val="0"/>
                </a:spcBef>
                <a:spcAft>
                  <a:spcPct val="0"/>
                </a:spcAft>
              </a:pPr>
              <a:t>10</a:t>
            </a:fld>
            <a:endParaRPr lang="zh-CN" altLang="en-US" smtClean="0"/>
          </a:p>
        </p:txBody>
      </p:sp>
    </p:spTree>
    <p:extLst>
      <p:ext uri="{BB962C8B-B14F-4D97-AF65-F5344CB8AC3E}">
        <p14:creationId xmlns:p14="http://schemas.microsoft.com/office/powerpoint/2010/main" val="3023674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D4F4A7-94EB-4925-965F-2DC6E94C25F0}" type="slidenum">
              <a:rPr lang="zh-CN" altLang="en-US" smtClean="0"/>
              <a:pPr/>
              <a:t>37</a:t>
            </a:fld>
            <a:endParaRPr lang="zh-CN" altLang="en-US" smtClean="0"/>
          </a:p>
        </p:txBody>
      </p:sp>
    </p:spTree>
    <p:extLst>
      <p:ext uri="{BB962C8B-B14F-4D97-AF65-F5344CB8AC3E}">
        <p14:creationId xmlns:p14="http://schemas.microsoft.com/office/powerpoint/2010/main" val="3292900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http://meihua.docer.com/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520B5BE0-C739-4306-92B2-86AB3EB8670F}"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62989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796409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11332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510483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rot="15831222">
            <a:off x="8797332" y="3692986"/>
            <a:ext cx="3893549" cy="2443202"/>
          </a:xfrm>
          <a:prstGeom prst="rect">
            <a:avLst/>
          </a:prstGeom>
        </p:spPr>
      </p:pic>
      <p:pic>
        <p:nvPicPr>
          <p:cNvPr id="5" name="图片 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362856" y="0"/>
            <a:ext cx="1565395" cy="1824576"/>
          </a:xfrm>
          <a:prstGeom prst="rect">
            <a:avLst/>
          </a:prstGeom>
        </p:spPr>
      </p:pic>
    </p:spTree>
    <p:extLst>
      <p:ext uri="{BB962C8B-B14F-4D97-AF65-F5344CB8AC3E}">
        <p14:creationId xmlns:p14="http://schemas.microsoft.com/office/powerpoint/2010/main" val="364144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39085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306908" y="0"/>
            <a:ext cx="1549585" cy="1460500"/>
          </a:xfrm>
          <a:prstGeom prst="rect">
            <a:avLst/>
          </a:prstGeom>
        </p:spPr>
      </p:pic>
      <p:pic>
        <p:nvPicPr>
          <p:cNvPr id="3" name="图片 2"/>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513006"/>
            <a:ext cx="2399151" cy="2344994"/>
          </a:xfrm>
          <a:prstGeom prst="rect">
            <a:avLst/>
          </a:prstGeom>
        </p:spPr>
      </p:pic>
    </p:spTree>
    <p:extLst>
      <p:ext uri="{BB962C8B-B14F-4D97-AF65-F5344CB8AC3E}">
        <p14:creationId xmlns:p14="http://schemas.microsoft.com/office/powerpoint/2010/main" val="35627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8796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4611386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49588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444084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647535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303117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696752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915637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63885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5133E1-A36E-48E2-8877-CBBE7A8CBD6A}"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4A221-9664-4A77-AFD6-EB461C168B9F}" type="slidenum">
              <a:rPr lang="zh-CN" altLang="en-US" smtClean="0"/>
              <a:t>‹#›</a:t>
            </a:fld>
            <a:endParaRPr lang="zh-CN" altLang="en-US"/>
          </a:p>
        </p:txBody>
      </p:sp>
      <p:sp>
        <p:nvSpPr>
          <p:cNvPr id="7" name="矩形 6"/>
          <p:cNvSpPr/>
          <p:nvPr userDrawn="1">
            <p:custDataLst>
              <p:tags r:id="rId17"/>
            </p:custDataLst>
          </p:nvPr>
        </p:nvSpPr>
        <p:spPr>
          <a:xfrm>
            <a:off x="-25400000" y="-25400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18"/>
            </p:custDataLst>
          </p:nvPr>
        </p:nvSpPr>
        <p:spPr>
          <a:xfrm>
            <a:off x="37592000" y="3225800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931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image" Target="../media/image31.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30.png"/><Relationship Id="rId5" Type="http://schemas.openxmlformats.org/officeDocument/2006/relationships/tags" Target="../tags/tag30.xml"/><Relationship Id="rId10" Type="http://schemas.openxmlformats.org/officeDocument/2006/relationships/notesSlide" Target="../notesSlides/notesSlide3.xml"/><Relationship Id="rId4" Type="http://schemas.openxmlformats.org/officeDocument/2006/relationships/tags" Target="../tags/tag29.xml"/><Relationship Id="rId9"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13.xml"/><Relationship Id="rId1" Type="http://schemas.openxmlformats.org/officeDocument/2006/relationships/tags" Target="../tags/tag3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tags" Target="../tags/tag60.xml"/><Relationship Id="rId3" Type="http://schemas.openxmlformats.org/officeDocument/2006/relationships/tags" Target="../tags/tag37.xml"/><Relationship Id="rId21" Type="http://schemas.openxmlformats.org/officeDocument/2006/relationships/tags" Target="../tags/tag55.xml"/><Relationship Id="rId34" Type="http://schemas.openxmlformats.org/officeDocument/2006/relationships/image" Target="../media/image41.png"/><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tags" Target="../tags/tag59.xml"/><Relationship Id="rId33" Type="http://schemas.openxmlformats.org/officeDocument/2006/relationships/image" Target="../media/image40.png"/><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29" Type="http://schemas.openxmlformats.org/officeDocument/2006/relationships/tags" Target="../tags/tag63.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32" Type="http://schemas.openxmlformats.org/officeDocument/2006/relationships/image" Target="../media/image39.png"/><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tags" Target="../tags/tag62.xml"/><Relationship Id="rId10" Type="http://schemas.openxmlformats.org/officeDocument/2006/relationships/tags" Target="../tags/tag44.xml"/><Relationship Id="rId19" Type="http://schemas.openxmlformats.org/officeDocument/2006/relationships/tags" Target="../tags/tag53.xml"/><Relationship Id="rId31" Type="http://schemas.openxmlformats.org/officeDocument/2006/relationships/slideLayout" Target="../slideLayouts/slideLayout1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tags" Target="../tags/tag61.xml"/><Relationship Id="rId30" Type="http://schemas.openxmlformats.org/officeDocument/2006/relationships/tags" Target="../tags/tag6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tags" Target="../tags/tag77.xml"/><Relationship Id="rId18" Type="http://schemas.openxmlformats.org/officeDocument/2006/relationships/tags" Target="../tags/tag82.xml"/><Relationship Id="rId26" Type="http://schemas.openxmlformats.org/officeDocument/2006/relationships/tags" Target="../tags/tag90.xml"/><Relationship Id="rId39" Type="http://schemas.openxmlformats.org/officeDocument/2006/relationships/tags" Target="../tags/tag103.xml"/><Relationship Id="rId3" Type="http://schemas.openxmlformats.org/officeDocument/2006/relationships/tags" Target="../tags/tag67.xml"/><Relationship Id="rId21" Type="http://schemas.openxmlformats.org/officeDocument/2006/relationships/tags" Target="../tags/tag85.xml"/><Relationship Id="rId34" Type="http://schemas.openxmlformats.org/officeDocument/2006/relationships/tags" Target="../tags/tag98.xml"/><Relationship Id="rId42" Type="http://schemas.openxmlformats.org/officeDocument/2006/relationships/tags" Target="../tags/tag106.xml"/><Relationship Id="rId47" Type="http://schemas.openxmlformats.org/officeDocument/2006/relationships/tags" Target="../tags/tag111.xml"/><Relationship Id="rId50" Type="http://schemas.openxmlformats.org/officeDocument/2006/relationships/tags" Target="../tags/tag114.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tags" Target="../tags/tag81.xml"/><Relationship Id="rId25" Type="http://schemas.openxmlformats.org/officeDocument/2006/relationships/tags" Target="../tags/tag89.xml"/><Relationship Id="rId33" Type="http://schemas.openxmlformats.org/officeDocument/2006/relationships/tags" Target="../tags/tag97.xml"/><Relationship Id="rId38" Type="http://schemas.openxmlformats.org/officeDocument/2006/relationships/tags" Target="../tags/tag102.xml"/><Relationship Id="rId46" Type="http://schemas.openxmlformats.org/officeDocument/2006/relationships/tags" Target="../tags/tag110.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tags" Target="../tags/tag84.xml"/><Relationship Id="rId29" Type="http://schemas.openxmlformats.org/officeDocument/2006/relationships/tags" Target="../tags/tag93.xml"/><Relationship Id="rId41" Type="http://schemas.openxmlformats.org/officeDocument/2006/relationships/tags" Target="../tags/tag105.xml"/><Relationship Id="rId54" Type="http://schemas.openxmlformats.org/officeDocument/2006/relationships/image" Target="../media/image47.png"/><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24" Type="http://schemas.openxmlformats.org/officeDocument/2006/relationships/tags" Target="../tags/tag88.xml"/><Relationship Id="rId32" Type="http://schemas.openxmlformats.org/officeDocument/2006/relationships/tags" Target="../tags/tag96.xml"/><Relationship Id="rId37" Type="http://schemas.openxmlformats.org/officeDocument/2006/relationships/tags" Target="../tags/tag101.xml"/><Relationship Id="rId40" Type="http://schemas.openxmlformats.org/officeDocument/2006/relationships/tags" Target="../tags/tag104.xml"/><Relationship Id="rId45" Type="http://schemas.openxmlformats.org/officeDocument/2006/relationships/tags" Target="../tags/tag109.xml"/><Relationship Id="rId53" Type="http://schemas.openxmlformats.org/officeDocument/2006/relationships/image" Target="../media/image46.png"/><Relationship Id="rId5" Type="http://schemas.openxmlformats.org/officeDocument/2006/relationships/tags" Target="../tags/tag69.xml"/><Relationship Id="rId15" Type="http://schemas.openxmlformats.org/officeDocument/2006/relationships/tags" Target="../tags/tag79.xml"/><Relationship Id="rId23" Type="http://schemas.openxmlformats.org/officeDocument/2006/relationships/tags" Target="../tags/tag87.xml"/><Relationship Id="rId28" Type="http://schemas.openxmlformats.org/officeDocument/2006/relationships/tags" Target="../tags/tag92.xml"/><Relationship Id="rId36" Type="http://schemas.openxmlformats.org/officeDocument/2006/relationships/tags" Target="../tags/tag100.xml"/><Relationship Id="rId49" Type="http://schemas.openxmlformats.org/officeDocument/2006/relationships/tags" Target="../tags/tag113.xml"/><Relationship Id="rId10" Type="http://schemas.openxmlformats.org/officeDocument/2006/relationships/tags" Target="../tags/tag74.xml"/><Relationship Id="rId19" Type="http://schemas.openxmlformats.org/officeDocument/2006/relationships/tags" Target="../tags/tag83.xml"/><Relationship Id="rId31" Type="http://schemas.openxmlformats.org/officeDocument/2006/relationships/tags" Target="../tags/tag95.xml"/><Relationship Id="rId44" Type="http://schemas.openxmlformats.org/officeDocument/2006/relationships/tags" Target="../tags/tag108.xml"/><Relationship Id="rId52" Type="http://schemas.openxmlformats.org/officeDocument/2006/relationships/image" Target="../media/image45.png"/><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 Id="rId22" Type="http://schemas.openxmlformats.org/officeDocument/2006/relationships/tags" Target="../tags/tag86.xml"/><Relationship Id="rId27" Type="http://schemas.openxmlformats.org/officeDocument/2006/relationships/tags" Target="../tags/tag91.xml"/><Relationship Id="rId30" Type="http://schemas.openxmlformats.org/officeDocument/2006/relationships/tags" Target="../tags/tag94.xml"/><Relationship Id="rId35" Type="http://schemas.openxmlformats.org/officeDocument/2006/relationships/tags" Target="../tags/tag99.xml"/><Relationship Id="rId43" Type="http://schemas.openxmlformats.org/officeDocument/2006/relationships/tags" Target="../tags/tag107.xml"/><Relationship Id="rId48" Type="http://schemas.openxmlformats.org/officeDocument/2006/relationships/tags" Target="../tags/tag112.xml"/><Relationship Id="rId8" Type="http://schemas.openxmlformats.org/officeDocument/2006/relationships/tags" Target="../tags/tag72.xml"/><Relationship Id="rId5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image" Target="../media/image48.png"/><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slideLayout" Target="../slideLayouts/slideLayout6.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5.xml"/><Relationship Id="rId7" Type="http://schemas.openxmlformats.org/officeDocument/2006/relationships/image" Target="../media/image9.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image" Target="../media/image51.png"/><Relationship Id="rId3" Type="http://schemas.openxmlformats.org/officeDocument/2006/relationships/tags" Target="../tags/tag141.xml"/><Relationship Id="rId21" Type="http://schemas.openxmlformats.org/officeDocument/2006/relationships/image" Target="../media/image54.png"/><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slideLayout" Target="../slideLayouts/slideLayout6.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image" Target="../media/image53.png"/><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5" Type="http://schemas.openxmlformats.org/officeDocument/2006/relationships/tags" Target="../tags/tag143.xml"/><Relationship Id="rId15" Type="http://schemas.openxmlformats.org/officeDocument/2006/relationships/tags" Target="../tags/tag153.xml"/><Relationship Id="rId10" Type="http://schemas.openxmlformats.org/officeDocument/2006/relationships/tags" Target="../tags/tag148.xml"/><Relationship Id="rId19" Type="http://schemas.openxmlformats.org/officeDocument/2006/relationships/image" Target="../media/image52.png"/><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tags" Target="../tags/tag172.xml"/><Relationship Id="rId26" Type="http://schemas.openxmlformats.org/officeDocument/2006/relationships/tags" Target="../tags/tag180.xml"/><Relationship Id="rId3" Type="http://schemas.openxmlformats.org/officeDocument/2006/relationships/tags" Target="../tags/tag157.xml"/><Relationship Id="rId21" Type="http://schemas.openxmlformats.org/officeDocument/2006/relationships/tags" Target="../tags/tag175.xml"/><Relationship Id="rId34" Type="http://schemas.openxmlformats.org/officeDocument/2006/relationships/image" Target="../media/image56.png"/><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tags" Target="../tags/tag171.xml"/><Relationship Id="rId25" Type="http://schemas.openxmlformats.org/officeDocument/2006/relationships/tags" Target="../tags/tag179.xml"/><Relationship Id="rId33" Type="http://schemas.openxmlformats.org/officeDocument/2006/relationships/slideLayout" Target="../slideLayouts/slideLayout2.xml"/><Relationship Id="rId2" Type="http://schemas.openxmlformats.org/officeDocument/2006/relationships/tags" Target="../tags/tag156.xml"/><Relationship Id="rId16" Type="http://schemas.openxmlformats.org/officeDocument/2006/relationships/tags" Target="../tags/tag170.xml"/><Relationship Id="rId20" Type="http://schemas.openxmlformats.org/officeDocument/2006/relationships/tags" Target="../tags/tag174.xml"/><Relationship Id="rId29" Type="http://schemas.openxmlformats.org/officeDocument/2006/relationships/tags" Target="../tags/tag183.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24" Type="http://schemas.openxmlformats.org/officeDocument/2006/relationships/tags" Target="../tags/tag178.xml"/><Relationship Id="rId32" Type="http://schemas.openxmlformats.org/officeDocument/2006/relationships/tags" Target="../tags/tag186.xml"/><Relationship Id="rId5" Type="http://schemas.openxmlformats.org/officeDocument/2006/relationships/tags" Target="../tags/tag159.xml"/><Relationship Id="rId15" Type="http://schemas.openxmlformats.org/officeDocument/2006/relationships/tags" Target="../tags/tag169.xml"/><Relationship Id="rId23" Type="http://schemas.openxmlformats.org/officeDocument/2006/relationships/tags" Target="../tags/tag177.xml"/><Relationship Id="rId28" Type="http://schemas.openxmlformats.org/officeDocument/2006/relationships/tags" Target="../tags/tag182.xml"/><Relationship Id="rId10" Type="http://schemas.openxmlformats.org/officeDocument/2006/relationships/tags" Target="../tags/tag164.xml"/><Relationship Id="rId19" Type="http://schemas.openxmlformats.org/officeDocument/2006/relationships/tags" Target="../tags/tag173.xml"/><Relationship Id="rId31" Type="http://schemas.openxmlformats.org/officeDocument/2006/relationships/tags" Target="../tags/tag185.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 Id="rId22" Type="http://schemas.openxmlformats.org/officeDocument/2006/relationships/tags" Target="../tags/tag176.xml"/><Relationship Id="rId27" Type="http://schemas.openxmlformats.org/officeDocument/2006/relationships/tags" Target="../tags/tag181.xml"/><Relationship Id="rId30" Type="http://schemas.openxmlformats.org/officeDocument/2006/relationships/tags" Target="../tags/tag184.xml"/><Relationship Id="rId35" Type="http://schemas.openxmlformats.org/officeDocument/2006/relationships/image" Target="../media/image57.png"/></Relationships>
</file>

<file path=ppt/slides/_rels/slide2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tags" Target="../tags/tag204.xml"/><Relationship Id="rId3" Type="http://schemas.openxmlformats.org/officeDocument/2006/relationships/tags" Target="../tags/tag189.xml"/><Relationship Id="rId21" Type="http://schemas.openxmlformats.org/officeDocument/2006/relationships/slideLayout" Target="../slideLayouts/slideLayout2.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 Type="http://schemas.openxmlformats.org/officeDocument/2006/relationships/tags" Target="../tags/tag188.xml"/><Relationship Id="rId16" Type="http://schemas.openxmlformats.org/officeDocument/2006/relationships/tags" Target="../tags/tag202.xml"/><Relationship Id="rId20" Type="http://schemas.openxmlformats.org/officeDocument/2006/relationships/tags" Target="../tags/tag206.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23" Type="http://schemas.openxmlformats.org/officeDocument/2006/relationships/image" Target="../media/image62.png"/><Relationship Id="rId10" Type="http://schemas.openxmlformats.org/officeDocument/2006/relationships/tags" Target="../tags/tag196.xml"/><Relationship Id="rId19" Type="http://schemas.openxmlformats.org/officeDocument/2006/relationships/tags" Target="../tags/tag205.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 Id="rId22" Type="http://schemas.openxmlformats.org/officeDocument/2006/relationships/image" Target="../media/image61.png"/></Relationships>
</file>

<file path=ppt/slides/_rels/slide2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tags" Target="../tags/tag209.xml"/><Relationship Id="rId7" Type="http://schemas.openxmlformats.org/officeDocument/2006/relationships/slideLayout" Target="../slideLayouts/slideLayout7.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9" Type="http://schemas.openxmlformats.org/officeDocument/2006/relationships/image" Target="../media/image64.png"/></Relationships>
</file>

<file path=ppt/slides/_rels/slide29.xml.rels><?xml version="1.0" encoding="UTF-8" standalone="yes"?>
<Relationships xmlns="http://schemas.openxmlformats.org/package/2006/relationships"><Relationship Id="rId8" Type="http://schemas.openxmlformats.org/officeDocument/2006/relationships/tags" Target="../tags/tag220.xml"/><Relationship Id="rId13" Type="http://schemas.openxmlformats.org/officeDocument/2006/relationships/tags" Target="../tags/tag225.xml"/><Relationship Id="rId18" Type="http://schemas.openxmlformats.org/officeDocument/2006/relationships/tags" Target="../tags/tag230.xml"/><Relationship Id="rId3" Type="http://schemas.openxmlformats.org/officeDocument/2006/relationships/tags" Target="../tags/tag215.xml"/><Relationship Id="rId21" Type="http://schemas.openxmlformats.org/officeDocument/2006/relationships/tags" Target="../tags/tag233.xml"/><Relationship Id="rId7" Type="http://schemas.openxmlformats.org/officeDocument/2006/relationships/tags" Target="../tags/tag219.xml"/><Relationship Id="rId12" Type="http://schemas.openxmlformats.org/officeDocument/2006/relationships/tags" Target="../tags/tag224.xml"/><Relationship Id="rId17" Type="http://schemas.openxmlformats.org/officeDocument/2006/relationships/tags" Target="../tags/tag229.xml"/><Relationship Id="rId25" Type="http://schemas.openxmlformats.org/officeDocument/2006/relationships/image" Target="../media/image66.png"/><Relationship Id="rId2" Type="http://schemas.openxmlformats.org/officeDocument/2006/relationships/tags" Target="../tags/tag214.xml"/><Relationship Id="rId16" Type="http://schemas.openxmlformats.org/officeDocument/2006/relationships/tags" Target="../tags/tag228.xml"/><Relationship Id="rId20" Type="http://schemas.openxmlformats.org/officeDocument/2006/relationships/tags" Target="../tags/tag232.xml"/><Relationship Id="rId1" Type="http://schemas.openxmlformats.org/officeDocument/2006/relationships/tags" Target="../tags/tag213.xml"/><Relationship Id="rId6" Type="http://schemas.openxmlformats.org/officeDocument/2006/relationships/tags" Target="../tags/tag218.xml"/><Relationship Id="rId11" Type="http://schemas.openxmlformats.org/officeDocument/2006/relationships/tags" Target="../tags/tag223.xml"/><Relationship Id="rId24" Type="http://schemas.openxmlformats.org/officeDocument/2006/relationships/image" Target="../media/image65.png"/><Relationship Id="rId5" Type="http://schemas.openxmlformats.org/officeDocument/2006/relationships/tags" Target="../tags/tag217.xml"/><Relationship Id="rId15" Type="http://schemas.openxmlformats.org/officeDocument/2006/relationships/tags" Target="../tags/tag227.xml"/><Relationship Id="rId23" Type="http://schemas.openxmlformats.org/officeDocument/2006/relationships/slideLayout" Target="../slideLayouts/slideLayout6.xml"/><Relationship Id="rId10" Type="http://schemas.openxmlformats.org/officeDocument/2006/relationships/tags" Target="../tags/tag222.xml"/><Relationship Id="rId19" Type="http://schemas.openxmlformats.org/officeDocument/2006/relationships/tags" Target="../tags/tag231.xml"/><Relationship Id="rId4" Type="http://schemas.openxmlformats.org/officeDocument/2006/relationships/tags" Target="../tags/tag216.xml"/><Relationship Id="rId9" Type="http://schemas.openxmlformats.org/officeDocument/2006/relationships/tags" Target="../tags/tag221.xml"/><Relationship Id="rId14" Type="http://schemas.openxmlformats.org/officeDocument/2006/relationships/tags" Target="../tags/tag226.xml"/><Relationship Id="rId22" Type="http://schemas.openxmlformats.org/officeDocument/2006/relationships/tags" Target="../tags/tag23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75.jpg"/><Relationship Id="rId3" Type="http://schemas.openxmlformats.org/officeDocument/2006/relationships/tags" Target="../tags/tag237.xml"/><Relationship Id="rId7" Type="http://schemas.openxmlformats.org/officeDocument/2006/relationships/image" Target="../media/image74.jpg"/><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image" Target="../media/image73.png"/><Relationship Id="rId5" Type="http://schemas.openxmlformats.org/officeDocument/2006/relationships/slideLayout" Target="../slideLayouts/slideLayout2.xml"/><Relationship Id="rId4" Type="http://schemas.openxmlformats.org/officeDocument/2006/relationships/tags" Target="../tags/tag238.xml"/><Relationship Id="rId9" Type="http://schemas.openxmlformats.org/officeDocument/2006/relationships/image" Target="../media/image76.jpg"/></Relationships>
</file>

<file path=ppt/slides/_rels/slide3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tags" Target="../tags/tag251.xml"/><Relationship Id="rId18" Type="http://schemas.openxmlformats.org/officeDocument/2006/relationships/slideLayout" Target="../slideLayouts/slideLayout6.xml"/><Relationship Id="rId3" Type="http://schemas.openxmlformats.org/officeDocument/2006/relationships/tags" Target="../tags/tag241.xml"/><Relationship Id="rId7" Type="http://schemas.openxmlformats.org/officeDocument/2006/relationships/tags" Target="../tags/tag245.xml"/><Relationship Id="rId12" Type="http://schemas.openxmlformats.org/officeDocument/2006/relationships/tags" Target="../tags/tag250.xml"/><Relationship Id="rId17" Type="http://schemas.openxmlformats.org/officeDocument/2006/relationships/tags" Target="../tags/tag255.xml"/><Relationship Id="rId2" Type="http://schemas.openxmlformats.org/officeDocument/2006/relationships/tags" Target="../tags/tag240.xml"/><Relationship Id="rId16" Type="http://schemas.openxmlformats.org/officeDocument/2006/relationships/tags" Target="../tags/tag254.xml"/><Relationship Id="rId20" Type="http://schemas.openxmlformats.org/officeDocument/2006/relationships/image" Target="../media/image79.png"/><Relationship Id="rId1" Type="http://schemas.openxmlformats.org/officeDocument/2006/relationships/tags" Target="../tags/tag239.xml"/><Relationship Id="rId6" Type="http://schemas.openxmlformats.org/officeDocument/2006/relationships/tags" Target="../tags/tag244.xml"/><Relationship Id="rId11" Type="http://schemas.openxmlformats.org/officeDocument/2006/relationships/tags" Target="../tags/tag249.xml"/><Relationship Id="rId5" Type="http://schemas.openxmlformats.org/officeDocument/2006/relationships/tags" Target="../tags/tag243.xml"/><Relationship Id="rId15" Type="http://schemas.openxmlformats.org/officeDocument/2006/relationships/tags" Target="../tags/tag253.xml"/><Relationship Id="rId10" Type="http://schemas.openxmlformats.org/officeDocument/2006/relationships/tags" Target="../tags/tag248.xml"/><Relationship Id="rId19" Type="http://schemas.openxmlformats.org/officeDocument/2006/relationships/image" Target="../media/image78.png"/><Relationship Id="rId4" Type="http://schemas.openxmlformats.org/officeDocument/2006/relationships/tags" Target="../tags/tag242.xml"/><Relationship Id="rId9" Type="http://schemas.openxmlformats.org/officeDocument/2006/relationships/tags" Target="../tags/tag247.xml"/><Relationship Id="rId14" Type="http://schemas.openxmlformats.org/officeDocument/2006/relationships/tags" Target="../tags/tag252.xml"/></Relationships>
</file>

<file path=ppt/slides/_rels/slide37.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tags" Target="../tags/tag268.xml"/><Relationship Id="rId18" Type="http://schemas.openxmlformats.org/officeDocument/2006/relationships/tags" Target="../tags/tag273.xml"/><Relationship Id="rId26" Type="http://schemas.openxmlformats.org/officeDocument/2006/relationships/tags" Target="../tags/tag281.xml"/><Relationship Id="rId3" Type="http://schemas.openxmlformats.org/officeDocument/2006/relationships/tags" Target="../tags/tag258.xml"/><Relationship Id="rId21" Type="http://schemas.openxmlformats.org/officeDocument/2006/relationships/tags" Target="../tags/tag276.xml"/><Relationship Id="rId7" Type="http://schemas.openxmlformats.org/officeDocument/2006/relationships/tags" Target="../tags/tag262.xml"/><Relationship Id="rId12" Type="http://schemas.openxmlformats.org/officeDocument/2006/relationships/tags" Target="../tags/tag267.xml"/><Relationship Id="rId17" Type="http://schemas.openxmlformats.org/officeDocument/2006/relationships/tags" Target="../tags/tag272.xml"/><Relationship Id="rId25" Type="http://schemas.openxmlformats.org/officeDocument/2006/relationships/tags" Target="../tags/tag280.xml"/><Relationship Id="rId2" Type="http://schemas.openxmlformats.org/officeDocument/2006/relationships/tags" Target="../tags/tag257.xml"/><Relationship Id="rId16" Type="http://schemas.openxmlformats.org/officeDocument/2006/relationships/tags" Target="../tags/tag271.xml"/><Relationship Id="rId20" Type="http://schemas.openxmlformats.org/officeDocument/2006/relationships/tags" Target="../tags/tag275.xml"/><Relationship Id="rId29" Type="http://schemas.openxmlformats.org/officeDocument/2006/relationships/notesSlide" Target="../notesSlides/notesSlide4.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24" Type="http://schemas.openxmlformats.org/officeDocument/2006/relationships/tags" Target="../tags/tag279.xml"/><Relationship Id="rId5" Type="http://schemas.openxmlformats.org/officeDocument/2006/relationships/tags" Target="../tags/tag260.xml"/><Relationship Id="rId15" Type="http://schemas.openxmlformats.org/officeDocument/2006/relationships/tags" Target="../tags/tag270.xml"/><Relationship Id="rId23" Type="http://schemas.openxmlformats.org/officeDocument/2006/relationships/tags" Target="../tags/tag278.xml"/><Relationship Id="rId28" Type="http://schemas.openxmlformats.org/officeDocument/2006/relationships/slideLayout" Target="../slideLayouts/slideLayout6.xml"/><Relationship Id="rId10" Type="http://schemas.openxmlformats.org/officeDocument/2006/relationships/tags" Target="../tags/tag265.xml"/><Relationship Id="rId19" Type="http://schemas.openxmlformats.org/officeDocument/2006/relationships/tags" Target="../tags/tag274.xml"/><Relationship Id="rId31" Type="http://schemas.openxmlformats.org/officeDocument/2006/relationships/image" Target="../media/image81.png"/><Relationship Id="rId4" Type="http://schemas.openxmlformats.org/officeDocument/2006/relationships/tags" Target="../tags/tag259.xml"/><Relationship Id="rId9" Type="http://schemas.openxmlformats.org/officeDocument/2006/relationships/tags" Target="../tags/tag264.xml"/><Relationship Id="rId14" Type="http://schemas.openxmlformats.org/officeDocument/2006/relationships/tags" Target="../tags/tag269.xml"/><Relationship Id="rId22" Type="http://schemas.openxmlformats.org/officeDocument/2006/relationships/tags" Target="../tags/tag277.xml"/><Relationship Id="rId27" Type="http://schemas.openxmlformats.org/officeDocument/2006/relationships/tags" Target="../tags/tag282.xml"/><Relationship Id="rId30" Type="http://schemas.openxmlformats.org/officeDocument/2006/relationships/image" Target="../media/image80.pn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image" Target="../media/image83.png"/><Relationship Id="rId5" Type="http://schemas.openxmlformats.org/officeDocument/2006/relationships/tags" Target="../tags/tag287.xml"/><Relationship Id="rId10" Type="http://schemas.openxmlformats.org/officeDocument/2006/relationships/image" Target="../media/image82.png"/><Relationship Id="rId4" Type="http://schemas.openxmlformats.org/officeDocument/2006/relationships/tags" Target="../tags/tag286.xml"/><Relationship Id="rId9" Type="http://schemas.openxmlformats.org/officeDocument/2006/relationships/notesSlide" Target="../notesSlides/notesSlide5.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24.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2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notesSlide" Target="../notesSlides/notesSlide2.xml"/><Relationship Id="rId5" Type="http://schemas.openxmlformats.org/officeDocument/2006/relationships/tags" Target="../tags/tag14.xml"/><Relationship Id="rId10" Type="http://schemas.openxmlformats.org/officeDocument/2006/relationships/slideLayout" Target="../slideLayouts/slideLayout6.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29.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28.png"/><Relationship Id="rId5" Type="http://schemas.openxmlformats.org/officeDocument/2006/relationships/tags" Target="../tags/tag23.xml"/><Relationship Id="rId10" Type="http://schemas.openxmlformats.org/officeDocument/2006/relationships/image" Target="../media/image27.jpg"/><Relationship Id="rId4" Type="http://schemas.openxmlformats.org/officeDocument/2006/relationships/tags" Target="../tags/tag22.xml"/><Relationship Id="rId9"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flipH="1" flipV="1">
            <a:off x="7014715" y="-1353178"/>
            <a:ext cx="5572827" cy="6127600"/>
          </a:xfrm>
          <a:prstGeom prst="rect">
            <a:avLst/>
          </a:prstGeom>
        </p:spPr>
      </p:pic>
      <p:grpSp>
        <p:nvGrpSpPr>
          <p:cNvPr id="2" name="组合 1"/>
          <p:cNvGrpSpPr/>
          <p:nvPr/>
        </p:nvGrpSpPr>
        <p:grpSpPr>
          <a:xfrm>
            <a:off x="-640961" y="-64278"/>
            <a:ext cx="5041513" cy="6604778"/>
            <a:chOff x="-640961" y="-64278"/>
            <a:chExt cx="5041513" cy="6604778"/>
          </a:xfrm>
        </p:grpSpPr>
        <p:pic>
          <p:nvPicPr>
            <p:cNvPr id="17" name="图片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16200000" flipV="1">
              <a:off x="-385812" y="1754135"/>
              <a:ext cx="4531216" cy="5041513"/>
            </a:xfrm>
            <a:prstGeom prst="rect">
              <a:avLst/>
            </a:prstGeom>
          </p:spPr>
        </p:pic>
        <p:pic>
          <p:nvPicPr>
            <p:cNvPr id="20" name="图片 1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4817" y="-64278"/>
              <a:ext cx="3511742" cy="4775200"/>
            </a:xfrm>
            <a:prstGeom prst="rect">
              <a:avLst/>
            </a:prstGeom>
          </p:spPr>
        </p:pic>
      </p:grpSp>
      <p:sp>
        <p:nvSpPr>
          <p:cNvPr id="21" name="矩形 20"/>
          <p:cNvSpPr/>
          <p:nvPr/>
        </p:nvSpPr>
        <p:spPr>
          <a:xfrm>
            <a:off x="4160379" y="3389313"/>
            <a:ext cx="7879080" cy="1015663"/>
          </a:xfrm>
          <a:prstGeom prst="rect">
            <a:avLst/>
          </a:prstGeom>
          <a:noFill/>
        </p:spPr>
        <p:txBody>
          <a:bodyPr wrap="none" lIns="91440" tIns="45720" rIns="91440" bIns="45720">
            <a:spAutoFit/>
          </a:bodyPr>
          <a:lstStyle/>
          <a:p>
            <a:pPr algn="ctr"/>
            <a:r>
              <a:rPr lang="zh-CN" altLang="en-US" sz="600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彩色</a:t>
            </a:r>
            <a:r>
              <a:rPr lang="zh-CN" altLang="en-US" sz="6000" dirty="0" smtClean="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墨迹毕业设计模板</a:t>
            </a:r>
            <a:endParaRPr lang="zh-CN" altLang="en-US" sz="6000" b="0" cap="none" spc="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endParaRPr>
          </a:p>
        </p:txBody>
      </p:sp>
      <p:sp>
        <p:nvSpPr>
          <p:cNvPr id="24" name="矩形 23"/>
          <p:cNvSpPr/>
          <p:nvPr/>
        </p:nvSpPr>
        <p:spPr>
          <a:xfrm>
            <a:off x="7729814" y="4306457"/>
            <a:ext cx="3877985" cy="584775"/>
          </a:xfrm>
          <a:prstGeom prst="rect">
            <a:avLst/>
          </a:prstGeom>
          <a:noFill/>
        </p:spPr>
        <p:txBody>
          <a:bodyPr wrap="none" lIns="91440" tIns="45720" rIns="91440" bIns="45720">
            <a:spAutoFit/>
          </a:bodyPr>
          <a:lstStyle/>
          <a:p>
            <a:pPr algn="ctr"/>
            <a:r>
              <a:rPr lang="zh-CN" altLang="en-US" sz="3200" dirty="0" smtClean="0">
                <a:ln w="0"/>
                <a:solidFill>
                  <a:schemeClr val="tx1">
                    <a:lumMod val="95000"/>
                    <a:lumOff val="5000"/>
                  </a:schemeClr>
                </a:solidFill>
                <a:effectLst>
                  <a:outerShdw blurRad="50800" dist="38100" dir="16200000" rotWithShape="0">
                    <a:prstClr val="black">
                      <a:alpha val="40000"/>
                    </a:prstClr>
                  </a:outerShdw>
                </a:effectLst>
                <a:latin typeface="李旭科书法" panose="02000603000000000000" pitchFamily="2" charset="-122"/>
                <a:ea typeface="李旭科书法" panose="02000603000000000000" pitchFamily="2" charset="-122"/>
              </a:rPr>
              <a:t>报告人：哎呀小小草</a:t>
            </a:r>
            <a:endParaRPr lang="zh-CN" altLang="en-US" sz="3200" b="0" cap="none" spc="0" dirty="0">
              <a:ln w="0"/>
              <a:solidFill>
                <a:schemeClr val="tx1">
                  <a:lumMod val="95000"/>
                  <a:lumOff val="5000"/>
                </a:schemeClr>
              </a:solidFill>
              <a:effectLst>
                <a:outerShdw blurRad="50800" dist="38100" dir="16200000" rotWithShape="0">
                  <a:prstClr val="black">
                    <a:alpha val="40000"/>
                  </a:prstClr>
                </a:outerShdw>
              </a:effectLst>
              <a:latin typeface="李旭科书法" panose="02000603000000000000" pitchFamily="2" charset="-122"/>
              <a:ea typeface="李旭科书法" panose="02000603000000000000" pitchFamily="2" charset="-122"/>
            </a:endParaRPr>
          </a:p>
        </p:txBody>
      </p:sp>
      <p:pic>
        <p:nvPicPr>
          <p:cNvPr id="25" name="图片 2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184778" y="4876151"/>
            <a:ext cx="2423021" cy="517118"/>
          </a:xfrm>
          <a:prstGeom prst="rect">
            <a:avLst/>
          </a:prstGeom>
        </p:spPr>
      </p:pic>
    </p:spTree>
    <p:extLst>
      <p:ext uri="{BB962C8B-B14F-4D97-AF65-F5344CB8AC3E}">
        <p14:creationId xmlns:p14="http://schemas.microsoft.com/office/powerpoint/2010/main" val="1855596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Scale>
                                      <p:cBhvr>
                                        <p:cTn id="1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
                                        </p:tgtEl>
                                        <p:attrNameLst>
                                          <p:attrName>ppt_x</p:attrName>
                                          <p:attrName>ppt_y</p:attrName>
                                        </p:attrNameLst>
                                      </p:cBhvr>
                                    </p:animMotion>
                                    <p:animEffect transition="in" filter="fade">
                                      <p:cBhvr>
                                        <p:cTn id="13" dur="1000"/>
                                        <p:tgtEl>
                                          <p:spTgt spid="11"/>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a:xfrm>
            <a:off x="2062039" y="1845513"/>
            <a:ext cx="3240000" cy="3240000"/>
          </a:xfrm>
          <a:prstGeom prst="ellipse">
            <a:avLst/>
          </a:prstGeom>
          <a:solidFill>
            <a:srgbClr val="853B03"/>
          </a:solidFill>
          <a:ln w="190500" cap="flat" cmpd="sng" algn="ctr">
            <a:solidFill>
              <a:srgbClr val="0EFC8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b="1" kern="0" dirty="0" smtClean="0">
                <a:solidFill>
                  <a:srgbClr val="FFFFFF"/>
                </a:solidFill>
              </a:rPr>
              <a:t>标题</a:t>
            </a:r>
            <a:r>
              <a:rPr lang="en-US" altLang="zh-CN" sz="2800" b="1" kern="0" dirty="0" smtClean="0">
                <a:solidFill>
                  <a:srgbClr val="FFFFFF"/>
                </a:solidFill>
              </a:rPr>
              <a:t>Title</a:t>
            </a:r>
            <a:endParaRPr lang="en-US" sz="2800" b="1" kern="0" dirty="0">
              <a:solidFill>
                <a:srgbClr val="FFFFFF"/>
              </a:solidFill>
            </a:endParaRPr>
          </a:p>
        </p:txBody>
      </p:sp>
      <p:sp>
        <p:nvSpPr>
          <p:cNvPr id="33" name="MH_SubTitle_4"/>
          <p:cNvSpPr/>
          <p:nvPr>
            <p:custDataLst>
              <p:tags r:id="rId3"/>
            </p:custDataLst>
          </p:nvPr>
        </p:nvSpPr>
        <p:spPr>
          <a:xfrm>
            <a:off x="1118468" y="3663086"/>
            <a:ext cx="2041200" cy="2041200"/>
          </a:xfrm>
          <a:prstGeom prst="ellipse">
            <a:avLst/>
          </a:prstGeom>
          <a:solidFill>
            <a:srgbClr val="F7E135"/>
          </a:solidFill>
          <a:ln w="165100" cap="flat" cmpd="sng" algn="ctr">
            <a:solidFill>
              <a:srgbClr val="60655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accent1">
                    <a:lumMod val="50000"/>
                  </a:schemeClr>
                </a:solidFill>
                <a:ea typeface="幼圆" panose="02010509060101010101" pitchFamily="49" charset="-122"/>
              </a:rPr>
              <a:t>标题</a:t>
            </a:r>
            <a:endParaRPr lang="zh-CN" altLang="en-US" sz="2800" kern="0" dirty="0">
              <a:solidFill>
                <a:schemeClr val="accent1">
                  <a:lumMod val="50000"/>
                </a:schemeClr>
              </a:solidFill>
              <a:ea typeface="幼圆" panose="02010509060101010101" pitchFamily="49" charset="-122"/>
            </a:endParaRPr>
          </a:p>
        </p:txBody>
      </p:sp>
      <p:sp>
        <p:nvSpPr>
          <p:cNvPr id="34" name="MH_SubTitle_2"/>
          <p:cNvSpPr/>
          <p:nvPr>
            <p:custDataLst>
              <p:tags r:id="rId4"/>
            </p:custDataLst>
          </p:nvPr>
        </p:nvSpPr>
        <p:spPr>
          <a:xfrm>
            <a:off x="4179045" y="1450977"/>
            <a:ext cx="1702800" cy="1702800"/>
          </a:xfrm>
          <a:prstGeom prst="ellipse">
            <a:avLst/>
          </a:prstGeom>
          <a:solidFill>
            <a:srgbClr val="EB246C"/>
          </a:solidFill>
          <a:ln w="127000" cap="flat" cmpd="sng" algn="ctr">
            <a:solidFill>
              <a:srgbClr val="E1ACAE"/>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5" name="MH_SubTitle_3"/>
          <p:cNvSpPr/>
          <p:nvPr>
            <p:custDataLst>
              <p:tags r:id="rId5"/>
            </p:custDataLst>
          </p:nvPr>
        </p:nvSpPr>
        <p:spPr>
          <a:xfrm>
            <a:off x="4348102" y="4009139"/>
            <a:ext cx="1386000" cy="1386000"/>
          </a:xfrm>
          <a:prstGeom prst="ellipse">
            <a:avLst/>
          </a:prstGeom>
          <a:solidFill>
            <a:srgbClr val="564E8F"/>
          </a:solidFill>
          <a:ln w="101600" cap="flat" cmpd="sng" algn="ctr">
            <a:solidFill>
              <a:srgbClr val="DCB82D"/>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6" name="MH_SubTitle_1"/>
          <p:cNvSpPr/>
          <p:nvPr>
            <p:custDataLst>
              <p:tags r:id="rId6"/>
            </p:custDataLst>
          </p:nvPr>
        </p:nvSpPr>
        <p:spPr>
          <a:xfrm>
            <a:off x="1438501" y="1712428"/>
            <a:ext cx="1620000" cy="1620000"/>
          </a:xfrm>
          <a:prstGeom prst="ellipse">
            <a:avLst/>
          </a:prstGeom>
          <a:solidFill>
            <a:srgbClr val="44D166"/>
          </a:solidFill>
          <a:ln w="127000" cap="flat" cmpd="sng" algn="ctr">
            <a:solidFill>
              <a:srgbClr val="F70E74"/>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bg1"/>
                </a:solidFill>
                <a:ea typeface="幼圆" panose="02010509060101010101" pitchFamily="49" charset="-122"/>
              </a:rPr>
              <a:t>标题</a:t>
            </a:r>
            <a:endParaRPr lang="en-US" sz="2000" kern="0" dirty="0">
              <a:solidFill>
                <a:schemeClr val="bg1"/>
              </a:solidFill>
              <a:ea typeface="幼圆" panose="02010509060101010101" pitchFamily="49" charset="-122"/>
            </a:endParaRPr>
          </a:p>
        </p:txBody>
      </p:sp>
      <p:sp>
        <p:nvSpPr>
          <p:cNvPr id="37" name="MH_Desc_1"/>
          <p:cNvSpPr txBox="1"/>
          <p:nvPr>
            <p:custDataLst>
              <p:tags r:id="rId7"/>
            </p:custDataLst>
          </p:nvPr>
        </p:nvSpPr>
        <p:spPr>
          <a:xfrm>
            <a:off x="7618678" y="2181826"/>
            <a:ext cx="3009348" cy="3213313"/>
          </a:xfrm>
          <a:prstGeom prst="rect">
            <a:avLst/>
          </a:prstGeom>
          <a:noFill/>
        </p:spPr>
        <p:txBody>
          <a:bodyPr lIns="0" tIns="0" rIns="0" bIns="0">
            <a:noAutofit/>
          </a:bodyPr>
          <a:lstStyle/>
          <a:p>
            <a:pPr>
              <a:lnSpc>
                <a:spcPct val="130000"/>
              </a:lnSpc>
              <a:spcBef>
                <a:spcPts val="600"/>
              </a:spcBef>
              <a:spcAft>
                <a:spcPts val="600"/>
              </a:spcAft>
              <a:defRPr/>
            </a:pP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     请在此输入替换你</a:t>
            </a:r>
            <a:r>
              <a:rPr lang="en-US" altLang="zh-CN" sz="1600" dirty="0">
                <a:solidFill>
                  <a:schemeClr val="tx1">
                    <a:lumMod val="65000"/>
                    <a:lumOff val="35000"/>
                  </a:schemeClr>
                </a:solidFill>
                <a:latin typeface="幼圆" panose="02010509060101010101" pitchFamily="49" charset="-122"/>
                <a:ea typeface="幼圆" panose="02010509060101010101" pitchFamily="49" charset="-122"/>
              </a:rPr>
              <a:t> </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的文本内容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a:solidFill>
                  <a:schemeClr val="tx1">
                    <a:lumMod val="65000"/>
                    <a:lumOff val="35000"/>
                  </a:schemeClr>
                </a:solidFill>
                <a:latin typeface="幼圆" panose="02010509060101010101" pitchFamily="49" charset="-122"/>
                <a:ea typeface="幼圆" panose="02010509060101010101" pitchFamily="49" charset="-122"/>
              </a:rPr>
              <a:t> </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endParaRPr lang="en-US" altLang="zh-CN"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5147" name="MH_Other_4"/>
          <p:cNvSpPr>
            <a:spLocks noChangeArrowheads="1"/>
          </p:cNvSpPr>
          <p:nvPr>
            <p:custDataLst>
              <p:tags r:id="rId8"/>
            </p:custDataLst>
          </p:nvPr>
        </p:nvSpPr>
        <p:spPr bwMode="auto">
          <a:xfrm>
            <a:off x="7479500" y="1625288"/>
            <a:ext cx="609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600" dirty="0">
                <a:solidFill>
                  <a:schemeClr val="accent1">
                    <a:lumMod val="75000"/>
                  </a:schemeClr>
                </a:solidFill>
                <a:latin typeface="+mn-lt"/>
                <a:ea typeface="幼圆" panose="02010509060101010101" pitchFamily="49" charset="-122"/>
              </a:rPr>
              <a:t>L</a:t>
            </a:r>
            <a:endParaRPr lang="zh-CN" altLang="en-US" sz="6600" dirty="0">
              <a:solidFill>
                <a:schemeClr val="accent1">
                  <a:lumMod val="75000"/>
                </a:schemeClr>
              </a:solidFill>
              <a:latin typeface="+mn-lt"/>
              <a:ea typeface="幼圆" panose="02010509060101010101" pitchFamily="49" charset="-122"/>
            </a:endParaRPr>
          </a:p>
        </p:txBody>
      </p:sp>
      <p:sp>
        <p:nvSpPr>
          <p:cNvPr id="16" name="矩形 15"/>
          <p:cNvSpPr/>
          <p:nvPr/>
        </p:nvSpPr>
        <p:spPr>
          <a:xfrm>
            <a:off x="5448853" y="335287"/>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11" name="图片 10"/>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6583440" y="5395139"/>
            <a:ext cx="4709579" cy="1393074"/>
          </a:xfrm>
          <a:prstGeom prst="rect">
            <a:avLst/>
          </a:prstGeom>
        </p:spPr>
      </p:pic>
      <p:pic>
        <p:nvPicPr>
          <p:cNvPr id="14" name="图片 13"/>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9521133" y="0"/>
            <a:ext cx="2722253" cy="2903639"/>
          </a:xfrm>
          <a:prstGeom prst="rect">
            <a:avLst/>
          </a:prstGeom>
        </p:spPr>
      </p:pic>
    </p:spTree>
    <p:custDataLst>
      <p:tags r:id="rId1"/>
    </p:custDataLst>
    <p:extLst>
      <p:ext uri="{BB962C8B-B14F-4D97-AF65-F5344CB8AC3E}">
        <p14:creationId xmlns:p14="http://schemas.microsoft.com/office/powerpoint/2010/main" val="144676163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ircle(out)">
                                      <p:cBhvr>
                                        <p:cTn id="19" dur="2000"/>
                                        <p:tgtEl>
                                          <p:spTgt spid="31"/>
                                        </p:tgtEl>
                                      </p:cBhvr>
                                    </p:animEffect>
                                  </p:childTnLst>
                                </p:cTn>
                              </p:par>
                            </p:childTnLst>
                          </p:cTn>
                        </p:par>
                        <p:par>
                          <p:cTn id="20" fill="hold">
                            <p:stCondLst>
                              <p:cond delay="4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by="(-#ppt_w*2)" calcmode="lin" valueType="num">
                                      <p:cBhvr rctx="PPT">
                                        <p:cTn id="23" dur="500" autoRev="1" fill="hold">
                                          <p:stCondLst>
                                            <p:cond delay="0"/>
                                          </p:stCondLst>
                                        </p:cTn>
                                        <p:tgtEl>
                                          <p:spTgt spid="36"/>
                                        </p:tgtEl>
                                        <p:attrNameLst>
                                          <p:attrName>ppt_w</p:attrName>
                                        </p:attrNameLst>
                                      </p:cBhvr>
                                    </p:anim>
                                    <p:anim by="(#ppt_w*0.50)" calcmode="lin" valueType="num">
                                      <p:cBhvr>
                                        <p:cTn id="24" dur="500" decel="50000" autoRev="1" fill="hold">
                                          <p:stCondLst>
                                            <p:cond delay="0"/>
                                          </p:stCondLst>
                                        </p:cTn>
                                        <p:tgtEl>
                                          <p:spTgt spid="36"/>
                                        </p:tgtEl>
                                        <p:attrNameLst>
                                          <p:attrName>ppt_x</p:attrName>
                                        </p:attrNameLst>
                                      </p:cBhvr>
                                    </p:anim>
                                    <p:anim from="(-#ppt_h/2)" to="(#ppt_y)" calcmode="lin" valueType="num">
                                      <p:cBhvr>
                                        <p:cTn id="25" dur="1000" fill="hold">
                                          <p:stCondLst>
                                            <p:cond delay="0"/>
                                          </p:stCondLst>
                                        </p:cTn>
                                        <p:tgtEl>
                                          <p:spTgt spid="36"/>
                                        </p:tgtEl>
                                        <p:attrNameLst>
                                          <p:attrName>ppt_y</p:attrName>
                                        </p:attrNameLst>
                                      </p:cBhvr>
                                    </p:anim>
                                    <p:animRot by="21600000">
                                      <p:cBhvr>
                                        <p:cTn id="26" dur="1000" fill="hold">
                                          <p:stCondLst>
                                            <p:cond delay="0"/>
                                          </p:stCondLst>
                                        </p:cTn>
                                        <p:tgtEl>
                                          <p:spTgt spid="36"/>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by="(-#ppt_w*2)" calcmode="lin" valueType="num">
                                      <p:cBhvr rctx="PPT">
                                        <p:cTn id="29" dur="500" autoRev="1" fill="hold">
                                          <p:stCondLst>
                                            <p:cond delay="0"/>
                                          </p:stCondLst>
                                        </p:cTn>
                                        <p:tgtEl>
                                          <p:spTgt spid="34"/>
                                        </p:tgtEl>
                                        <p:attrNameLst>
                                          <p:attrName>ppt_w</p:attrName>
                                        </p:attrNameLst>
                                      </p:cBhvr>
                                    </p:anim>
                                    <p:anim by="(#ppt_w*0.50)" calcmode="lin" valueType="num">
                                      <p:cBhvr>
                                        <p:cTn id="30" dur="500" decel="50000" autoRev="1" fill="hold">
                                          <p:stCondLst>
                                            <p:cond delay="0"/>
                                          </p:stCondLst>
                                        </p:cTn>
                                        <p:tgtEl>
                                          <p:spTgt spid="34"/>
                                        </p:tgtEl>
                                        <p:attrNameLst>
                                          <p:attrName>ppt_x</p:attrName>
                                        </p:attrNameLst>
                                      </p:cBhvr>
                                    </p:anim>
                                    <p:anim from="(-#ppt_h/2)" to="(#ppt_y)" calcmode="lin" valueType="num">
                                      <p:cBhvr>
                                        <p:cTn id="31" dur="1000" fill="hold">
                                          <p:stCondLst>
                                            <p:cond delay="0"/>
                                          </p:stCondLst>
                                        </p:cTn>
                                        <p:tgtEl>
                                          <p:spTgt spid="34"/>
                                        </p:tgtEl>
                                        <p:attrNameLst>
                                          <p:attrName>ppt_y</p:attrName>
                                        </p:attrNameLst>
                                      </p:cBhvr>
                                    </p:anim>
                                    <p:animRot by="21600000">
                                      <p:cBhvr>
                                        <p:cTn id="32" dur="1000" fill="hold">
                                          <p:stCondLst>
                                            <p:cond delay="0"/>
                                          </p:stCondLst>
                                        </p:cTn>
                                        <p:tgtEl>
                                          <p:spTgt spid="34"/>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33"/>
                                        </p:tgtEl>
                                        <p:attrNameLst>
                                          <p:attrName>style.visibility</p:attrName>
                                        </p:attrNameLst>
                                      </p:cBhvr>
                                      <p:to>
                                        <p:strVal val="visible"/>
                                      </p:to>
                                    </p:set>
                                    <p:anim by="(-#ppt_w*2)" calcmode="lin" valueType="num">
                                      <p:cBhvr rctx="PPT">
                                        <p:cTn id="35" dur="500" autoRev="1" fill="hold">
                                          <p:stCondLst>
                                            <p:cond delay="0"/>
                                          </p:stCondLst>
                                        </p:cTn>
                                        <p:tgtEl>
                                          <p:spTgt spid="33"/>
                                        </p:tgtEl>
                                        <p:attrNameLst>
                                          <p:attrName>ppt_w</p:attrName>
                                        </p:attrNameLst>
                                      </p:cBhvr>
                                    </p:anim>
                                    <p:anim by="(#ppt_w*0.50)" calcmode="lin" valueType="num">
                                      <p:cBhvr>
                                        <p:cTn id="36" dur="500" decel="50000" autoRev="1" fill="hold">
                                          <p:stCondLst>
                                            <p:cond delay="0"/>
                                          </p:stCondLst>
                                        </p:cTn>
                                        <p:tgtEl>
                                          <p:spTgt spid="33"/>
                                        </p:tgtEl>
                                        <p:attrNameLst>
                                          <p:attrName>ppt_x</p:attrName>
                                        </p:attrNameLst>
                                      </p:cBhvr>
                                    </p:anim>
                                    <p:anim from="(-#ppt_h/2)" to="(#ppt_y)" calcmode="lin" valueType="num">
                                      <p:cBhvr>
                                        <p:cTn id="37" dur="1000" fill="hold">
                                          <p:stCondLst>
                                            <p:cond delay="0"/>
                                          </p:stCondLst>
                                        </p:cTn>
                                        <p:tgtEl>
                                          <p:spTgt spid="33"/>
                                        </p:tgtEl>
                                        <p:attrNameLst>
                                          <p:attrName>ppt_y</p:attrName>
                                        </p:attrNameLst>
                                      </p:cBhvr>
                                    </p:anim>
                                    <p:animRot by="21600000">
                                      <p:cBhvr>
                                        <p:cTn id="38" dur="1000" fill="hold">
                                          <p:stCondLst>
                                            <p:cond delay="0"/>
                                          </p:stCondLst>
                                        </p:cTn>
                                        <p:tgtEl>
                                          <p:spTgt spid="33"/>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 by="(-#ppt_w*2)" calcmode="lin" valueType="num">
                                      <p:cBhvr rctx="PPT">
                                        <p:cTn id="41" dur="500" autoRev="1" fill="hold">
                                          <p:stCondLst>
                                            <p:cond delay="0"/>
                                          </p:stCondLst>
                                        </p:cTn>
                                        <p:tgtEl>
                                          <p:spTgt spid="35"/>
                                        </p:tgtEl>
                                        <p:attrNameLst>
                                          <p:attrName>ppt_w</p:attrName>
                                        </p:attrNameLst>
                                      </p:cBhvr>
                                    </p:anim>
                                    <p:anim by="(#ppt_w*0.50)" calcmode="lin" valueType="num">
                                      <p:cBhvr>
                                        <p:cTn id="42" dur="500" decel="50000" autoRev="1" fill="hold">
                                          <p:stCondLst>
                                            <p:cond delay="0"/>
                                          </p:stCondLst>
                                        </p:cTn>
                                        <p:tgtEl>
                                          <p:spTgt spid="35"/>
                                        </p:tgtEl>
                                        <p:attrNameLst>
                                          <p:attrName>ppt_x</p:attrName>
                                        </p:attrNameLst>
                                      </p:cBhvr>
                                    </p:anim>
                                    <p:anim from="(-#ppt_h/2)" to="(#ppt_y)" calcmode="lin" valueType="num">
                                      <p:cBhvr>
                                        <p:cTn id="43" dur="1000" fill="hold">
                                          <p:stCondLst>
                                            <p:cond delay="0"/>
                                          </p:stCondLst>
                                        </p:cTn>
                                        <p:tgtEl>
                                          <p:spTgt spid="35"/>
                                        </p:tgtEl>
                                        <p:attrNameLst>
                                          <p:attrName>ppt_y</p:attrName>
                                        </p:attrNameLst>
                                      </p:cBhvr>
                                    </p:anim>
                                    <p:animRot by="21600000">
                                      <p:cBhvr>
                                        <p:cTn id="44" dur="1000" fill="hold">
                                          <p:stCondLst>
                                            <p:cond delay="0"/>
                                          </p:stCondLst>
                                        </p:cTn>
                                        <p:tgtEl>
                                          <p:spTgt spid="35"/>
                                        </p:tgtEl>
                                        <p:attrNameLst>
                                          <p:attrName>r</p:attrName>
                                        </p:attrNameLst>
                                      </p:cBhvr>
                                    </p:animRot>
                                  </p:childTnLst>
                                </p:cTn>
                              </p:par>
                            </p:childTnLst>
                          </p:cTn>
                        </p:par>
                        <p:par>
                          <p:cTn id="45" fill="hold">
                            <p:stCondLst>
                              <p:cond delay="51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47"/>
                                        </p:tgtEl>
                                        <p:attrNameLst>
                                          <p:attrName>style.visibility</p:attrName>
                                        </p:attrNameLst>
                                      </p:cBhvr>
                                      <p:to>
                                        <p:strVal val="visible"/>
                                      </p:to>
                                    </p:set>
                                    <p:anim by="(-#ppt_w*2)" calcmode="lin" valueType="num">
                                      <p:cBhvr rctx="PPT">
                                        <p:cTn id="48" dur="500" autoRev="1" fill="hold">
                                          <p:stCondLst>
                                            <p:cond delay="0"/>
                                          </p:stCondLst>
                                        </p:cTn>
                                        <p:tgtEl>
                                          <p:spTgt spid="5147"/>
                                        </p:tgtEl>
                                        <p:attrNameLst>
                                          <p:attrName>ppt_w</p:attrName>
                                        </p:attrNameLst>
                                      </p:cBhvr>
                                    </p:anim>
                                    <p:anim by="(#ppt_w*0.50)" calcmode="lin" valueType="num">
                                      <p:cBhvr>
                                        <p:cTn id="49" dur="500" decel="50000" autoRev="1" fill="hold">
                                          <p:stCondLst>
                                            <p:cond delay="0"/>
                                          </p:stCondLst>
                                        </p:cTn>
                                        <p:tgtEl>
                                          <p:spTgt spid="5147"/>
                                        </p:tgtEl>
                                        <p:attrNameLst>
                                          <p:attrName>ppt_x</p:attrName>
                                        </p:attrNameLst>
                                      </p:cBhvr>
                                    </p:anim>
                                    <p:anim from="(-#ppt_h/2)" to="(#ppt_y)" calcmode="lin" valueType="num">
                                      <p:cBhvr>
                                        <p:cTn id="50" dur="1000" fill="hold">
                                          <p:stCondLst>
                                            <p:cond delay="0"/>
                                          </p:stCondLst>
                                        </p:cTn>
                                        <p:tgtEl>
                                          <p:spTgt spid="5147"/>
                                        </p:tgtEl>
                                        <p:attrNameLst>
                                          <p:attrName>ppt_y</p:attrName>
                                        </p:attrNameLst>
                                      </p:cBhvr>
                                    </p:anim>
                                    <p:animRot by="21600000">
                                      <p:cBhvr>
                                        <p:cTn id="51" dur="1000" fill="hold">
                                          <p:stCondLst>
                                            <p:cond delay="0"/>
                                          </p:stCondLst>
                                        </p:cTn>
                                        <p:tgtEl>
                                          <p:spTgt spid="5147"/>
                                        </p:tgtEl>
                                        <p:attrNameLst>
                                          <p:attrName>r</p:attrName>
                                        </p:attrNameLst>
                                      </p:cBhvr>
                                    </p:animRot>
                                  </p:childTnLst>
                                </p:cTn>
                              </p:par>
                            </p:childTnLst>
                          </p:cTn>
                        </p:par>
                        <p:par>
                          <p:cTn id="52" fill="hold">
                            <p:stCondLst>
                              <p:cond delay="6100"/>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par>
                          <p:cTn id="58" fill="hold">
                            <p:stCondLst>
                              <p:cond delay="7100"/>
                            </p:stCondLst>
                            <p:childTnLst>
                              <p:par>
                                <p:cTn id="59" presetID="42" presetClass="entr" presetSubtype="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p:bldP spid="5147"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51200" y="1707762"/>
            <a:ext cx="2844800"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zh-CN" altLang="en-US"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２</a:t>
            </a:r>
            <a:endParaRPr lang="zh-CN" altLang="en-US" sz="6600" b="0" cap="none" spc="0" dirty="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endParaRPr>
          </a:p>
        </p:txBody>
      </p:sp>
      <p:sp>
        <p:nvSpPr>
          <p:cNvPr id="14" name="矩形 13"/>
          <p:cNvSpPr/>
          <p:nvPr/>
        </p:nvSpPr>
        <p:spPr>
          <a:xfrm>
            <a:off x="3338722" y="3003848"/>
            <a:ext cx="3521940"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rPr>
              <a:t>理论综述</a:t>
            </a:r>
            <a:endParaRPr lang="zh-CN" altLang="en-US" sz="5400" b="0" cap="none" spc="0" dirty="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301593604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5945184">
            <a:off x="2541423" y="-3092708"/>
            <a:ext cx="2025405" cy="7147719"/>
          </a:xfrm>
          <a:prstGeom prst="rect">
            <a:avLst/>
          </a:prstGeom>
        </p:spPr>
      </p:pic>
      <p:graphicFrame>
        <p:nvGraphicFramePr>
          <p:cNvPr id="7" name="图表 6"/>
          <p:cNvGraphicFramePr/>
          <p:nvPr>
            <p:extLst>
              <p:ext uri="{D42A27DB-BD31-4B8C-83A1-F6EECF244321}">
                <p14:modId xmlns:p14="http://schemas.microsoft.com/office/powerpoint/2010/main" val="1353890865"/>
              </p:ext>
            </p:extLst>
          </p:nvPr>
        </p:nvGraphicFramePr>
        <p:xfrm>
          <a:off x="-134817" y="1620533"/>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p:cNvSpPr/>
          <p:nvPr/>
        </p:nvSpPr>
        <p:spPr>
          <a:xfrm>
            <a:off x="1384300" y="180568"/>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9" name="图片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199310" y="515033"/>
            <a:ext cx="10612272" cy="6524167"/>
          </a:xfrm>
          <a:prstGeom prst="rect">
            <a:avLst/>
          </a:prstGeom>
        </p:spPr>
      </p:pic>
      <p:pic>
        <p:nvPicPr>
          <p:cNvPr id="3" name="图片 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12941929" flipV="1">
            <a:off x="-73025" y="740914"/>
            <a:ext cx="2914650" cy="1419435"/>
          </a:xfrm>
          <a:prstGeom prst="rect">
            <a:avLst/>
          </a:prstGeom>
        </p:spPr>
      </p:pic>
      <p:sp>
        <p:nvSpPr>
          <p:cNvPr id="4" name="矩形 3"/>
          <p:cNvSpPr/>
          <p:nvPr/>
        </p:nvSpPr>
        <p:spPr>
          <a:xfrm rot="18688389">
            <a:off x="7747238" y="2246011"/>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F0000"/>
                </a:solidFill>
                <a:effectLst>
                  <a:outerShdw blurRad="38100" dist="19050" dir="2700000" algn="tl" rotWithShape="0">
                    <a:schemeClr val="dk1">
                      <a:alpha val="40000"/>
                    </a:schemeClr>
                  </a:outerShdw>
                </a:effectLst>
              </a:rPr>
              <a:t>标题</a:t>
            </a:r>
            <a:endParaRPr lang="zh-CN" altLang="en-US" sz="3200" b="0" cap="none" spc="0" dirty="0">
              <a:ln w="0"/>
              <a:solidFill>
                <a:srgbClr val="FF0000"/>
              </a:solidFill>
              <a:effectLst>
                <a:outerShdw blurRad="38100" dist="19050" dir="2700000" algn="tl" rotWithShape="0">
                  <a:schemeClr val="dk1">
                    <a:alpha val="40000"/>
                  </a:schemeClr>
                </a:outerShdw>
              </a:effectLst>
            </a:endParaRPr>
          </a:p>
        </p:txBody>
      </p:sp>
      <p:sp>
        <p:nvSpPr>
          <p:cNvPr id="10" name="矩形 9"/>
          <p:cNvSpPr/>
          <p:nvPr/>
        </p:nvSpPr>
        <p:spPr>
          <a:xfrm>
            <a:off x="8331468" y="3337534"/>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B478A"/>
                </a:solidFill>
                <a:effectLst>
                  <a:outerShdw blurRad="38100" dist="19050" dir="2700000" algn="tl" rotWithShape="0">
                    <a:schemeClr val="dk1">
                      <a:alpha val="40000"/>
                    </a:schemeClr>
                  </a:outerShdw>
                </a:effectLst>
              </a:rPr>
              <a:t>标题</a:t>
            </a:r>
            <a:endParaRPr lang="zh-CN" altLang="en-US" sz="3200" b="0" cap="none" spc="0" dirty="0">
              <a:ln w="0"/>
              <a:solidFill>
                <a:srgbClr val="FB478A"/>
              </a:solidFill>
              <a:effectLst>
                <a:outerShdw blurRad="38100" dist="19050" dir="2700000" algn="tl" rotWithShape="0">
                  <a:schemeClr val="dk1">
                    <a:alpha val="40000"/>
                  </a:schemeClr>
                </a:outerShdw>
              </a:effectLst>
            </a:endParaRPr>
          </a:p>
        </p:txBody>
      </p:sp>
      <p:sp>
        <p:nvSpPr>
          <p:cNvPr id="11" name="矩形 10"/>
          <p:cNvSpPr/>
          <p:nvPr/>
        </p:nvSpPr>
        <p:spPr>
          <a:xfrm>
            <a:off x="9894278" y="2045543"/>
            <a:ext cx="1005403" cy="584775"/>
          </a:xfrm>
          <a:prstGeom prst="rect">
            <a:avLst/>
          </a:prstGeom>
          <a:noFill/>
        </p:spPr>
        <p:txBody>
          <a:bodyPr wrap="none" lIns="91440" tIns="45720" rIns="91440" bIns="45720">
            <a:spAutoFit/>
          </a:bodyPr>
          <a:lstStyle/>
          <a:p>
            <a:pPr algn="ctr"/>
            <a:r>
              <a:rPr lang="zh-CN" altLang="en-US" sz="3200" b="0" cap="none" spc="0" dirty="0" smtClean="0">
                <a:ln w="0"/>
                <a:solidFill>
                  <a:srgbClr val="FFC000"/>
                </a:solidFill>
                <a:effectLst>
                  <a:outerShdw blurRad="38100" dist="19050" dir="2700000" algn="tl" rotWithShape="0">
                    <a:schemeClr val="dk1">
                      <a:alpha val="40000"/>
                    </a:schemeClr>
                  </a:outerShdw>
                </a:effectLst>
              </a:rPr>
              <a:t>标题</a:t>
            </a:r>
            <a:endParaRPr lang="zh-CN" altLang="en-US" sz="3200" b="0" cap="none" spc="0" dirty="0">
              <a:ln w="0"/>
              <a:solidFill>
                <a:srgbClr val="FFC000"/>
              </a:solidFill>
              <a:effectLst>
                <a:outerShdw blurRad="38100" dist="19050" dir="2700000" algn="tl" rotWithShape="0">
                  <a:schemeClr val="dk1">
                    <a:alpha val="40000"/>
                  </a:schemeClr>
                </a:outerShdw>
              </a:effectLst>
            </a:endParaRPr>
          </a:p>
        </p:txBody>
      </p:sp>
      <p:sp>
        <p:nvSpPr>
          <p:cNvPr id="13" name="矩形 12"/>
          <p:cNvSpPr/>
          <p:nvPr/>
        </p:nvSpPr>
        <p:spPr>
          <a:xfrm rot="20664378">
            <a:off x="10232011" y="2877374"/>
            <a:ext cx="1328316" cy="584775"/>
          </a:xfrm>
          <a:prstGeom prst="rect">
            <a:avLst/>
          </a:prstGeom>
          <a:noFill/>
        </p:spPr>
        <p:txBody>
          <a:bodyPr wrap="square" lIns="91440" tIns="45720" rIns="91440" bIns="45720">
            <a:spAutoFit/>
          </a:bodyPr>
          <a:lstStyle/>
          <a:p>
            <a:pPr algn="ctr"/>
            <a:r>
              <a:rPr lang="zh-CN" altLang="en-US" sz="3200" b="0" cap="none" spc="0" dirty="0" smtClean="0">
                <a:ln w="0"/>
                <a:solidFill>
                  <a:schemeClr val="tx2">
                    <a:lumMod val="60000"/>
                    <a:lumOff val="40000"/>
                  </a:schemeClr>
                </a:solidFill>
                <a:effectLst>
                  <a:outerShdw blurRad="38100" dist="19050" dir="2700000" algn="tl" rotWithShape="0">
                    <a:schemeClr val="dk1">
                      <a:alpha val="40000"/>
                    </a:schemeClr>
                  </a:outerShdw>
                </a:effectLst>
              </a:rPr>
              <a:t>标题</a:t>
            </a:r>
            <a:endParaRPr lang="zh-CN" altLang="en-US" sz="3200" b="0" cap="none" spc="0" dirty="0">
              <a:ln w="0"/>
              <a:solidFill>
                <a:schemeClr val="tx2">
                  <a:lumMod val="60000"/>
                  <a:lumOff val="4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3746440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42" presetClass="entr" presetSubtype="0" fill="hold" grpId="0"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4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4" grpId="0"/>
      <p:bldP spid="10" grpId="0"/>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anose="02010509060101010101" pitchFamily="49" charset="-122"/>
                <a:ea typeface="幼圆" panose="02010509060101010101" pitchFamily="49" charset="-122"/>
              </a:rPr>
              <a:t>描述</a:t>
            </a:r>
            <a:endParaRPr lang="en-US" altLang="zh-CN" sz="1600" dirty="0" smtClean="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请输入你的标题</a:t>
            </a:r>
          </a:p>
        </p:txBody>
      </p:sp>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935249">
            <a:off x="-287201" y="3345054"/>
            <a:ext cx="4002770" cy="3347004"/>
          </a:xfrm>
          <a:prstGeom prst="rect">
            <a:avLst/>
          </a:prstGeom>
          <a:ln>
            <a:no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957587">
            <a:off x="3875834" y="4272272"/>
            <a:ext cx="2321516" cy="3020994"/>
          </a:xfrm>
          <a:prstGeom prst="rect">
            <a:avLst/>
          </a:prstGeom>
          <a:ln>
            <a:noFill/>
          </a:ln>
          <a:effectLst>
            <a:outerShdw blurRad="292100" dist="139700" dir="2700000" algn="tl" rotWithShape="0">
              <a:srgbClr val="333333">
                <a:alpha val="65000"/>
              </a:srgbClr>
            </a:outerShdw>
          </a:effectLst>
        </p:spPr>
      </p:pic>
      <p:pic>
        <p:nvPicPr>
          <p:cNvPr id="20" name="图片 1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981618">
            <a:off x="6461946" y="5164965"/>
            <a:ext cx="3766522" cy="2117635"/>
          </a:xfrm>
          <a:prstGeom prst="rect">
            <a:avLst/>
          </a:prstGeom>
          <a:ln>
            <a:noFill/>
          </a:ln>
          <a:effectLst>
            <a:outerShdw blurRad="292100" dist="139700" dir="2700000" algn="tl" rotWithShape="0">
              <a:srgbClr val="333333">
                <a:alpha val="65000"/>
              </a:srgbClr>
            </a:outerShdw>
          </a:effectLst>
        </p:spPr>
      </p:pic>
      <p:pic>
        <p:nvPicPr>
          <p:cNvPr id="21" name="图片 20"/>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812076">
            <a:off x="200510" y="20905"/>
            <a:ext cx="4513682" cy="2966572"/>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26845151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1" presetClass="entr" presetSubtype="0" fill="hold" nodeType="afterEffect">
                                  <p:stCondLst>
                                    <p:cond delay="975"/>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770" decel="100000"/>
                                        <p:tgtEl>
                                          <p:spTgt spid="21"/>
                                        </p:tgtEl>
                                      </p:cBhvr>
                                    </p:animEffect>
                                    <p:animScale>
                                      <p:cBhvr>
                                        <p:cTn id="20" dur="770" decel="100000"/>
                                        <p:tgtEl>
                                          <p:spTgt spid="21"/>
                                        </p:tgtEl>
                                      </p:cBhvr>
                                      <p:from x="10000" y="10000"/>
                                      <p:to x="200000" y="450000"/>
                                    </p:animScale>
                                    <p:animScale>
                                      <p:cBhvr>
                                        <p:cTn id="21" dur="1230" accel="100000" fill="hold">
                                          <p:stCondLst>
                                            <p:cond delay="770"/>
                                          </p:stCondLst>
                                        </p:cTn>
                                        <p:tgtEl>
                                          <p:spTgt spid="21"/>
                                        </p:tgtEl>
                                      </p:cBhvr>
                                      <p:from x="200000" y="450000"/>
                                      <p:to x="100000" y="100000"/>
                                    </p:animScale>
                                    <p:set>
                                      <p:cBhvr>
                                        <p:cTn id="22" dur="770" fill="hold"/>
                                        <p:tgtEl>
                                          <p:spTgt spid="21"/>
                                        </p:tgtEl>
                                        <p:attrNameLst>
                                          <p:attrName>ppt_x</p:attrName>
                                        </p:attrNameLst>
                                      </p:cBhvr>
                                      <p:to>
                                        <p:strVal val="(0.5)"/>
                                      </p:to>
                                    </p:set>
                                    <p:anim from="(0.5)" to="(#ppt_x)" calcmode="lin" valueType="num">
                                      <p:cBhvr>
                                        <p:cTn id="23" dur="1230" accel="100000" fill="hold">
                                          <p:stCondLst>
                                            <p:cond delay="770"/>
                                          </p:stCondLst>
                                        </p:cTn>
                                        <p:tgtEl>
                                          <p:spTgt spid="21"/>
                                        </p:tgtEl>
                                        <p:attrNameLst>
                                          <p:attrName>ppt_x</p:attrName>
                                        </p:attrNameLst>
                                      </p:cBhvr>
                                    </p:anim>
                                    <p:set>
                                      <p:cBhvr>
                                        <p:cTn id="24" dur="770" fill="hold"/>
                                        <p:tgtEl>
                                          <p:spTgt spid="21"/>
                                        </p:tgtEl>
                                        <p:attrNameLst>
                                          <p:attrName>ppt_y</p:attrName>
                                        </p:attrNameLst>
                                      </p:cBhvr>
                                      <p:to>
                                        <p:strVal val="(#ppt_y+0.4)"/>
                                      </p:to>
                                    </p:set>
                                    <p:anim from="(#ppt_y+0.4)" to="(#ppt_y)" calcmode="lin" valueType="num">
                                      <p:cBhvr>
                                        <p:cTn id="25" dur="1230" accel="100000" fill="hold">
                                          <p:stCondLst>
                                            <p:cond delay="770"/>
                                          </p:stCondLst>
                                        </p:cTn>
                                        <p:tgtEl>
                                          <p:spTgt spid="21"/>
                                        </p:tgtEl>
                                        <p:attrNameLst>
                                          <p:attrName>ppt_y</p:attrName>
                                        </p:attrNameLst>
                                      </p:cBhvr>
                                    </p:anim>
                                  </p:childTnLst>
                                </p:cTn>
                              </p:par>
                              <p:par>
                                <p:cTn id="26" presetID="51" presetClass="entr" presetSubtype="0" fill="hold" nodeType="withEffect">
                                  <p:stCondLst>
                                    <p:cond delay="648"/>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770" decel="100000"/>
                                        <p:tgtEl>
                                          <p:spTgt spid="7"/>
                                        </p:tgtEl>
                                      </p:cBhvr>
                                    </p:animEffect>
                                    <p:animScale>
                                      <p:cBhvr>
                                        <p:cTn id="29" dur="770" decel="100000"/>
                                        <p:tgtEl>
                                          <p:spTgt spid="7"/>
                                        </p:tgtEl>
                                      </p:cBhvr>
                                      <p:from x="10000" y="10000"/>
                                      <p:to x="200000" y="450000"/>
                                    </p:animScale>
                                    <p:animScale>
                                      <p:cBhvr>
                                        <p:cTn id="30" dur="1230" accel="100000" fill="hold">
                                          <p:stCondLst>
                                            <p:cond delay="770"/>
                                          </p:stCondLst>
                                        </p:cTn>
                                        <p:tgtEl>
                                          <p:spTgt spid="7"/>
                                        </p:tgtEl>
                                      </p:cBhvr>
                                      <p:from x="200000" y="450000"/>
                                      <p:to x="100000" y="100000"/>
                                    </p:animScale>
                                    <p:set>
                                      <p:cBhvr>
                                        <p:cTn id="31" dur="770" fill="hold"/>
                                        <p:tgtEl>
                                          <p:spTgt spid="7"/>
                                        </p:tgtEl>
                                        <p:attrNameLst>
                                          <p:attrName>ppt_x</p:attrName>
                                        </p:attrNameLst>
                                      </p:cBhvr>
                                      <p:to>
                                        <p:strVal val="(0.5)"/>
                                      </p:to>
                                    </p:set>
                                    <p:anim from="(0.5)" to="(#ppt_x)" calcmode="lin" valueType="num">
                                      <p:cBhvr>
                                        <p:cTn id="32" dur="1230" accel="100000" fill="hold">
                                          <p:stCondLst>
                                            <p:cond delay="770"/>
                                          </p:stCondLst>
                                        </p:cTn>
                                        <p:tgtEl>
                                          <p:spTgt spid="7"/>
                                        </p:tgtEl>
                                        <p:attrNameLst>
                                          <p:attrName>ppt_x</p:attrName>
                                        </p:attrNameLst>
                                      </p:cBhvr>
                                    </p:anim>
                                    <p:set>
                                      <p:cBhvr>
                                        <p:cTn id="33" dur="770" fill="hold"/>
                                        <p:tgtEl>
                                          <p:spTgt spid="7"/>
                                        </p:tgtEl>
                                        <p:attrNameLst>
                                          <p:attrName>ppt_y</p:attrName>
                                        </p:attrNameLst>
                                      </p:cBhvr>
                                      <p:to>
                                        <p:strVal val="(#ppt_y+0.4)"/>
                                      </p:to>
                                    </p:set>
                                    <p:anim from="(#ppt_y+0.4)" to="(#ppt_y)" calcmode="lin" valueType="num">
                                      <p:cBhvr>
                                        <p:cTn id="34" dur="1230" accel="100000" fill="hold">
                                          <p:stCondLst>
                                            <p:cond delay="770"/>
                                          </p:stCondLst>
                                        </p:cTn>
                                        <p:tgtEl>
                                          <p:spTgt spid="7"/>
                                        </p:tgtEl>
                                        <p:attrNameLst>
                                          <p:attrName>ppt_y</p:attrName>
                                        </p:attrNameLst>
                                      </p:cBhvr>
                                    </p:anim>
                                  </p:childTnLst>
                                </p:cTn>
                              </p:par>
                              <p:par>
                                <p:cTn id="35" presetID="51" presetClass="entr" presetSubtype="0" fill="hold" nodeType="withEffect">
                                  <p:stCondLst>
                                    <p:cond delay="857"/>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770" decel="100000"/>
                                        <p:tgtEl>
                                          <p:spTgt spid="19"/>
                                        </p:tgtEl>
                                      </p:cBhvr>
                                    </p:animEffect>
                                    <p:animScale>
                                      <p:cBhvr>
                                        <p:cTn id="38" dur="770" decel="100000"/>
                                        <p:tgtEl>
                                          <p:spTgt spid="19"/>
                                        </p:tgtEl>
                                      </p:cBhvr>
                                      <p:from x="10000" y="10000"/>
                                      <p:to x="200000" y="450000"/>
                                    </p:animScale>
                                    <p:animScale>
                                      <p:cBhvr>
                                        <p:cTn id="39" dur="1230" accel="100000" fill="hold">
                                          <p:stCondLst>
                                            <p:cond delay="770"/>
                                          </p:stCondLst>
                                        </p:cTn>
                                        <p:tgtEl>
                                          <p:spTgt spid="19"/>
                                        </p:tgtEl>
                                      </p:cBhvr>
                                      <p:from x="200000" y="450000"/>
                                      <p:to x="100000" y="100000"/>
                                    </p:animScale>
                                    <p:set>
                                      <p:cBhvr>
                                        <p:cTn id="40" dur="770" fill="hold"/>
                                        <p:tgtEl>
                                          <p:spTgt spid="19"/>
                                        </p:tgtEl>
                                        <p:attrNameLst>
                                          <p:attrName>ppt_x</p:attrName>
                                        </p:attrNameLst>
                                      </p:cBhvr>
                                      <p:to>
                                        <p:strVal val="(0.5)"/>
                                      </p:to>
                                    </p:set>
                                    <p:anim from="(0.5)" to="(#ppt_x)" calcmode="lin" valueType="num">
                                      <p:cBhvr>
                                        <p:cTn id="41" dur="1230" accel="100000" fill="hold">
                                          <p:stCondLst>
                                            <p:cond delay="770"/>
                                          </p:stCondLst>
                                        </p:cTn>
                                        <p:tgtEl>
                                          <p:spTgt spid="19"/>
                                        </p:tgtEl>
                                        <p:attrNameLst>
                                          <p:attrName>ppt_x</p:attrName>
                                        </p:attrNameLst>
                                      </p:cBhvr>
                                    </p:anim>
                                    <p:set>
                                      <p:cBhvr>
                                        <p:cTn id="42" dur="770" fill="hold"/>
                                        <p:tgtEl>
                                          <p:spTgt spid="19"/>
                                        </p:tgtEl>
                                        <p:attrNameLst>
                                          <p:attrName>ppt_y</p:attrName>
                                        </p:attrNameLst>
                                      </p:cBhvr>
                                      <p:to>
                                        <p:strVal val="(#ppt_y+0.4)"/>
                                      </p:to>
                                    </p:set>
                                    <p:anim from="(#ppt_y+0.4)" to="(#ppt_y)" calcmode="lin" valueType="num">
                                      <p:cBhvr>
                                        <p:cTn id="43" dur="1230" accel="100000" fill="hold">
                                          <p:stCondLst>
                                            <p:cond delay="770"/>
                                          </p:stCondLst>
                                        </p:cTn>
                                        <p:tgtEl>
                                          <p:spTgt spid="19"/>
                                        </p:tgtEl>
                                        <p:attrNameLst>
                                          <p:attrName>ppt_y</p:attrName>
                                        </p:attrNameLst>
                                      </p:cBhvr>
                                    </p:anim>
                                  </p:childTnLst>
                                </p:cTn>
                              </p:par>
                              <p:par>
                                <p:cTn id="44" presetID="51" presetClass="entr" presetSubtype="0" fill="hold" nodeType="withEffect">
                                  <p:stCondLst>
                                    <p:cond delay="787"/>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70" decel="100000"/>
                                        <p:tgtEl>
                                          <p:spTgt spid="20"/>
                                        </p:tgtEl>
                                      </p:cBhvr>
                                    </p:animEffect>
                                    <p:animScale>
                                      <p:cBhvr>
                                        <p:cTn id="47" dur="770" decel="100000"/>
                                        <p:tgtEl>
                                          <p:spTgt spid="20"/>
                                        </p:tgtEl>
                                      </p:cBhvr>
                                      <p:from x="10000" y="10000"/>
                                      <p:to x="200000" y="450000"/>
                                    </p:animScale>
                                    <p:animScale>
                                      <p:cBhvr>
                                        <p:cTn id="48" dur="1230" accel="100000" fill="hold">
                                          <p:stCondLst>
                                            <p:cond delay="770"/>
                                          </p:stCondLst>
                                        </p:cTn>
                                        <p:tgtEl>
                                          <p:spTgt spid="20"/>
                                        </p:tgtEl>
                                      </p:cBhvr>
                                      <p:from x="200000" y="450000"/>
                                      <p:to x="100000" y="100000"/>
                                    </p:animScale>
                                    <p:set>
                                      <p:cBhvr>
                                        <p:cTn id="49" dur="770" fill="hold"/>
                                        <p:tgtEl>
                                          <p:spTgt spid="20"/>
                                        </p:tgtEl>
                                        <p:attrNameLst>
                                          <p:attrName>ppt_x</p:attrName>
                                        </p:attrNameLst>
                                      </p:cBhvr>
                                      <p:to>
                                        <p:strVal val="(0.5)"/>
                                      </p:to>
                                    </p:set>
                                    <p:anim from="(0.5)" to="(#ppt_x)" calcmode="lin" valueType="num">
                                      <p:cBhvr>
                                        <p:cTn id="50" dur="1230" accel="100000" fill="hold">
                                          <p:stCondLst>
                                            <p:cond delay="770"/>
                                          </p:stCondLst>
                                        </p:cTn>
                                        <p:tgtEl>
                                          <p:spTgt spid="20"/>
                                        </p:tgtEl>
                                        <p:attrNameLst>
                                          <p:attrName>ppt_x</p:attrName>
                                        </p:attrNameLst>
                                      </p:cBhvr>
                                    </p:anim>
                                    <p:set>
                                      <p:cBhvr>
                                        <p:cTn id="51" dur="770" fill="hold"/>
                                        <p:tgtEl>
                                          <p:spTgt spid="20"/>
                                        </p:tgtEl>
                                        <p:attrNameLst>
                                          <p:attrName>ppt_y</p:attrName>
                                        </p:attrNameLst>
                                      </p:cBhvr>
                                      <p:to>
                                        <p:strVal val="(#ppt_y+0.4)"/>
                                      </p:to>
                                    </p:set>
                                    <p:anim from="(#ppt_y+0.4)" to="(#ppt_y)" calcmode="lin" valueType="num">
                                      <p:cBhvr>
                                        <p:cTn id="52" dur="1230" accel="100000" fill="hold">
                                          <p:stCondLst>
                                            <p:cond delay="770"/>
                                          </p:stCondLst>
                                        </p:cTn>
                                        <p:tgtEl>
                                          <p:spTgt spid="2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cstate="email">
            <a:extLst>
              <a:ext uri="{28A0092B-C50C-407E-A947-70E740481C1C}">
                <a14:useLocalDpi xmlns:a14="http://schemas.microsoft.com/office/drawing/2010/main" val="0"/>
              </a:ext>
            </a:extLst>
          </a:blip>
          <a:srcRect/>
          <a:stretch>
            <a:fillRect/>
          </a:stretch>
        </p:blipFill>
        <p:spPr bwMode="auto">
          <a:xfrm>
            <a:off x="1927564" y="185204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a:picLocks/>
          </p:cNvPicPr>
          <p:nvPr>
            <p:custDataLst>
              <p:tags r:id="rId3"/>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351219" y="5089715"/>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a:picLocks/>
          </p:cNvPicPr>
          <p:nvPr>
            <p:custDataLst>
              <p:tags r:id="rId4"/>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211727" y="4102679"/>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a:picLocks/>
          </p:cNvPicPr>
          <p:nvPr>
            <p:custDataLst>
              <p:tags r:id="rId5"/>
            </p:custDataLst>
          </p:nvPr>
        </p:nvPicPr>
        <p:blipFill>
          <a:blip r:embed="rId33" cstate="email">
            <a:extLst>
              <a:ext uri="{28A0092B-C50C-407E-A947-70E740481C1C}">
                <a14:useLocalDpi xmlns:a14="http://schemas.microsoft.com/office/drawing/2010/main" val="0"/>
              </a:ext>
            </a:extLst>
          </a:blip>
          <a:srcRect t="57356"/>
          <a:stretch>
            <a:fillRect/>
          </a:stretch>
        </p:blipFill>
        <p:spPr bwMode="auto">
          <a:xfrm>
            <a:off x="2211727" y="324969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351219" y="1772309"/>
            <a:ext cx="6817901" cy="4227427"/>
            <a:chOff x="2773363" y="1963511"/>
            <a:chExt cx="5335593"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00B050"/>
            </a:soli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FC000"/>
            </a:soli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F0000"/>
            </a:soli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00B0F0"/>
            </a:soli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A</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B</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C</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D</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6" name="MH_SubTitle_1"/>
            <p:cNvSpPr txBox="1">
              <a:spLocks noChangeArrowheads="1"/>
            </p:cNvSpPr>
            <p:nvPr>
              <p:custDataLst>
                <p:tags r:id="rId14"/>
              </p:custDataLst>
            </p:nvPr>
          </p:nvSpPr>
          <p:spPr bwMode="auto">
            <a:xfrm>
              <a:off x="5037220" y="2128711"/>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tx2"/>
                  </a:solidFill>
                  <a:latin typeface="+mn-lt"/>
                  <a:ea typeface="幼圆" panose="02010509060101010101" pitchFamily="49" charset="-122"/>
                </a:rPr>
                <a:t>添加标题</a:t>
              </a:r>
            </a:p>
          </p:txBody>
        </p:sp>
        <p:sp>
          <p:nvSpPr>
            <p:cNvPr id="28" name="MH_Text_1"/>
            <p:cNvSpPr txBox="1">
              <a:spLocks noChangeArrowheads="1"/>
            </p:cNvSpPr>
            <p:nvPr>
              <p:custDataLst>
                <p:tags r:id="rId15"/>
              </p:custDataLst>
            </p:nvPr>
          </p:nvSpPr>
          <p:spPr bwMode="auto">
            <a:xfrm>
              <a:off x="5042695" y="2429598"/>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29" name="MH_SubTitle_2"/>
            <p:cNvSpPr txBox="1">
              <a:spLocks noChangeArrowheads="1"/>
            </p:cNvSpPr>
            <p:nvPr>
              <p:custDataLst>
                <p:tags r:id="rId16"/>
              </p:custDataLst>
            </p:nvPr>
          </p:nvSpPr>
          <p:spPr bwMode="auto">
            <a:xfrm>
              <a:off x="5551134" y="2840509"/>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accent2"/>
                  </a:solidFill>
                  <a:latin typeface="+mn-lt"/>
                  <a:ea typeface="幼圆" panose="02010509060101010101" pitchFamily="49" charset="-122"/>
                </a:rPr>
                <a:t>添加标题</a:t>
              </a:r>
            </a:p>
          </p:txBody>
        </p:sp>
        <p:sp>
          <p:nvSpPr>
            <p:cNvPr id="30" name="MH_Text_2"/>
            <p:cNvSpPr txBox="1">
              <a:spLocks noChangeArrowheads="1"/>
            </p:cNvSpPr>
            <p:nvPr>
              <p:custDataLst>
                <p:tags r:id="rId17"/>
              </p:custDataLst>
            </p:nvPr>
          </p:nvSpPr>
          <p:spPr bwMode="auto">
            <a:xfrm>
              <a:off x="5334437" y="313025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1" name="MH_SubTitle_3"/>
            <p:cNvSpPr txBox="1">
              <a:spLocks noChangeArrowheads="1"/>
            </p:cNvSpPr>
            <p:nvPr>
              <p:custDataLst>
                <p:tags r:id="rId18"/>
              </p:custDataLst>
            </p:nvPr>
          </p:nvSpPr>
          <p:spPr bwMode="auto">
            <a:xfrm>
              <a:off x="5724609" y="3532142"/>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accent3"/>
                  </a:solidFill>
                  <a:latin typeface="+mn-lt"/>
                  <a:ea typeface="幼圆" panose="02010509060101010101" pitchFamily="49" charset="-122"/>
                </a:rPr>
                <a:t>添加标题</a:t>
              </a:r>
            </a:p>
          </p:txBody>
        </p:sp>
        <p:sp>
          <p:nvSpPr>
            <p:cNvPr id="32" name="MH_Text_3"/>
            <p:cNvSpPr txBox="1">
              <a:spLocks noChangeArrowheads="1"/>
            </p:cNvSpPr>
            <p:nvPr>
              <p:custDataLst>
                <p:tags r:id="rId19"/>
              </p:custDataLst>
            </p:nvPr>
          </p:nvSpPr>
          <p:spPr bwMode="auto">
            <a:xfrm>
              <a:off x="5762627" y="3838890"/>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3" name="MH_SubTitle_4"/>
            <p:cNvSpPr txBox="1">
              <a:spLocks noChangeArrowheads="1"/>
            </p:cNvSpPr>
            <p:nvPr>
              <p:custDataLst>
                <p:tags r:id="rId20"/>
              </p:custDataLst>
            </p:nvPr>
          </p:nvSpPr>
          <p:spPr bwMode="auto">
            <a:xfrm>
              <a:off x="6011784" y="4439160"/>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accent4"/>
                  </a:solidFill>
                  <a:latin typeface="+mn-lt"/>
                  <a:ea typeface="幼圆" panose="02010509060101010101" pitchFamily="49" charset="-122"/>
                </a:rPr>
                <a:t>添加标题</a:t>
              </a:r>
            </a:p>
          </p:txBody>
        </p:sp>
        <p:sp>
          <p:nvSpPr>
            <p:cNvPr id="34" name="MH_Text_4"/>
            <p:cNvSpPr txBox="1">
              <a:spLocks noChangeArrowheads="1"/>
            </p:cNvSpPr>
            <p:nvPr>
              <p:custDataLst>
                <p:tags r:id="rId21"/>
              </p:custDataLst>
            </p:nvPr>
          </p:nvSpPr>
          <p:spPr bwMode="auto">
            <a:xfrm>
              <a:off x="5791206" y="478182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8" name="MH_Other_16"/>
            <p:cNvSpPr>
              <a:spLocks/>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0" name="MH_Other_18"/>
            <p:cNvSpPr>
              <a:spLocks noChangeAspect="1" noChangeArrowheads="1"/>
            </p:cNvSpPr>
            <p:nvPr>
              <p:custDataLst>
                <p:tags r:id="rId27"/>
              </p:custDataLst>
            </p:nvPr>
          </p:nvSpPr>
          <p:spPr bwMode="auto">
            <a:xfrm>
              <a:off x="4929270" y="2245393"/>
              <a:ext cx="107950" cy="107950"/>
            </a:xfrm>
            <a:prstGeom prst="ellipse">
              <a:avLst/>
            </a:prstGeom>
            <a:solidFill>
              <a:schemeClr val="accent1"/>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1" name="MH_Other_19"/>
            <p:cNvSpPr>
              <a:spLocks noChangeAspect="1" noChangeArrowheads="1"/>
            </p:cNvSpPr>
            <p:nvPr>
              <p:custDataLst>
                <p:tags r:id="rId28"/>
              </p:custDataLst>
            </p:nvPr>
          </p:nvSpPr>
          <p:spPr bwMode="auto">
            <a:xfrm>
              <a:off x="5392382" y="2943695"/>
              <a:ext cx="107950" cy="107950"/>
            </a:xfrm>
            <a:prstGeom prst="ellipse">
              <a:avLst/>
            </a:prstGeom>
            <a:solidFill>
              <a:schemeClr val="accent2"/>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2" name="MH_Other_20"/>
            <p:cNvSpPr>
              <a:spLocks noChangeAspect="1" noChangeArrowheads="1"/>
            </p:cNvSpPr>
            <p:nvPr>
              <p:custDataLst>
                <p:tags r:id="rId29"/>
              </p:custDataLst>
            </p:nvPr>
          </p:nvSpPr>
          <p:spPr bwMode="auto">
            <a:xfrm>
              <a:off x="5654677" y="3677153"/>
              <a:ext cx="107950" cy="107950"/>
            </a:xfrm>
            <a:prstGeom prst="ellipse">
              <a:avLst/>
            </a:prstGeom>
            <a:solidFill>
              <a:schemeClr val="accent3"/>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3" name="MH_Other_21"/>
            <p:cNvSpPr>
              <a:spLocks noChangeAspect="1" noChangeArrowheads="1"/>
            </p:cNvSpPr>
            <p:nvPr>
              <p:custDataLst>
                <p:tags r:id="rId30"/>
              </p:custDataLst>
            </p:nvPr>
          </p:nvSpPr>
          <p:spPr bwMode="auto">
            <a:xfrm>
              <a:off x="5875256" y="4590558"/>
              <a:ext cx="107950" cy="107950"/>
            </a:xfrm>
            <a:prstGeom prst="ellipse">
              <a:avLst/>
            </a:prstGeom>
            <a:solidFill>
              <a:schemeClr val="accent4"/>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grpSp>
      <p:sp>
        <p:nvSpPr>
          <p:cNvPr id="44" name="矩形 43"/>
          <p:cNvSpPr/>
          <p:nvPr/>
        </p:nvSpPr>
        <p:spPr>
          <a:xfrm>
            <a:off x="1017254" y="223253"/>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3" name="图片 2"/>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7835900" y="5553416"/>
            <a:ext cx="4356100" cy="1742440"/>
          </a:xfrm>
          <a:prstGeom prst="rect">
            <a:avLst/>
          </a:prstGeom>
        </p:spPr>
      </p:pic>
    </p:spTree>
    <p:custDataLst>
      <p:tags r:id="rId1"/>
    </p:custDataLst>
    <p:extLst>
      <p:ext uri="{BB962C8B-B14F-4D97-AF65-F5344CB8AC3E}">
        <p14:creationId xmlns:p14="http://schemas.microsoft.com/office/powerpoint/2010/main" val="25442496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704238" y="283344"/>
            <a:ext cx="7064034" cy="6858000"/>
          </a:xfrm>
          <a:prstGeom prst="rect">
            <a:avLst/>
          </a:prstGeom>
        </p:spPr>
      </p:pic>
      <p:graphicFrame>
        <p:nvGraphicFramePr>
          <p:cNvPr id="9" name="图表 8"/>
          <p:cNvGraphicFramePr/>
          <p:nvPr>
            <p:extLst>
              <p:ext uri="{D42A27DB-BD31-4B8C-83A1-F6EECF244321}">
                <p14:modId xmlns:p14="http://schemas.microsoft.com/office/powerpoint/2010/main" val="2384474894"/>
              </p:ext>
            </p:extLst>
          </p:nvPr>
        </p:nvGraphicFramePr>
        <p:xfrm>
          <a:off x="565654" y="1756229"/>
          <a:ext cx="6723532" cy="4368893"/>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rgbClr val="E87A17"/>
                </a:solidFill>
                <a:latin typeface="幼圆" panose="02010509060101010101" pitchFamily="49" charset="-122"/>
                <a:ea typeface="幼圆" panose="02010509060101010101" pitchFamily="49" charset="-122"/>
              </a:rPr>
              <a:t>文字标题</a:t>
            </a:r>
            <a:endParaRPr lang="zh-CN" altLang="en-US" sz="3600" dirty="0">
              <a:ln w="0"/>
              <a:solidFill>
                <a:srgbClr val="E87A17"/>
              </a:solidFill>
              <a:latin typeface="幼圆" panose="02010509060101010101" pitchFamily="49" charset="-122"/>
              <a:ea typeface="幼圆" panose="02010509060101010101"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rgbClr val="36ACCF"/>
                </a:solidFill>
                <a:latin typeface="幼圆" panose="02010509060101010101" pitchFamily="49" charset="-122"/>
                <a:ea typeface="幼圆" panose="02010509060101010101" pitchFamily="49" charset="-122"/>
              </a:rPr>
              <a:t>小标题</a:t>
            </a:r>
            <a:endParaRPr lang="zh-CN" altLang="en-US" sz="3600" dirty="0">
              <a:ln w="0"/>
              <a:solidFill>
                <a:srgbClr val="36ACCF"/>
              </a:solidFill>
              <a:latin typeface="幼圆" panose="02010509060101010101" pitchFamily="49" charset="-122"/>
              <a:ea typeface="幼圆" panose="02010509060101010101" pitchFamily="49" charset="-122"/>
            </a:endParaRPr>
          </a:p>
        </p:txBody>
      </p:sp>
      <p:sp>
        <p:nvSpPr>
          <p:cNvPr id="13" name="矩形 12"/>
          <p:cNvSpPr/>
          <p:nvPr/>
        </p:nvSpPr>
        <p:spPr>
          <a:xfrm>
            <a:off x="7807498" y="2199327"/>
            <a:ext cx="1569660" cy="646331"/>
          </a:xfrm>
          <a:prstGeom prst="rect">
            <a:avLst/>
          </a:prstGeom>
          <a:noFill/>
        </p:spPr>
        <p:txBody>
          <a:bodyPr wrap="none" lIns="91440" tIns="45720" rIns="91440" bIns="45720">
            <a:spAutoFit/>
          </a:bodyPr>
          <a:lstStyle/>
          <a:p>
            <a:pPr algn="ctr"/>
            <a:r>
              <a:rPr lang="zh-CN" altLang="en-US" sz="3600" dirty="0" smtClean="0">
                <a:ln w="0"/>
                <a:solidFill>
                  <a:srgbClr val="F59787"/>
                </a:solidFill>
                <a:latin typeface="幼圆" panose="02010509060101010101" pitchFamily="49" charset="-122"/>
                <a:ea typeface="幼圆" panose="02010509060101010101" pitchFamily="49" charset="-122"/>
              </a:rPr>
              <a:t>小标题</a:t>
            </a:r>
            <a:endParaRPr lang="zh-CN" altLang="en-US" sz="3600" dirty="0">
              <a:ln w="0"/>
              <a:solidFill>
                <a:srgbClr val="F59787"/>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260560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3500"/>
                            </p:stCondLst>
                            <p:childTnLst>
                              <p:par>
                                <p:cTn id="39" presetID="49" presetClass="entr" presetSubtype="0" decel="10000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3</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3250175" y="3144737"/>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rPr>
              <a:t>发展现状与建议</a:t>
            </a:r>
            <a:endParaRPr lang="zh-CN" altLang="en-US" sz="5400" b="0" cap="none" spc="0" dirty="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335446737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0" idx="0"/>
            <a:endCxn id="9" idx="4"/>
          </p:cNvCxnSpPr>
          <p:nvPr/>
        </p:nvCxnSpPr>
        <p:spPr>
          <a:xfrm>
            <a:off x="1968876" y="3608501"/>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2369793" y="3189406"/>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27834" y="1905488"/>
            <a:ext cx="1283918" cy="1283918"/>
          </a:xfrm>
          <a:prstGeom prst="ellipse">
            <a:avLst/>
          </a:prstGeom>
          <a:solidFill>
            <a:srgbClr val="5BA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1727834" y="4019818"/>
            <a:ext cx="1283918" cy="1283918"/>
          </a:xfrm>
          <a:prstGeom prst="ellipse">
            <a:avLst/>
          </a:prstGeom>
          <a:solidFill>
            <a:srgbClr val="9B5D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rot="5400000">
            <a:off x="2799288" y="2966542"/>
            <a:ext cx="1283918" cy="1283918"/>
          </a:xfrm>
          <a:prstGeom prst="ellipse">
            <a:avLst/>
          </a:prstGeom>
          <a:solidFill>
            <a:srgbClr val="7F1F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rot="5400000">
            <a:off x="684958" y="2966542"/>
            <a:ext cx="1283918" cy="1283918"/>
          </a:xfrm>
          <a:prstGeom prst="ellipse">
            <a:avLst/>
          </a:prstGeom>
          <a:solidFill>
            <a:srgbClr val="E92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2173366" y="3418001"/>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KSO_Shape"/>
          <p:cNvSpPr/>
          <p:nvPr/>
        </p:nvSpPr>
        <p:spPr>
          <a:xfrm>
            <a:off x="2216862" y="3463586"/>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3" name="KSO_Shape"/>
          <p:cNvSpPr/>
          <p:nvPr/>
        </p:nvSpPr>
        <p:spPr>
          <a:xfrm>
            <a:off x="2074708" y="2317896"/>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4" name="KSO_Shape"/>
          <p:cNvSpPr>
            <a:spLocks/>
          </p:cNvSpPr>
          <p:nvPr/>
        </p:nvSpPr>
        <p:spPr bwMode="auto">
          <a:xfrm>
            <a:off x="1138957" y="3301749"/>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3212964" y="3372109"/>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2139420" y="4378928"/>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975" y="67810"/>
            <a:ext cx="4457700" cy="6686550"/>
          </a:xfrm>
          <a:prstGeom prst="rect">
            <a:avLst/>
          </a:prstGeom>
        </p:spPr>
      </p:pic>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1447" y="41989"/>
            <a:ext cx="2260770" cy="2852096"/>
          </a:xfrm>
          <a:prstGeom prst="rect">
            <a:avLst/>
          </a:prstGeom>
        </p:spPr>
      </p:pic>
      <p:sp>
        <p:nvSpPr>
          <p:cNvPr id="27" name="文本框 26"/>
          <p:cNvSpPr txBox="1"/>
          <p:nvPr/>
        </p:nvSpPr>
        <p:spPr>
          <a:xfrm>
            <a:off x="4418471" y="213759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005218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3" presetClass="entr" presetSubtype="16"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500"/>
                                        <p:tgtEl>
                                          <p:spTgt spid="5"/>
                                        </p:tgtEl>
                                      </p:cBhvr>
                                    </p:animEffect>
                                  </p:childTnLst>
                                </p:cTn>
                              </p:par>
                              <p:par>
                                <p:cTn id="30" presetID="23" presetClass="entr" presetSubtype="16" repeatDur="0" restart="never"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childTnLst>
                                </p:cTn>
                              </p:par>
                              <p:par>
                                <p:cTn id="34" presetID="9" presetClass="entr" presetSubtype="0" repeatDur="0" restart="never" fill="hold" grpId="0" nodeType="withEffect">
                                  <p:stCondLst>
                                    <p:cond delay="1000"/>
                                  </p:stCondLst>
                                  <p:childTnLst>
                                    <p:set>
                                      <p:cBhvr additive="base" accumulate="none">
                                        <p:cTn id="35" dur="1" repeatDur="0" restart="never" fill="hold">
                                          <p:stCondLst>
                                            <p:cond delay="0"/>
                                          </p:stCondLst>
                                        </p:cTn>
                                        <p:tgtEl>
                                          <p:spTgt spid="12"/>
                                        </p:tgtEl>
                                        <p:attrNameLst>
                                          <p:attrName>style.visibility</p:attrName>
                                        </p:attrNameLst>
                                      </p:cBhvr>
                                      <p:to>
                                        <p:strVal val="visible"/>
                                      </p:to>
                                    </p:set>
                                    <p:animEffect transition="in" filter="dissolve">
                                      <p:cBhvr additive="base" accumulate="none">
                                        <p:cTn id="36" dur="500" repeatDur="0" restart="never" fill="hold">
                                          <p:stCondLst>
                                            <p:cond delay="0"/>
                                          </p:stCondLst>
                                        </p:cTn>
                                        <p:tgtEl>
                                          <p:spTgt spid="12"/>
                                        </p:tgtEl>
                                      </p:cBhvr>
                                    </p:animEffect>
                                  </p:childTnLst>
                                </p:cTn>
                              </p:par>
                            </p:childTnLst>
                          </p:cTn>
                        </p:par>
                        <p:par>
                          <p:cTn id="37" fill="hold">
                            <p:stCondLst>
                              <p:cond delay="5500"/>
                            </p:stCondLst>
                            <p:childTnLst>
                              <p:par>
                                <p:cTn id="38" presetID="23" presetClass="entr" presetSubtype="16" repeatDur="0" restart="never"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childTnLst>
                                </p:cTn>
                              </p:par>
                            </p:childTnLst>
                          </p:cTn>
                        </p:par>
                        <p:par>
                          <p:cTn id="42" fill="hold">
                            <p:stCondLst>
                              <p:cond delay="6000"/>
                            </p:stCondLst>
                            <p:childTnLst>
                              <p:par>
                                <p:cTn id="43" presetID="9" presetClass="entr" presetSubtype="0" repeatDur="0" restart="never" fill="hold" grpId="0" nodeType="afterEffect">
                                  <p:stCondLst>
                                    <p:cond delay="0"/>
                                  </p:stCondLst>
                                  <p:childTnLst>
                                    <p:set>
                                      <p:cBhvr additive="base" accumulate="none">
                                        <p:cTn id="44" dur="1" repeatDur="0" restart="never" fill="hold">
                                          <p:stCondLst>
                                            <p:cond delay="0"/>
                                          </p:stCondLst>
                                        </p:cTn>
                                        <p:tgtEl>
                                          <p:spTgt spid="15"/>
                                        </p:tgtEl>
                                        <p:attrNameLst>
                                          <p:attrName>style.visibility</p:attrName>
                                        </p:attrNameLst>
                                      </p:cBhvr>
                                      <p:to>
                                        <p:strVal val="visible"/>
                                      </p:to>
                                    </p:set>
                                    <p:animEffect transition="in" filter="dissolve">
                                      <p:cBhvr additive="base" accumulate="none">
                                        <p:cTn id="45" dur="500" repeatDur="0" restart="never" fill="hold">
                                          <p:stCondLst>
                                            <p:cond delay="0"/>
                                          </p:stCondLst>
                                        </p:cTn>
                                        <p:tgtEl>
                                          <p:spTgt spid="15"/>
                                        </p:tgtEl>
                                      </p:cBhvr>
                                    </p:animEffect>
                                  </p:childTnLst>
                                </p:cTn>
                              </p:par>
                            </p:childTnLst>
                          </p:cTn>
                        </p:par>
                        <p:par>
                          <p:cTn id="46" fill="hold">
                            <p:stCondLst>
                              <p:cond delay="6500"/>
                            </p:stCondLst>
                            <p:childTnLst>
                              <p:par>
                                <p:cTn id="47" presetID="23" presetClass="entr" presetSubtype="16" repeatDur="0" restart="never"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childTnLst>
                                </p:cTn>
                              </p:par>
                            </p:childTnLst>
                          </p:cTn>
                        </p:par>
                        <p:par>
                          <p:cTn id="51" fill="hold">
                            <p:stCondLst>
                              <p:cond delay="7000"/>
                            </p:stCondLst>
                            <p:childTnLst>
                              <p:par>
                                <p:cTn id="52" presetID="9" presetClass="entr" presetSubtype="0" repeatDur="0" restart="never" fill="hold" grpId="0" nodeType="afterEffect">
                                  <p:stCondLst>
                                    <p:cond delay="0"/>
                                  </p:stCondLst>
                                  <p:childTnLst>
                                    <p:set>
                                      <p:cBhvr additive="base" accumulate="none">
                                        <p:cTn id="53" dur="1" repeatDur="0" restart="never" fill="hold">
                                          <p:stCondLst>
                                            <p:cond delay="0"/>
                                          </p:stCondLst>
                                        </p:cTn>
                                        <p:tgtEl>
                                          <p:spTgt spid="16"/>
                                        </p:tgtEl>
                                        <p:attrNameLst>
                                          <p:attrName>style.visibility</p:attrName>
                                        </p:attrNameLst>
                                      </p:cBhvr>
                                      <p:to>
                                        <p:strVal val="visible"/>
                                      </p:to>
                                    </p:set>
                                    <p:animEffect transition="in" filter="dissolve">
                                      <p:cBhvr additive="base" accumulate="none">
                                        <p:cTn id="54" dur="500" repeatDur="0" restart="never" fill="hold">
                                          <p:stCondLst>
                                            <p:cond delay="0"/>
                                          </p:stCondLst>
                                        </p:cTn>
                                        <p:tgtEl>
                                          <p:spTgt spid="16"/>
                                        </p:tgtEl>
                                      </p:cBhvr>
                                    </p:animEffect>
                                  </p:childTnLst>
                                </p:cTn>
                              </p:par>
                            </p:childTnLst>
                          </p:cTn>
                        </p:par>
                        <p:par>
                          <p:cTn id="55" fill="hold">
                            <p:stCondLst>
                              <p:cond delay="7500"/>
                            </p:stCondLst>
                            <p:childTnLst>
                              <p:par>
                                <p:cTn id="56" presetID="22" presetClass="entr" presetSubtype="4"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down)">
                                      <p:cBhvr>
                                        <p:cTn id="58" dur="500"/>
                                        <p:tgtEl>
                                          <p:spTgt spid="6"/>
                                        </p:tgtEl>
                                      </p:cBhvr>
                                    </p:animEffect>
                                  </p:childTnLst>
                                </p:cTn>
                              </p:par>
                            </p:childTnLst>
                          </p:cTn>
                        </p:par>
                        <p:par>
                          <p:cTn id="59" fill="hold">
                            <p:stCondLst>
                              <p:cond delay="8000"/>
                            </p:stCondLst>
                            <p:childTnLst>
                              <p:par>
                                <p:cTn id="60" presetID="23" presetClass="entr" presetSubtype="16" repeatDur="0" restart="never"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500" fill="hold"/>
                                        <p:tgtEl>
                                          <p:spTgt spid="7"/>
                                        </p:tgtEl>
                                        <p:attrNameLst>
                                          <p:attrName>ppt_w</p:attrName>
                                        </p:attrNameLst>
                                      </p:cBhvr>
                                      <p:tavLst>
                                        <p:tav tm="0">
                                          <p:val>
                                            <p:fltVal val="0"/>
                                          </p:val>
                                        </p:tav>
                                        <p:tav tm="100000">
                                          <p:val>
                                            <p:strVal val="#ppt_w"/>
                                          </p:val>
                                        </p:tav>
                                      </p:tavLst>
                                    </p:anim>
                                    <p:anim calcmode="lin" valueType="num">
                                      <p:cBhvr>
                                        <p:cTn id="63" dur="500" fill="hold"/>
                                        <p:tgtEl>
                                          <p:spTgt spid="7"/>
                                        </p:tgtEl>
                                        <p:attrNameLst>
                                          <p:attrName>ppt_h</p:attrName>
                                        </p:attrNameLst>
                                      </p:cBhvr>
                                      <p:tavLst>
                                        <p:tav tm="0">
                                          <p:val>
                                            <p:fltVal val="0"/>
                                          </p:val>
                                        </p:tav>
                                        <p:tav tm="100000">
                                          <p:val>
                                            <p:strVal val="#ppt_h"/>
                                          </p:val>
                                        </p:tav>
                                      </p:tavLst>
                                    </p:anim>
                                  </p:childTnLst>
                                </p:cTn>
                              </p:par>
                            </p:childTnLst>
                          </p:cTn>
                        </p:par>
                        <p:par>
                          <p:cTn id="64" fill="hold">
                            <p:stCondLst>
                              <p:cond delay="8500"/>
                            </p:stCondLst>
                            <p:childTnLst>
                              <p:par>
                                <p:cTn id="65" presetID="9" presetClass="entr" presetSubtype="0" repeatDur="0" restart="never" fill="hold" grpId="0" nodeType="afterEffect">
                                  <p:stCondLst>
                                    <p:cond delay="0"/>
                                  </p:stCondLst>
                                  <p:childTnLst>
                                    <p:set>
                                      <p:cBhvr additive="base" accumulate="none">
                                        <p:cTn id="66" dur="1" repeatDur="0" restart="never" fill="hold">
                                          <p:stCondLst>
                                            <p:cond delay="0"/>
                                          </p:stCondLst>
                                        </p:cTn>
                                        <p:tgtEl>
                                          <p:spTgt spid="13"/>
                                        </p:tgtEl>
                                        <p:attrNameLst>
                                          <p:attrName>style.visibility</p:attrName>
                                        </p:attrNameLst>
                                      </p:cBhvr>
                                      <p:to>
                                        <p:strVal val="visible"/>
                                      </p:to>
                                    </p:set>
                                    <p:animEffect transition="in" filter="dissolve">
                                      <p:cBhvr additive="base" accumulate="none">
                                        <p:cTn id="67" dur="500" repeatDur="0" restart="never" fill="hold">
                                          <p:stCondLst>
                                            <p:cond delay="0"/>
                                          </p:stCondLst>
                                        </p:cTn>
                                        <p:tgtEl>
                                          <p:spTgt spid="13"/>
                                        </p:tgtEl>
                                      </p:cBhvr>
                                    </p:animEffect>
                                  </p:childTnLst>
                                </p:cTn>
                              </p:par>
                            </p:childTnLst>
                          </p:cTn>
                        </p:par>
                        <p:par>
                          <p:cTn id="68" fill="hold">
                            <p:stCondLst>
                              <p:cond delay="9000"/>
                            </p:stCondLst>
                            <p:childTnLst>
                              <p:par>
                                <p:cTn id="69" presetID="52" presetClass="entr" presetSubtype="0"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Scale>
                                      <p:cBhvr>
                                        <p:cTn id="71"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27"/>
                                        </p:tgtEl>
                                        <p:attrNameLst>
                                          <p:attrName>ppt_x</p:attrName>
                                          <p:attrName>ppt_y</p:attrName>
                                        </p:attrNameLst>
                                      </p:cBhvr>
                                    </p:animMotion>
                                    <p:animEffect transition="in" filter="fade">
                                      <p:cBhvr>
                                        <p:cTn id="73" dur="500"/>
                                        <p:tgtEl>
                                          <p:spTgt spid="27"/>
                                        </p:tgtEl>
                                      </p:cBhvr>
                                    </p:animEffect>
                                  </p:childTnLst>
                                </p:cTn>
                              </p:par>
                            </p:childTnLst>
                          </p:cTn>
                        </p:par>
                        <p:par>
                          <p:cTn id="74" fill="hold">
                            <p:stCondLst>
                              <p:cond delay="9500"/>
                            </p:stCondLst>
                            <p:childTnLst>
                              <p:par>
                                <p:cTn id="75" presetID="2" presetClass="entr" presetSubtype="2"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childTnLst>
                          </p:cTn>
                        </p:par>
                        <p:par>
                          <p:cTn id="79" fill="hold">
                            <p:stCondLst>
                              <p:cond delay="10000"/>
                            </p:stCondLst>
                            <p:childTnLst>
                              <p:par>
                                <p:cTn id="80" presetID="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1+#ppt_w/2"/>
                                          </p:val>
                                        </p:tav>
                                        <p:tav tm="100000">
                                          <p:val>
                                            <p:strVal val="#ppt_x"/>
                                          </p:val>
                                        </p:tav>
                                      </p:tavLst>
                                    </p:anim>
                                    <p:anim calcmode="lin" valueType="num">
                                      <p:cBhvr additive="base">
                                        <p:cTn id="83" dur="500" fill="hold"/>
                                        <p:tgtEl>
                                          <p:spTgt spid="20"/>
                                        </p:tgtEl>
                                        <p:attrNameLst>
                                          <p:attrName>ppt_y</p:attrName>
                                        </p:attrNameLst>
                                      </p:cBhvr>
                                      <p:tavLst>
                                        <p:tav tm="0">
                                          <p:val>
                                            <p:strVal val="#ppt_y"/>
                                          </p:val>
                                        </p:tav>
                                        <p:tav tm="100000">
                                          <p:val>
                                            <p:strVal val="#ppt_y"/>
                                          </p:val>
                                        </p:tav>
                                      </p:tavLst>
                                    </p:anim>
                                  </p:childTnLst>
                                </p:cTn>
                              </p:par>
                            </p:childTnLst>
                          </p:cTn>
                        </p:par>
                        <p:par>
                          <p:cTn id="84" fill="hold">
                            <p:stCondLst>
                              <p:cond delay="10500"/>
                            </p:stCondLst>
                            <p:childTnLst>
                              <p:par>
                                <p:cTn id="85" presetID="52" presetClass="entr" presetSubtype="0"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Scale>
                                      <p:cBhvr>
                                        <p:cTn id="87"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500" decel="50000" fill="hold">
                                          <p:stCondLst>
                                            <p:cond delay="0"/>
                                          </p:stCondLst>
                                        </p:cTn>
                                        <p:tgtEl>
                                          <p:spTgt spid="19"/>
                                        </p:tgtEl>
                                        <p:attrNameLst>
                                          <p:attrName>ppt_x</p:attrName>
                                          <p:attrName>ppt_y</p:attrName>
                                        </p:attrNameLst>
                                      </p:cBhvr>
                                    </p:animMotion>
                                    <p:animEffect transition="in" filter="fade">
                                      <p:cBhvr>
                                        <p:cTn id="89" dur="500"/>
                                        <p:tgtEl>
                                          <p:spTgt spid="19"/>
                                        </p:tgtEl>
                                      </p:cBhvr>
                                    </p:animEffect>
                                  </p:childTnLst>
                                </p:cTn>
                              </p:par>
                            </p:childTnLst>
                          </p:cTn>
                        </p:par>
                        <p:par>
                          <p:cTn id="90" fill="hold">
                            <p:stCondLst>
                              <p:cond delay="11000"/>
                            </p:stCondLst>
                            <p:childTnLst>
                              <p:par>
                                <p:cTn id="91" presetID="2" presetClass="entr" presetSubtype="2"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1+#ppt_w/2"/>
                                          </p:val>
                                        </p:tav>
                                        <p:tav tm="100000">
                                          <p:val>
                                            <p:strVal val="#ppt_x"/>
                                          </p:val>
                                        </p:tav>
                                      </p:tavLst>
                                    </p:anim>
                                    <p:anim calcmode="lin" valueType="num">
                                      <p:cBhvr additive="base">
                                        <p:cTn id="94" dur="500" fill="hold"/>
                                        <p:tgtEl>
                                          <p:spTgt spid="22"/>
                                        </p:tgtEl>
                                        <p:attrNameLst>
                                          <p:attrName>ppt_y</p:attrName>
                                        </p:attrNameLst>
                                      </p:cBhvr>
                                      <p:tavLst>
                                        <p:tav tm="0">
                                          <p:val>
                                            <p:strVal val="#ppt_y"/>
                                          </p:val>
                                        </p:tav>
                                        <p:tav tm="100000">
                                          <p:val>
                                            <p:strVal val="#ppt_y"/>
                                          </p:val>
                                        </p:tav>
                                      </p:tavLst>
                                    </p:anim>
                                  </p:childTnLst>
                                </p:cTn>
                              </p:par>
                            </p:childTnLst>
                          </p:cTn>
                        </p:par>
                        <p:par>
                          <p:cTn id="95" fill="hold">
                            <p:stCondLst>
                              <p:cond delay="11500"/>
                            </p:stCondLst>
                            <p:childTnLst>
                              <p:par>
                                <p:cTn id="96" presetID="52" presetClass="entr" presetSubtype="0" fill="hold" grpId="0" nodeType="afterEffect">
                                  <p:stCondLst>
                                    <p:cond delay="0"/>
                                  </p:stCondLst>
                                  <p:childTnLst>
                                    <p:set>
                                      <p:cBhvr>
                                        <p:cTn id="97" dur="1" fill="hold">
                                          <p:stCondLst>
                                            <p:cond delay="0"/>
                                          </p:stCondLst>
                                        </p:cTn>
                                        <p:tgtEl>
                                          <p:spTgt spid="21"/>
                                        </p:tgtEl>
                                        <p:attrNameLst>
                                          <p:attrName>style.visibility</p:attrName>
                                        </p:attrNameLst>
                                      </p:cBhvr>
                                      <p:to>
                                        <p:strVal val="visible"/>
                                      </p:to>
                                    </p:set>
                                    <p:animScale>
                                      <p:cBhvr>
                                        <p:cTn id="98"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500" decel="50000" fill="hold">
                                          <p:stCondLst>
                                            <p:cond delay="0"/>
                                          </p:stCondLst>
                                        </p:cTn>
                                        <p:tgtEl>
                                          <p:spTgt spid="21"/>
                                        </p:tgtEl>
                                        <p:attrNameLst>
                                          <p:attrName>ppt_x</p:attrName>
                                          <p:attrName>ppt_y</p:attrName>
                                        </p:attrNameLst>
                                      </p:cBhvr>
                                    </p:animMotion>
                                    <p:animEffect transition="in" filter="fade">
                                      <p:cBhvr>
                                        <p:cTn id="100" dur="500"/>
                                        <p:tgtEl>
                                          <p:spTgt spid="21"/>
                                        </p:tgtEl>
                                      </p:cBhvr>
                                    </p:animEffect>
                                  </p:childTnLst>
                                </p:cTn>
                              </p:par>
                            </p:childTnLst>
                          </p:cTn>
                        </p:par>
                        <p:par>
                          <p:cTn id="101" fill="hold">
                            <p:stCondLst>
                              <p:cond delay="12000"/>
                            </p:stCondLst>
                            <p:childTnLst>
                              <p:par>
                                <p:cTn id="102" presetID="2" presetClass="entr" presetSubtype="2"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 calcmode="lin" valueType="num">
                                      <p:cBhvr additive="base">
                                        <p:cTn id="104" dur="500" fill="hold"/>
                                        <p:tgtEl>
                                          <p:spTgt spid="24"/>
                                        </p:tgtEl>
                                        <p:attrNameLst>
                                          <p:attrName>ppt_x</p:attrName>
                                        </p:attrNameLst>
                                      </p:cBhvr>
                                      <p:tavLst>
                                        <p:tav tm="0">
                                          <p:val>
                                            <p:strVal val="1+#ppt_w/2"/>
                                          </p:val>
                                        </p:tav>
                                        <p:tav tm="100000">
                                          <p:val>
                                            <p:strVal val="#ppt_x"/>
                                          </p:val>
                                        </p:tav>
                                      </p:tavLst>
                                    </p:anim>
                                    <p:anim calcmode="lin" valueType="num">
                                      <p:cBhvr additive="base">
                                        <p:cTn id="105" dur="500" fill="hold"/>
                                        <p:tgtEl>
                                          <p:spTgt spid="24"/>
                                        </p:tgtEl>
                                        <p:attrNameLst>
                                          <p:attrName>ppt_y</p:attrName>
                                        </p:attrNameLst>
                                      </p:cBhvr>
                                      <p:tavLst>
                                        <p:tav tm="0">
                                          <p:val>
                                            <p:strVal val="#ppt_y"/>
                                          </p:val>
                                        </p:tav>
                                        <p:tav tm="100000">
                                          <p:val>
                                            <p:strVal val="#ppt_y"/>
                                          </p:val>
                                        </p:tav>
                                      </p:tavLst>
                                    </p:anim>
                                  </p:childTnLst>
                                </p:cTn>
                              </p:par>
                            </p:childTnLst>
                          </p:cTn>
                        </p:par>
                        <p:par>
                          <p:cTn id="106" fill="hold">
                            <p:stCondLst>
                              <p:cond delay="12500"/>
                            </p:stCondLst>
                            <p:childTnLst>
                              <p:par>
                                <p:cTn id="107" presetID="5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Scale>
                                      <p:cBhvr>
                                        <p:cTn id="109"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500" decel="50000" fill="hold">
                                          <p:stCondLst>
                                            <p:cond delay="0"/>
                                          </p:stCondLst>
                                        </p:cTn>
                                        <p:tgtEl>
                                          <p:spTgt spid="23"/>
                                        </p:tgtEl>
                                        <p:attrNameLst>
                                          <p:attrName>ppt_x</p:attrName>
                                          <p:attrName>ppt_y</p:attrName>
                                        </p:attrNameLst>
                                      </p:cBhvr>
                                    </p:animMotion>
                                    <p:animEffect transition="in" filter="fade">
                                      <p:cBhvr>
                                        <p:cTn id="111" dur="500"/>
                                        <p:tgtEl>
                                          <p:spTgt spid="23"/>
                                        </p:tgtEl>
                                      </p:cBhvr>
                                    </p:animEffect>
                                  </p:childTnLst>
                                </p:cTn>
                              </p:par>
                            </p:childTnLst>
                          </p:cTn>
                        </p:par>
                        <p:par>
                          <p:cTn id="112" fill="hold">
                            <p:stCondLst>
                              <p:cond delay="13000"/>
                            </p:stCondLst>
                            <p:childTnLst>
                              <p:par>
                                <p:cTn id="113" presetID="47" presetClass="entr" presetSubtype="0"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1000"/>
                                        <p:tgtEl>
                                          <p:spTgt spid="26"/>
                                        </p:tgtEl>
                                      </p:cBhvr>
                                    </p:animEffect>
                                    <p:anim calcmode="lin" valueType="num">
                                      <p:cBhvr>
                                        <p:cTn id="116" dur="1000" fill="hold"/>
                                        <p:tgtEl>
                                          <p:spTgt spid="26"/>
                                        </p:tgtEl>
                                        <p:attrNameLst>
                                          <p:attrName>ppt_x</p:attrName>
                                        </p:attrNameLst>
                                      </p:cBhvr>
                                      <p:tavLst>
                                        <p:tav tm="0">
                                          <p:val>
                                            <p:strVal val="#ppt_x"/>
                                          </p:val>
                                        </p:tav>
                                        <p:tav tm="100000">
                                          <p:val>
                                            <p:strVal val="#ppt_x"/>
                                          </p:val>
                                        </p:tav>
                                      </p:tavLst>
                                    </p:anim>
                                    <p:anim calcmode="lin" valueType="num">
                                      <p:cBhvr>
                                        <p:cTn id="1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7935" y="1514690"/>
            <a:ext cx="5521946" cy="3828620"/>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pic>
          <p:nvPicPr>
            <p:cNvPr id="11" name="MH_Other_6"/>
            <p:cNvPicPr>
              <a:picLocks noChangeAspect="1"/>
            </p:cNvPicPr>
            <p:nvPr>
              <p:custDataLst>
                <p:tags r:id="rId6"/>
              </p:custDataLst>
            </p:nvPr>
          </p:nvPicPr>
          <p:blipFill>
            <a:blip r:embed="rId52" cstate="email">
              <a:extLst>
                <a:ext uri="{28A0092B-C50C-407E-A947-70E740481C1C}">
                  <a14:useLocalDpi xmlns:a14="http://schemas.microsoft.com/office/drawing/2010/main"/>
                </a:ext>
              </a:extLst>
            </a:blip>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幼圆" panose="02010509060101010101" pitchFamily="49" charset="-122"/>
                </a:rPr>
                <a:t>01</a:t>
              </a:r>
              <a:endParaRPr lang="zh-CN" altLang="en-US" sz="2700" dirty="0">
                <a:solidFill>
                  <a:schemeClr val="accent1"/>
                </a:solidFill>
                <a:latin typeface="+mn-lt"/>
                <a:ea typeface="幼圆" panose="02010509060101010101" pitchFamily="49" charset="-122"/>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幼圆" panose="02010509060101010101" pitchFamily="49" charset="-122"/>
                </a:rPr>
                <a:t>02</a:t>
              </a:r>
              <a:endParaRPr lang="zh-CN" altLang="en-US" sz="2700" dirty="0">
                <a:solidFill>
                  <a:schemeClr val="accent2"/>
                </a:solidFill>
                <a:latin typeface="+mn-lt"/>
                <a:ea typeface="幼圆" panose="02010509060101010101" pitchFamily="49" charset="-122"/>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幼圆" panose="02010509060101010101" pitchFamily="49" charset="-122"/>
                </a:rPr>
                <a:t>03</a:t>
              </a:r>
              <a:endParaRPr lang="zh-CN" altLang="en-US" sz="2700" dirty="0">
                <a:solidFill>
                  <a:schemeClr val="accent3"/>
                </a:solidFill>
                <a:latin typeface="+mn-lt"/>
                <a:ea typeface="幼圆" panose="02010509060101010101" pitchFamily="49" charset="-122"/>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幼圆" panose="02010509060101010101" pitchFamily="49" charset="-122"/>
                </a:rPr>
                <a:t>04</a:t>
              </a:r>
              <a:endParaRPr lang="zh-CN" altLang="en-US" sz="2700" dirty="0">
                <a:solidFill>
                  <a:schemeClr val="accent4"/>
                </a:solidFill>
                <a:latin typeface="+mn-lt"/>
                <a:ea typeface="幼圆" panose="02010509060101010101" pitchFamily="49" charset="-122"/>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幼圆" panose="02010509060101010101" pitchFamily="49" charset="-122"/>
                </a:rPr>
                <a:t>05</a:t>
              </a:r>
              <a:endParaRPr lang="zh-CN" altLang="en-US" sz="2700" dirty="0">
                <a:solidFill>
                  <a:schemeClr val="accent5"/>
                </a:solidFill>
                <a:latin typeface="+mn-lt"/>
                <a:ea typeface="幼圆" panose="02010509060101010101" pitchFamily="49" charset="-122"/>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lnSpcReduction="10000"/>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a:spLocks/>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3" name="MH_Other_13"/>
            <p:cNvSpPr>
              <a:spLocks/>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4" name="MH_Other_14"/>
            <p:cNvSpPr>
              <a:spLocks/>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5" name="MH_Other_15"/>
            <p:cNvSpPr>
              <a:spLocks/>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6" name="MH_Other_16"/>
            <p:cNvSpPr>
              <a:spLocks/>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7" name="MH_Other_17"/>
            <p:cNvSpPr>
              <a:spLocks/>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8" name="MH_Other_18"/>
            <p:cNvSpPr>
              <a:spLocks/>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9" name="MH_Other_19"/>
            <p:cNvSpPr>
              <a:spLocks/>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0" name="MH_Other_20"/>
            <p:cNvSpPr>
              <a:spLocks/>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1" name="MH_Other_21"/>
            <p:cNvSpPr>
              <a:spLocks/>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2" name="MH_Other_22"/>
            <p:cNvSpPr>
              <a:spLocks/>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3" name="MH_Other_23"/>
            <p:cNvSpPr>
              <a:spLocks/>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4" name="MH_Other_24"/>
            <p:cNvSpPr>
              <a:spLocks/>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5" name="MH_Other_25"/>
            <p:cNvSpPr>
              <a:spLocks/>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6" name="MH_Other_26"/>
            <p:cNvSpPr>
              <a:spLocks/>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7" name="MH_Other_27"/>
            <p:cNvSpPr>
              <a:spLocks/>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8" name="MH_Other_28"/>
            <p:cNvSpPr>
              <a:spLocks/>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9" name="MH_Other_29"/>
            <p:cNvSpPr>
              <a:spLocks/>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0" name="MH_Other_30"/>
            <p:cNvSpPr>
              <a:spLocks/>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1" name="MH_Other_31"/>
            <p:cNvSpPr>
              <a:spLocks/>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2" name="MH_Other_32"/>
            <p:cNvSpPr>
              <a:spLocks/>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4" name="MH_Other_34"/>
            <p:cNvSpPr>
              <a:spLocks/>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5" name="MH_Other_35"/>
            <p:cNvSpPr>
              <a:spLocks/>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6" name="MH_Other_36"/>
            <p:cNvSpPr>
              <a:spLocks/>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7" name="MH_Other_37"/>
            <p:cNvSpPr>
              <a:spLocks/>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8" name="MH_Other_38"/>
            <p:cNvSpPr>
              <a:spLocks/>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9" name="MH_Other_39"/>
            <p:cNvSpPr>
              <a:spLocks/>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0" name="MH_Other_40"/>
            <p:cNvSpPr>
              <a:spLocks/>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grpSp>
      <p:sp>
        <p:nvSpPr>
          <p:cNvPr id="56" name="矩形 55"/>
          <p:cNvSpPr/>
          <p:nvPr/>
        </p:nvSpPr>
        <p:spPr>
          <a:xfrm>
            <a:off x="1800887" y="220581"/>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57" name="图片 56"/>
          <p:cNvPicPr>
            <a:picLocks noChangeAspect="1"/>
          </p:cNvPicPr>
          <p:nvPr/>
        </p:nvPicPr>
        <p:blipFill>
          <a:blip r:embed="rId53" cstate="email">
            <a:extLst>
              <a:ext uri="{28A0092B-C50C-407E-A947-70E740481C1C}">
                <a14:useLocalDpi xmlns:a14="http://schemas.microsoft.com/office/drawing/2010/main" val="0"/>
              </a:ext>
            </a:extLst>
          </a:blip>
          <a:stretch>
            <a:fillRect/>
          </a:stretch>
        </p:blipFill>
        <p:spPr>
          <a:xfrm>
            <a:off x="18231" y="977758"/>
            <a:ext cx="4524791" cy="5273957"/>
          </a:xfrm>
          <a:prstGeom prst="rect">
            <a:avLst/>
          </a:prstGeom>
        </p:spPr>
      </p:pic>
      <p:pic>
        <p:nvPicPr>
          <p:cNvPr id="4" name="图片 3"/>
          <p:cNvPicPr>
            <a:picLocks noChangeAspect="1"/>
          </p:cNvPicPr>
          <p:nvPr/>
        </p:nvPicPr>
        <p:blipFill>
          <a:blip r:embed="rId54" cstate="email">
            <a:extLst>
              <a:ext uri="{28A0092B-C50C-407E-A947-70E740481C1C}">
                <a14:useLocalDpi xmlns:a14="http://schemas.microsoft.com/office/drawing/2010/main" val="0"/>
              </a:ext>
            </a:extLst>
          </a:blip>
          <a:stretch>
            <a:fillRect/>
          </a:stretch>
        </p:blipFill>
        <p:spPr>
          <a:xfrm>
            <a:off x="542452" y="631439"/>
            <a:ext cx="2349097" cy="346319"/>
          </a:xfrm>
          <a:prstGeom prst="rect">
            <a:avLst/>
          </a:prstGeom>
        </p:spPr>
      </p:pic>
      <p:sp>
        <p:nvSpPr>
          <p:cNvPr id="58" name="文本框 57"/>
          <p:cNvSpPr txBox="1"/>
          <p:nvPr/>
        </p:nvSpPr>
        <p:spPr>
          <a:xfrm>
            <a:off x="4802766" y="5397982"/>
            <a:ext cx="5919222" cy="923330"/>
          </a:xfrm>
          <a:prstGeom prst="rect">
            <a:avLst/>
          </a:prstGeom>
          <a:noFill/>
        </p:spPr>
        <p:txBody>
          <a:bodyPr wrap="square" rtlCol="0">
            <a:spAutoFit/>
          </a:bodyPr>
          <a:lstStyle/>
          <a:p>
            <a:r>
              <a:rPr lang="zh-CN" altLang="en-US" spc="100" dirty="0" smtClean="0">
                <a:solidFill>
                  <a:srgbClr val="C00000"/>
                </a:solidFill>
                <a:latin typeface="幼圆" panose="02010509060101010101" pitchFamily="49" charset="-122"/>
                <a:ea typeface="幼圆" panose="02010509060101010101" pitchFamily="49" charset="-122"/>
              </a:rPr>
              <a:t>请替换您的文字，内容简洁明了即请</a:t>
            </a:r>
            <a:r>
              <a:rPr lang="zh-CN" altLang="en-US" spc="100" dirty="0">
                <a:solidFill>
                  <a:srgbClr val="C00000"/>
                </a:solidFill>
                <a:latin typeface="幼圆" panose="02010509060101010101" pitchFamily="49" charset="-122"/>
                <a:ea typeface="幼圆" panose="02010509060101010101" pitchFamily="49" charset="-122"/>
              </a:rPr>
              <a:t>替换您的文字，内容简洁明了即</a:t>
            </a:r>
            <a:r>
              <a:rPr lang="zh-CN" altLang="en-US" spc="100" dirty="0" smtClean="0">
                <a:solidFill>
                  <a:srgbClr val="C00000"/>
                </a:solidFill>
                <a:latin typeface="幼圆" panose="02010509060101010101" pitchFamily="49" charset="-122"/>
                <a:ea typeface="幼圆" panose="02010509060101010101" pitchFamily="49" charset="-122"/>
              </a:rPr>
              <a:t>可</a:t>
            </a:r>
            <a:r>
              <a:rPr lang="zh-CN" altLang="en-US" spc="100" dirty="0">
                <a:solidFill>
                  <a:srgbClr val="C00000"/>
                </a:solidFill>
                <a:latin typeface="幼圆" panose="02010509060101010101" pitchFamily="49" charset="-122"/>
                <a:ea typeface="幼圆" panose="02010509060101010101" pitchFamily="49" charset="-122"/>
              </a:rPr>
              <a:t>请替换您的文字，内容简洁明了</a:t>
            </a:r>
            <a:r>
              <a:rPr lang="zh-CN" altLang="en-US" spc="100" dirty="0" smtClean="0">
                <a:solidFill>
                  <a:srgbClr val="C00000"/>
                </a:solidFill>
                <a:latin typeface="幼圆" panose="02010509060101010101" pitchFamily="49" charset="-122"/>
                <a:ea typeface="幼圆" panose="02010509060101010101" pitchFamily="49" charset="-122"/>
              </a:rPr>
              <a:t>即</a:t>
            </a:r>
            <a:endParaRPr lang="zh-CN" altLang="en-US" spc="100" dirty="0">
              <a:solidFill>
                <a:srgbClr val="C00000"/>
              </a:solidFill>
              <a:latin typeface="幼圆" panose="02010509060101010101" pitchFamily="49" charset="-122"/>
              <a:ea typeface="幼圆" panose="02010509060101010101" pitchFamily="49" charset="-122"/>
            </a:endParaRPr>
          </a:p>
          <a:p>
            <a:endParaRPr lang="zh-CN" altLang="en-US" spc="100" dirty="0">
              <a:solidFill>
                <a:srgbClr val="C0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675768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1000"/>
                                        <p:tgtEl>
                                          <p:spTgt spid="57"/>
                                        </p:tgtEl>
                                      </p:cBhvr>
                                    </p:animEffect>
                                    <p:anim calcmode="lin" valueType="num">
                                      <p:cBhvr>
                                        <p:cTn id="20" dur="1000" fill="hold"/>
                                        <p:tgtEl>
                                          <p:spTgt spid="57"/>
                                        </p:tgtEl>
                                        <p:attrNameLst>
                                          <p:attrName>ppt_x</p:attrName>
                                        </p:attrNameLst>
                                      </p:cBhvr>
                                      <p:tavLst>
                                        <p:tav tm="0">
                                          <p:val>
                                            <p:strVal val="#ppt_x"/>
                                          </p:val>
                                        </p:tav>
                                        <p:tav tm="100000">
                                          <p:val>
                                            <p:strVal val="#ppt_x"/>
                                          </p:val>
                                        </p:tav>
                                      </p:tavLst>
                                    </p:anim>
                                    <p:anim calcmode="lin" valueType="num">
                                      <p:cBhvr>
                                        <p:cTn id="21" dur="10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2"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Scale>
                                      <p:cBhvr>
                                        <p:cTn id="25" dur="5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58"/>
                                        </p:tgtEl>
                                        <p:attrNameLst>
                                          <p:attrName>ppt_x</p:attrName>
                                          <p:attrName>ppt_y</p:attrName>
                                        </p:attrNameLst>
                                      </p:cBhvr>
                                    </p:animMotion>
                                    <p:animEffect transition="in" filter="fade">
                                      <p:cBhvr>
                                        <p:cTn id="2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0" y="-80565"/>
            <a:ext cx="5710037" cy="4412455"/>
          </a:xfrm>
          <a:prstGeom prst="rect">
            <a:avLst/>
          </a:prstGeom>
        </p:spPr>
      </p:pic>
      <p:sp>
        <p:nvSpPr>
          <p:cNvPr id="451" name="MH_Desc_1"/>
          <p:cNvSpPr/>
          <p:nvPr>
            <p:custDataLst>
              <p:tags r:id="rId2"/>
            </p:custDataLst>
          </p:nvPr>
        </p:nvSpPr>
        <p:spPr>
          <a:xfrm>
            <a:off x="2073274" y="4440441"/>
            <a:ext cx="7621622" cy="10525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chemeClr val="accent2"/>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normAutofit/>
          </a:bodyPr>
          <a:lstStyle/>
          <a:p>
            <a:pPr algn="just">
              <a:lnSpc>
                <a:spcPct val="120000"/>
              </a:lnSpc>
              <a:defRPr/>
            </a:pPr>
            <a:r>
              <a:rPr lang="zh-CN" altLang="en-US" dirty="0" smtClean="0">
                <a:solidFill>
                  <a:schemeClr val="tx1"/>
                </a:solidFill>
              </a:rPr>
              <a:t>请在此输入替换你的</a:t>
            </a:r>
            <a:r>
              <a:rPr lang="zh-CN" altLang="en-US" dirty="0">
                <a:solidFill>
                  <a:schemeClr val="tx1"/>
                </a:solidFill>
              </a:rPr>
              <a:t>文本内容请在此输入替换你的文本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r>
              <a:rPr lang="zh-CN" altLang="en-US" dirty="0">
                <a:solidFill>
                  <a:schemeClr val="tx1"/>
                </a:solidFill>
              </a:rPr>
              <a:t>请在此输入替换你的文本</a:t>
            </a:r>
            <a:r>
              <a:rPr lang="zh-CN" altLang="en-US" dirty="0" smtClean="0">
                <a:solidFill>
                  <a:schemeClr val="tx1"/>
                </a:solidFill>
              </a:rPr>
              <a:t>内容</a:t>
            </a:r>
            <a:endParaRPr lang="en-US" altLang="zh-CN" dirty="0">
              <a:solidFill>
                <a:schemeClr val="tx1"/>
              </a:solidFill>
            </a:endParaRPr>
          </a:p>
        </p:txBody>
      </p:sp>
      <p:grpSp>
        <p:nvGrpSpPr>
          <p:cNvPr id="2" name="组合 1"/>
          <p:cNvGrpSpPr/>
          <p:nvPr/>
        </p:nvGrpSpPr>
        <p:grpSpPr>
          <a:xfrm>
            <a:off x="2073274" y="1524000"/>
            <a:ext cx="7845425" cy="2484438"/>
            <a:chOff x="3216275" y="2222500"/>
            <a:chExt cx="5759450" cy="2484438"/>
          </a:xfrm>
        </p:grpSpPr>
        <p:cxnSp>
          <p:nvCxnSpPr>
            <p:cNvPr id="445" name="MH_Other_1"/>
            <p:cNvCxnSpPr/>
            <p:nvPr>
              <p:custDataLst>
                <p:tags r:id="rId3"/>
              </p:custDataLst>
            </p:nvPr>
          </p:nvCxnSpPr>
          <p:spPr>
            <a:xfrm>
              <a:off x="44735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6" name="MH_Other_2"/>
            <p:cNvCxnSpPr/>
            <p:nvPr>
              <p:custDataLst>
                <p:tags r:id="rId4"/>
              </p:custDataLst>
            </p:nvPr>
          </p:nvCxnSpPr>
          <p:spPr>
            <a:xfrm>
              <a:off x="53244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7" name="MH_Other_3"/>
            <p:cNvCxnSpPr/>
            <p:nvPr>
              <p:custDataLst>
                <p:tags r:id="rId5"/>
              </p:custDataLst>
            </p:nvPr>
          </p:nvCxnSpPr>
          <p:spPr>
            <a:xfrm>
              <a:off x="61753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8" name="MH_Other_4"/>
            <p:cNvCxnSpPr/>
            <p:nvPr>
              <p:custDataLst>
                <p:tags r:id="rId6"/>
              </p:custDataLst>
            </p:nvPr>
          </p:nvCxnSpPr>
          <p:spPr>
            <a:xfrm>
              <a:off x="70262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32" name="MH_Other_5"/>
            <p:cNvSpPr/>
            <p:nvPr>
              <p:custDataLst>
                <p:tags r:id="rId7"/>
              </p:custDataLst>
            </p:nvPr>
          </p:nvSpPr>
          <p:spPr>
            <a:xfrm rot="5400000">
              <a:off x="5339557" y="1019970"/>
              <a:ext cx="260350" cy="3741737"/>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MH_Other_6"/>
            <p:cNvSpPr/>
            <p:nvPr>
              <p:custDataLst>
                <p:tags r:id="rId8"/>
              </p:custDataLst>
            </p:nvPr>
          </p:nvSpPr>
          <p:spPr>
            <a:xfrm rot="5400000">
              <a:off x="5054601" y="1689101"/>
              <a:ext cx="258762" cy="3170237"/>
            </a:xfrm>
            <a:prstGeom prst="round2SameRect">
              <a:avLst>
                <a:gd name="adj1" fmla="val 50000"/>
                <a:gd name="adj2"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4" name="MH_Other_7"/>
            <p:cNvSpPr/>
            <p:nvPr>
              <p:custDataLst>
                <p:tags r:id="rId9"/>
              </p:custDataLst>
            </p:nvPr>
          </p:nvSpPr>
          <p:spPr>
            <a:xfrm rot="5400000">
              <a:off x="4737895" y="2389982"/>
              <a:ext cx="258762" cy="2536825"/>
            </a:xfrm>
            <a:prstGeom prst="round2SameRect">
              <a:avLst>
                <a:gd name="adj1" fmla="val 50000"/>
                <a:gd name="adj2" fmla="val 0"/>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5" name="MH_Other_8"/>
            <p:cNvSpPr/>
            <p:nvPr>
              <p:custDataLst>
                <p:tags r:id="rId10"/>
              </p:custDataLst>
            </p:nvPr>
          </p:nvSpPr>
          <p:spPr>
            <a:xfrm rot="5400000">
              <a:off x="4404520" y="3105945"/>
              <a:ext cx="258763" cy="1870075"/>
            </a:xfrm>
            <a:prstGeom prst="round2SameRect">
              <a:avLst>
                <a:gd name="adj1" fmla="val 50000"/>
                <a:gd name="adj2" fmla="val 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6" name="MH_Other_9"/>
            <p:cNvSpPr/>
            <p:nvPr>
              <p:custDataLst>
                <p:tags r:id="rId11"/>
              </p:custDataLst>
            </p:nvPr>
          </p:nvSpPr>
          <p:spPr>
            <a:xfrm rot="5400000">
              <a:off x="4132263" y="3762376"/>
              <a:ext cx="258763" cy="1325562"/>
            </a:xfrm>
            <a:prstGeom prst="round2SameRect">
              <a:avLst>
                <a:gd name="adj1" fmla="val 5000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23" name="MH_Other_10"/>
            <p:cNvSpPr/>
            <p:nvPr>
              <p:custDataLst>
                <p:tags r:id="rId12"/>
              </p:custDataLst>
            </p:nvPr>
          </p:nvSpPr>
          <p:spPr>
            <a:xfrm rot="5400000">
              <a:off x="5627688" y="347663"/>
              <a:ext cx="260350" cy="4318000"/>
            </a:xfrm>
            <a:prstGeom prst="round2SameRect">
              <a:avLst>
                <a:gd name="adj1" fmla="val 50000"/>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9" name="MH_Other_11"/>
            <p:cNvSpPr/>
            <p:nvPr>
              <p:custDataLst>
                <p:tags r:id="rId13"/>
              </p:custDataLst>
            </p:nvPr>
          </p:nvSpPr>
          <p:spPr>
            <a:xfrm>
              <a:off x="3216275" y="2376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A</a:t>
              </a:r>
              <a:endParaRPr lang="zh-CN" altLang="en-US" dirty="0">
                <a:solidFill>
                  <a:srgbClr val="FFFFFF"/>
                </a:solidFill>
              </a:endParaRPr>
            </a:p>
          </p:txBody>
        </p:sp>
        <p:sp>
          <p:nvSpPr>
            <p:cNvPr id="50" name="MH_Other_12"/>
            <p:cNvSpPr/>
            <p:nvPr>
              <p:custDataLst>
                <p:tags r:id="rId14"/>
              </p:custDataLst>
            </p:nvPr>
          </p:nvSpPr>
          <p:spPr>
            <a:xfrm>
              <a:off x="3216275" y="2757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B</a:t>
              </a:r>
              <a:endParaRPr lang="zh-CN" altLang="en-US">
                <a:solidFill>
                  <a:srgbClr val="FFFFFF"/>
                </a:solidFill>
              </a:endParaRPr>
            </a:p>
          </p:txBody>
        </p:sp>
        <p:sp>
          <p:nvSpPr>
            <p:cNvPr id="51" name="MH_Other_13"/>
            <p:cNvSpPr/>
            <p:nvPr>
              <p:custDataLst>
                <p:tags r:id="rId15"/>
              </p:custDataLst>
            </p:nvPr>
          </p:nvSpPr>
          <p:spPr>
            <a:xfrm>
              <a:off x="3216275" y="3138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C</a:t>
              </a:r>
              <a:endParaRPr lang="zh-CN" altLang="en-US" dirty="0">
                <a:solidFill>
                  <a:srgbClr val="FFFFFF"/>
                </a:solidFill>
              </a:endParaRPr>
            </a:p>
          </p:txBody>
        </p:sp>
        <p:sp>
          <p:nvSpPr>
            <p:cNvPr id="52" name="MH_Other_14"/>
            <p:cNvSpPr/>
            <p:nvPr>
              <p:custDataLst>
                <p:tags r:id="rId16"/>
              </p:custDataLst>
            </p:nvPr>
          </p:nvSpPr>
          <p:spPr>
            <a:xfrm>
              <a:off x="3216275" y="3519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D</a:t>
              </a:r>
              <a:endParaRPr lang="zh-CN" altLang="en-US">
                <a:solidFill>
                  <a:srgbClr val="FFFFFF"/>
                </a:solidFill>
              </a:endParaRPr>
            </a:p>
          </p:txBody>
        </p:sp>
        <p:sp>
          <p:nvSpPr>
            <p:cNvPr id="53" name="MH_Other_15"/>
            <p:cNvSpPr/>
            <p:nvPr>
              <p:custDataLst>
                <p:tags r:id="rId17"/>
              </p:custDataLst>
            </p:nvPr>
          </p:nvSpPr>
          <p:spPr>
            <a:xfrm>
              <a:off x="3216275" y="3900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E</a:t>
              </a:r>
              <a:endParaRPr lang="zh-CN" altLang="en-US">
                <a:solidFill>
                  <a:srgbClr val="FFFFFF"/>
                </a:solidFill>
              </a:endParaRPr>
            </a:p>
          </p:txBody>
        </p:sp>
        <p:sp>
          <p:nvSpPr>
            <p:cNvPr id="54" name="MH_Other_16"/>
            <p:cNvSpPr/>
            <p:nvPr>
              <p:custDataLst>
                <p:tags r:id="rId18"/>
              </p:custDataLst>
            </p:nvPr>
          </p:nvSpPr>
          <p:spPr>
            <a:xfrm>
              <a:off x="3216275" y="4281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F</a:t>
              </a:r>
              <a:endParaRPr lang="zh-CN" altLang="en-US">
                <a:solidFill>
                  <a:srgbClr val="FFFFFF"/>
                </a:solidFill>
              </a:endParaRPr>
            </a:p>
          </p:txBody>
        </p:sp>
        <p:sp>
          <p:nvSpPr>
            <p:cNvPr id="2068" name="MH_Text_1"/>
            <p:cNvSpPr txBox="1">
              <a:spLocks noChangeArrowheads="1"/>
            </p:cNvSpPr>
            <p:nvPr>
              <p:custDataLst>
                <p:tags r:id="rId19"/>
              </p:custDataLst>
            </p:nvPr>
          </p:nvSpPr>
          <p:spPr bwMode="auto">
            <a:xfrm>
              <a:off x="8105775" y="2332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100</a:t>
              </a:r>
              <a:r>
                <a:rPr lang="en-US" altLang="zh-CN" sz="1200">
                  <a:latin typeface="+mn-lt"/>
                  <a:ea typeface="+mn-ea"/>
                </a:rPr>
                <a:t>%</a:t>
              </a:r>
              <a:endParaRPr lang="zh-CN" altLang="en-US" sz="1200">
                <a:latin typeface="+mn-lt"/>
                <a:ea typeface="+mn-ea"/>
              </a:endParaRPr>
            </a:p>
          </p:txBody>
        </p:sp>
        <p:sp>
          <p:nvSpPr>
            <p:cNvPr id="2069" name="MH_Text_2"/>
            <p:cNvSpPr txBox="1">
              <a:spLocks noChangeArrowheads="1"/>
            </p:cNvSpPr>
            <p:nvPr>
              <p:custDataLst>
                <p:tags r:id="rId20"/>
              </p:custDataLst>
            </p:nvPr>
          </p:nvSpPr>
          <p:spPr bwMode="auto">
            <a:xfrm>
              <a:off x="8105775" y="2713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88</a:t>
              </a:r>
              <a:r>
                <a:rPr lang="en-US" altLang="zh-CN" sz="1200">
                  <a:latin typeface="+mn-lt"/>
                  <a:ea typeface="+mn-ea"/>
                </a:rPr>
                <a:t>%</a:t>
              </a:r>
              <a:endParaRPr lang="zh-CN" altLang="en-US" sz="1200">
                <a:latin typeface="+mn-lt"/>
                <a:ea typeface="+mn-ea"/>
              </a:endParaRPr>
            </a:p>
          </p:txBody>
        </p:sp>
        <p:sp>
          <p:nvSpPr>
            <p:cNvPr id="2070" name="MH_Text_3"/>
            <p:cNvSpPr txBox="1">
              <a:spLocks noChangeArrowheads="1"/>
            </p:cNvSpPr>
            <p:nvPr>
              <p:custDataLst>
                <p:tags r:id="rId21"/>
              </p:custDataLst>
            </p:nvPr>
          </p:nvSpPr>
          <p:spPr bwMode="auto">
            <a:xfrm>
              <a:off x="8105775" y="3094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75</a:t>
              </a:r>
              <a:r>
                <a:rPr lang="en-US" altLang="zh-CN" sz="1200">
                  <a:latin typeface="+mn-lt"/>
                  <a:ea typeface="+mn-ea"/>
                </a:rPr>
                <a:t>%</a:t>
              </a:r>
              <a:endParaRPr lang="zh-CN" altLang="en-US" sz="1200">
                <a:latin typeface="+mn-lt"/>
                <a:ea typeface="+mn-ea"/>
              </a:endParaRPr>
            </a:p>
          </p:txBody>
        </p:sp>
        <p:sp>
          <p:nvSpPr>
            <p:cNvPr id="2071" name="MH_Text_4"/>
            <p:cNvSpPr txBox="1">
              <a:spLocks noChangeArrowheads="1"/>
            </p:cNvSpPr>
            <p:nvPr>
              <p:custDataLst>
                <p:tags r:id="rId22"/>
              </p:custDataLst>
            </p:nvPr>
          </p:nvSpPr>
          <p:spPr bwMode="auto">
            <a:xfrm>
              <a:off x="8105775" y="3475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58</a:t>
              </a:r>
              <a:r>
                <a:rPr lang="en-US" altLang="zh-CN" sz="1200">
                  <a:latin typeface="+mn-lt"/>
                  <a:ea typeface="+mn-ea"/>
                </a:rPr>
                <a:t>%</a:t>
              </a:r>
              <a:endParaRPr lang="zh-CN" altLang="en-US" sz="1200">
                <a:latin typeface="+mn-lt"/>
                <a:ea typeface="+mn-ea"/>
              </a:endParaRPr>
            </a:p>
          </p:txBody>
        </p:sp>
        <p:sp>
          <p:nvSpPr>
            <p:cNvPr id="2072" name="MH_Text_5"/>
            <p:cNvSpPr txBox="1">
              <a:spLocks noChangeArrowheads="1"/>
            </p:cNvSpPr>
            <p:nvPr>
              <p:custDataLst>
                <p:tags r:id="rId23"/>
              </p:custDataLst>
            </p:nvPr>
          </p:nvSpPr>
          <p:spPr bwMode="auto">
            <a:xfrm>
              <a:off x="8105775" y="3856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45</a:t>
              </a:r>
              <a:r>
                <a:rPr lang="en-US" altLang="zh-CN" sz="1200">
                  <a:latin typeface="+mn-lt"/>
                  <a:ea typeface="+mn-ea"/>
                </a:rPr>
                <a:t>%</a:t>
              </a:r>
              <a:endParaRPr lang="zh-CN" altLang="en-US" sz="1200">
                <a:latin typeface="+mn-lt"/>
                <a:ea typeface="+mn-ea"/>
              </a:endParaRPr>
            </a:p>
          </p:txBody>
        </p:sp>
        <p:sp>
          <p:nvSpPr>
            <p:cNvPr id="2073" name="MH_Text_6"/>
            <p:cNvSpPr txBox="1">
              <a:spLocks noChangeArrowheads="1"/>
            </p:cNvSpPr>
            <p:nvPr>
              <p:custDataLst>
                <p:tags r:id="rId24"/>
              </p:custDataLst>
            </p:nvPr>
          </p:nvSpPr>
          <p:spPr bwMode="auto">
            <a:xfrm>
              <a:off x="8105775" y="4237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latin typeface="+mn-lt"/>
                  <a:ea typeface="+mn-ea"/>
                </a:rPr>
                <a:t>30</a:t>
              </a:r>
              <a:r>
                <a:rPr lang="en-US" altLang="zh-CN" sz="1200">
                  <a:latin typeface="+mn-lt"/>
                  <a:ea typeface="+mn-ea"/>
                </a:rPr>
                <a:t>%</a:t>
              </a:r>
              <a:endParaRPr lang="zh-CN" altLang="en-US" sz="1200">
                <a:latin typeface="+mn-lt"/>
                <a:ea typeface="+mn-ea"/>
              </a:endParaRPr>
            </a:p>
          </p:txBody>
        </p:sp>
      </p:grpSp>
      <p:sp>
        <p:nvSpPr>
          <p:cNvPr id="31" name="矩形 30"/>
          <p:cNvSpPr/>
          <p:nvPr/>
        </p:nvSpPr>
        <p:spPr>
          <a:xfrm>
            <a:off x="802165" y="341095"/>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9" name="图片 8"/>
          <p:cNvPicPr>
            <a:picLocks noChangeAspect="1"/>
          </p:cNvPicPr>
          <p:nvPr/>
        </p:nvPicPr>
        <p:blipFill>
          <a:blip r:embed="rId27" cstate="email">
            <a:extLst>
              <a:ext uri="{28A0092B-C50C-407E-A947-70E740481C1C}">
                <a14:useLocalDpi xmlns:a14="http://schemas.microsoft.com/office/drawing/2010/main" val="0"/>
              </a:ext>
            </a:extLst>
          </a:blip>
          <a:stretch>
            <a:fillRect/>
          </a:stretch>
        </p:blipFill>
        <p:spPr>
          <a:xfrm>
            <a:off x="8815737" y="4572204"/>
            <a:ext cx="3376263" cy="2328657"/>
          </a:xfrm>
          <a:prstGeom prst="rect">
            <a:avLst/>
          </a:prstGeom>
        </p:spPr>
      </p:pic>
      <p:sp>
        <p:nvSpPr>
          <p:cNvPr id="29" name="矩形 28"/>
          <p:cNvSpPr/>
          <p:nvPr/>
        </p:nvSpPr>
        <p:spPr>
          <a:xfrm>
            <a:off x="1451889" y="6008493"/>
            <a:ext cx="2492991" cy="646331"/>
          </a:xfrm>
          <a:prstGeom prst="rect">
            <a:avLst/>
          </a:prstGeom>
          <a:noFill/>
        </p:spPr>
        <p:txBody>
          <a:bodyPr wrap="none" lIns="91440" tIns="45720" rIns="91440" bIns="45720">
            <a:spAutoFit/>
          </a:bodyPr>
          <a:lstStyle/>
          <a:p>
            <a:pPr algn="ctr"/>
            <a:r>
              <a:rPr lang="zh-CN" altLang="en-US" sz="3600" dirty="0" smtClean="0">
                <a:ln w="0"/>
                <a:solidFill>
                  <a:srgbClr val="5786F6"/>
                </a:solidFill>
                <a:latin typeface="华文行楷" panose="02010800040101010101" pitchFamily="2" charset="-122"/>
                <a:ea typeface="华文行楷" panose="02010800040101010101" pitchFamily="2" charset="-122"/>
              </a:rPr>
              <a:t>你的小标题</a:t>
            </a:r>
            <a:endParaRPr lang="zh-CN" altLang="en-US" sz="3600" dirty="0">
              <a:ln w="0"/>
              <a:solidFill>
                <a:srgbClr val="5786F6"/>
              </a:solidFill>
              <a:latin typeface="华文行楷" panose="02010800040101010101" pitchFamily="2" charset="-122"/>
              <a:ea typeface="华文行楷" panose="02010800040101010101" pitchFamily="2" charset="-122"/>
            </a:endParaRPr>
          </a:p>
        </p:txBody>
      </p:sp>
      <p:sp>
        <p:nvSpPr>
          <p:cNvPr id="30" name="矩形 29"/>
          <p:cNvSpPr/>
          <p:nvPr/>
        </p:nvSpPr>
        <p:spPr>
          <a:xfrm>
            <a:off x="4182381" y="5859847"/>
            <a:ext cx="2492991" cy="646331"/>
          </a:xfrm>
          <a:prstGeom prst="rect">
            <a:avLst/>
          </a:prstGeom>
          <a:noFill/>
        </p:spPr>
        <p:txBody>
          <a:bodyPr wrap="none" lIns="91440" tIns="45720" rIns="91440" bIns="45720">
            <a:spAutoFit/>
          </a:bodyPr>
          <a:lstStyle/>
          <a:p>
            <a:pPr algn="ctr"/>
            <a:r>
              <a:rPr lang="zh-CN" altLang="en-US" sz="3600" dirty="0" smtClean="0">
                <a:ln w="0"/>
                <a:solidFill>
                  <a:srgbClr val="42E625"/>
                </a:solidFill>
                <a:latin typeface="华文行楷" panose="02010800040101010101" pitchFamily="2" charset="-122"/>
                <a:ea typeface="华文行楷" panose="02010800040101010101" pitchFamily="2" charset="-122"/>
              </a:rPr>
              <a:t>你的小标题</a:t>
            </a:r>
            <a:endParaRPr lang="zh-CN" altLang="en-US" sz="3600" dirty="0">
              <a:ln w="0"/>
              <a:solidFill>
                <a:srgbClr val="42E625"/>
              </a:solidFill>
              <a:latin typeface="华文行楷" panose="02010800040101010101" pitchFamily="2" charset="-122"/>
              <a:ea typeface="华文行楷" panose="02010800040101010101" pitchFamily="2" charset="-122"/>
            </a:endParaRPr>
          </a:p>
        </p:txBody>
      </p:sp>
      <p:sp>
        <p:nvSpPr>
          <p:cNvPr id="37" name="矩形 36"/>
          <p:cNvSpPr/>
          <p:nvPr/>
        </p:nvSpPr>
        <p:spPr>
          <a:xfrm>
            <a:off x="6912873" y="6012269"/>
            <a:ext cx="2492991" cy="646331"/>
          </a:xfrm>
          <a:prstGeom prst="rect">
            <a:avLst/>
          </a:prstGeom>
          <a:noFill/>
        </p:spPr>
        <p:txBody>
          <a:bodyPr wrap="none" lIns="91440" tIns="45720" rIns="91440" bIns="45720">
            <a:spAutoFit/>
          </a:bodyPr>
          <a:lstStyle/>
          <a:p>
            <a:pPr algn="ctr"/>
            <a:r>
              <a:rPr lang="zh-CN" altLang="en-US" sz="3600" dirty="0" smtClean="0">
                <a:ln w="0"/>
                <a:solidFill>
                  <a:srgbClr val="149F74"/>
                </a:solidFill>
                <a:latin typeface="华文行楷" panose="02010800040101010101" pitchFamily="2" charset="-122"/>
                <a:ea typeface="华文行楷" panose="02010800040101010101" pitchFamily="2" charset="-122"/>
              </a:rPr>
              <a:t>你的小标题</a:t>
            </a:r>
            <a:endParaRPr lang="zh-CN" altLang="en-US" sz="3600" dirty="0">
              <a:ln w="0"/>
              <a:solidFill>
                <a:srgbClr val="149F74"/>
              </a:solidFill>
              <a:latin typeface="华文行楷" panose="02010800040101010101" pitchFamily="2" charset="-122"/>
              <a:ea typeface="华文行楷" panose="02010800040101010101" pitchFamily="2" charset="-122"/>
            </a:endParaRPr>
          </a:p>
        </p:txBody>
      </p:sp>
    </p:spTree>
    <p:custDataLst>
      <p:tags r:id="rId1"/>
    </p:custDataLst>
    <p:extLst>
      <p:ext uri="{BB962C8B-B14F-4D97-AF65-F5344CB8AC3E}">
        <p14:creationId xmlns:p14="http://schemas.microsoft.com/office/powerpoint/2010/main" val="1626660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1000"/>
                                        <p:tgtEl>
                                          <p:spTgt spid="37"/>
                                        </p:tgtEl>
                                      </p:cBhvr>
                                    </p:animEffect>
                                    <p:anim calcmode="lin" valueType="num">
                                      <p:cBhvr>
                                        <p:cTn id="34" dur="1000" fill="hold"/>
                                        <p:tgtEl>
                                          <p:spTgt spid="37"/>
                                        </p:tgtEl>
                                        <p:attrNameLst>
                                          <p:attrName>ppt_x</p:attrName>
                                        </p:attrNameLst>
                                      </p:cBhvr>
                                      <p:tavLst>
                                        <p:tav tm="0">
                                          <p:val>
                                            <p:strVal val="#ppt_x"/>
                                          </p:val>
                                        </p:tav>
                                        <p:tav tm="100000">
                                          <p:val>
                                            <p:strVal val="#ppt_x"/>
                                          </p:val>
                                        </p:tav>
                                      </p:tavLst>
                                    </p:anim>
                                    <p:anim calcmode="lin" valueType="num">
                                      <p:cBhvr>
                                        <p:cTn id="35" dur="1000" fill="hold"/>
                                        <p:tgtEl>
                                          <p:spTgt spid="37"/>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451"/>
                                        </p:tgtEl>
                                        <p:attrNameLst>
                                          <p:attrName>style.visibility</p:attrName>
                                        </p:attrNameLst>
                                      </p:cBhvr>
                                      <p:to>
                                        <p:strVal val="visible"/>
                                      </p:to>
                                    </p:set>
                                    <p:animEffect transition="in" filter="wipe(left)">
                                      <p:cBhvr>
                                        <p:cTn id="39" dur="500"/>
                                        <p:tgtEl>
                                          <p:spTgt spid="451"/>
                                        </p:tgtEl>
                                      </p:cBhvr>
                                    </p:animEffect>
                                  </p:childTnLst>
                                </p:cTn>
                              </p:par>
                            </p:childTnLst>
                          </p:cTn>
                        </p:par>
                        <p:par>
                          <p:cTn id="40" fill="hold">
                            <p:stCondLst>
                              <p:cond delay="55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p:bldP spid="31" grpId="0"/>
      <p:bldP spid="29" grpId="0"/>
      <p:bldP spid="30"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742287" y="-13868"/>
            <a:ext cx="5089520" cy="6858000"/>
          </a:xfrm>
          <a:prstGeom prst="rect">
            <a:avLst/>
          </a:prstGeom>
        </p:spPr>
      </p:pic>
      <p:sp>
        <p:nvSpPr>
          <p:cNvPr id="6" name="Picture 3"/>
          <p:cNvSpPr/>
          <p:nvPr/>
        </p:nvSpPr>
        <p:spPr>
          <a:xfrm>
            <a:off x="7763360" y="0"/>
            <a:ext cx="4428641" cy="3695701"/>
          </a:xfrm>
          <a:custGeom>
            <a:avLst/>
            <a:gdLst/>
            <a:ahLst/>
            <a:cxnLst/>
            <a:rect l="0" t="0" r="0" b="0"/>
            <a:pathLst>
              <a:path w="4428641" h="3695701">
                <a:moveTo>
                  <a:pt x="0" y="0"/>
                </a:moveTo>
                <a:lnTo>
                  <a:pt x="4428640" y="0"/>
                </a:lnTo>
                <a:lnTo>
                  <a:pt x="4428640" y="3695700"/>
                </a:lnTo>
                <a:lnTo>
                  <a:pt x="0" y="3695700"/>
                </a:lnTo>
                <a:close/>
              </a:path>
            </a:pathLst>
          </a:custGeom>
          <a:blipFill dpi="0" rotWithShape="1">
            <a:blip r:embed="rId8">
              <a:alphaModFix amt="75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981991">
            <a:off x="8795181" y="1063020"/>
            <a:ext cx="2646878" cy="1569660"/>
          </a:xfrm>
          <a:prstGeom prst="rect">
            <a:avLst/>
          </a:prstGeom>
          <a:noFill/>
          <a:effectLst>
            <a:outerShdw blurRad="50800" dist="50800" dir="5400000" algn="ctr" rotWithShape="0">
              <a:schemeClr val="bg1"/>
            </a:outerShdw>
          </a:effectLst>
        </p:spPr>
        <p:txBody>
          <a:bodyPr wrap="none" lIns="91440" tIns="45720" rIns="91440" bIns="45720">
            <a:spAutoFit/>
          </a:bodyPr>
          <a:lstStyle/>
          <a:p>
            <a:pPr algn="ctr"/>
            <a:r>
              <a:rPr lang="zh-CN" altLang="en-US" sz="9600" dirty="0">
                <a:ln w="0">
                  <a:solidFill>
                    <a:schemeClr val="accent1"/>
                  </a:solidFill>
                </a:ln>
                <a:solidFill>
                  <a:schemeClr val="tx1">
                    <a:lumMod val="95000"/>
                    <a:lumOff val="5000"/>
                  </a:schemeClr>
                </a:solidFill>
                <a:effectLst>
                  <a:outerShdw blurRad="50800" dist="38100" dir="16200000" rotWithShape="0">
                    <a:schemeClr val="bg1">
                      <a:alpha val="40000"/>
                    </a:schemeClr>
                  </a:outerShdw>
                </a:effectLst>
                <a:latin typeface="段宁毛笔行书" panose="03000509000000000000" pitchFamily="65" charset="-122"/>
                <a:ea typeface="段宁毛笔行书" panose="03000509000000000000" pitchFamily="65" charset="-122"/>
              </a:rPr>
              <a:t>目录</a:t>
            </a:r>
            <a:endParaRPr lang="zh-CN" altLang="en-US" sz="9600" b="0" cap="none" spc="0" dirty="0">
              <a:ln w="0">
                <a:solidFill>
                  <a:schemeClr val="accent1"/>
                </a:solidFill>
              </a:ln>
              <a:solidFill>
                <a:schemeClr val="tx1">
                  <a:lumMod val="95000"/>
                  <a:lumOff val="5000"/>
                </a:schemeClr>
              </a:solidFill>
              <a:effectLst>
                <a:outerShdw blurRad="50800" dist="38100" dir="16200000" rotWithShape="0">
                  <a:schemeClr val="bg1">
                    <a:alpha val="40000"/>
                  </a:schemeClr>
                </a:outerShdw>
              </a:effectLst>
              <a:latin typeface="段宁毛笔行书" panose="03000509000000000000" pitchFamily="65" charset="-122"/>
              <a:ea typeface="段宁毛笔行书" panose="03000509000000000000" pitchFamily="65" charset="-122"/>
            </a:endParaRPr>
          </a:p>
        </p:txBody>
      </p:sp>
      <p:pic>
        <p:nvPicPr>
          <p:cNvPr id="9" name="图片 8"/>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0" y="5056415"/>
            <a:ext cx="8882743" cy="1966686"/>
          </a:xfrm>
          <a:prstGeom prst="rect">
            <a:avLst/>
          </a:prstGeom>
        </p:spPr>
      </p:pic>
      <p:sp>
        <p:nvSpPr>
          <p:cNvPr id="11" name="矩形 6"/>
          <p:cNvSpPr>
            <a:spLocks noChangeArrowheads="1"/>
          </p:cNvSpPr>
          <p:nvPr>
            <p:custDataLst>
              <p:tags r:id="rId1"/>
            </p:custDataLst>
          </p:nvPr>
        </p:nvSpPr>
        <p:spPr bwMode="auto">
          <a:xfrm>
            <a:off x="3475427" y="1381467"/>
            <a:ext cx="2268271" cy="45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800" dirty="0" smtClean="0">
                <a:latin typeface="华文行楷" panose="02010800040101010101" pitchFamily="2" charset="-122"/>
                <a:ea typeface="华文行楷" panose="02010800040101010101" pitchFamily="2" charset="-122"/>
              </a:rPr>
              <a:t>章节</a:t>
            </a:r>
            <a:r>
              <a:rPr lang="en-US" altLang="zh-CN" sz="2800" dirty="0" smtClean="0">
                <a:latin typeface="华文行楷" panose="02010800040101010101" pitchFamily="2" charset="-122"/>
                <a:ea typeface="华文行楷" panose="02010800040101010101" pitchFamily="2" charset="-122"/>
              </a:rPr>
              <a:t>1    </a:t>
            </a:r>
            <a:r>
              <a:rPr lang="zh-CN" altLang="en-US" sz="2800" dirty="0" smtClean="0">
                <a:latin typeface="华文行楷" panose="02010800040101010101" pitchFamily="2" charset="-122"/>
                <a:ea typeface="华文行楷" panose="02010800040101010101" pitchFamily="2" charset="-122"/>
              </a:rPr>
              <a:t>绪论</a:t>
            </a:r>
            <a:endParaRPr lang="en-US" altLang="zh-CN" sz="2800" dirty="0">
              <a:latin typeface="华文行楷" panose="02010800040101010101" pitchFamily="2" charset="-122"/>
              <a:ea typeface="华文行楷" panose="02010800040101010101" pitchFamily="2" charset="-122"/>
            </a:endParaRPr>
          </a:p>
        </p:txBody>
      </p:sp>
      <p:sp>
        <p:nvSpPr>
          <p:cNvPr id="12" name="矩形 6"/>
          <p:cNvSpPr>
            <a:spLocks noChangeArrowheads="1"/>
          </p:cNvSpPr>
          <p:nvPr>
            <p:custDataLst>
              <p:tags r:id="rId2"/>
            </p:custDataLst>
          </p:nvPr>
        </p:nvSpPr>
        <p:spPr bwMode="auto">
          <a:xfrm>
            <a:off x="3431255" y="2262585"/>
            <a:ext cx="3976688" cy="45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anose="02010800040101010101" pitchFamily="2" charset="-122"/>
                <a:ea typeface="华文行楷" panose="02010800040101010101" pitchFamily="2" charset="-122"/>
              </a:rPr>
              <a:t>章节</a:t>
            </a:r>
            <a:r>
              <a:rPr lang="en-US" altLang="zh-CN" sz="2800" dirty="0">
                <a:latin typeface="华文行楷" panose="02010800040101010101" pitchFamily="2" charset="-122"/>
                <a:ea typeface="华文行楷" panose="02010800040101010101" pitchFamily="2" charset="-122"/>
              </a:rPr>
              <a:t>2    </a:t>
            </a:r>
            <a:r>
              <a:rPr lang="zh-CN" altLang="en-US" sz="2800" dirty="0">
                <a:latin typeface="华文行楷" panose="02010800040101010101" pitchFamily="2" charset="-122"/>
                <a:ea typeface="华文行楷" panose="02010800040101010101" pitchFamily="2" charset="-122"/>
              </a:rPr>
              <a:t>理论综述</a:t>
            </a:r>
            <a:r>
              <a:rPr lang="en-US" altLang="zh-CN" sz="2800" dirty="0">
                <a:latin typeface="华文行楷" panose="02010800040101010101" pitchFamily="2" charset="-122"/>
                <a:ea typeface="华文行楷" panose="02010800040101010101" pitchFamily="2" charset="-122"/>
              </a:rPr>
              <a:t>    </a:t>
            </a:r>
          </a:p>
        </p:txBody>
      </p:sp>
      <p:sp>
        <p:nvSpPr>
          <p:cNvPr id="13" name="矩形 6"/>
          <p:cNvSpPr>
            <a:spLocks noChangeArrowheads="1"/>
          </p:cNvSpPr>
          <p:nvPr>
            <p:custDataLst>
              <p:tags r:id="rId3"/>
            </p:custDataLst>
          </p:nvPr>
        </p:nvSpPr>
        <p:spPr bwMode="auto">
          <a:xfrm>
            <a:off x="3442157" y="2947045"/>
            <a:ext cx="4603082" cy="69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anose="02010800040101010101" pitchFamily="2" charset="-122"/>
                <a:ea typeface="华文行楷" panose="02010800040101010101" pitchFamily="2" charset="-122"/>
              </a:rPr>
              <a:t>章节</a:t>
            </a:r>
            <a:r>
              <a:rPr lang="en-US" altLang="zh-CN" sz="2800" dirty="0">
                <a:latin typeface="华文行楷" panose="02010800040101010101" pitchFamily="2" charset="-122"/>
                <a:ea typeface="华文行楷" panose="02010800040101010101" pitchFamily="2" charset="-122"/>
              </a:rPr>
              <a:t>3    </a:t>
            </a:r>
            <a:r>
              <a:rPr lang="zh-CN" altLang="en-US" sz="2800" dirty="0">
                <a:latin typeface="华文行楷" panose="02010800040101010101" pitchFamily="2" charset="-122"/>
                <a:ea typeface="华文行楷" panose="02010800040101010101" pitchFamily="2" charset="-122"/>
              </a:rPr>
              <a:t>发展现状与问题分析</a:t>
            </a:r>
            <a:endParaRPr lang="en-US" altLang="zh-CN" sz="2800" dirty="0">
              <a:latin typeface="华文行楷" panose="02010800040101010101" pitchFamily="2" charset="-122"/>
              <a:ea typeface="华文行楷" panose="02010800040101010101" pitchFamily="2" charset="-122"/>
            </a:endParaRPr>
          </a:p>
        </p:txBody>
      </p:sp>
      <p:sp>
        <p:nvSpPr>
          <p:cNvPr id="14" name="矩形 6"/>
          <p:cNvSpPr>
            <a:spLocks noChangeArrowheads="1"/>
          </p:cNvSpPr>
          <p:nvPr>
            <p:custDataLst>
              <p:tags r:id="rId4"/>
            </p:custDataLst>
          </p:nvPr>
        </p:nvSpPr>
        <p:spPr bwMode="auto">
          <a:xfrm>
            <a:off x="3464983" y="3729332"/>
            <a:ext cx="4060859" cy="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anose="02010800040101010101" pitchFamily="2" charset="-122"/>
                <a:ea typeface="华文行楷" panose="02010800040101010101" pitchFamily="2" charset="-122"/>
              </a:rPr>
              <a:t>章节</a:t>
            </a:r>
            <a:r>
              <a:rPr lang="en-US" altLang="zh-CN" sz="2800" dirty="0">
                <a:latin typeface="华文行楷" panose="02010800040101010101" pitchFamily="2" charset="-122"/>
                <a:ea typeface="华文行楷" panose="02010800040101010101" pitchFamily="2" charset="-122"/>
              </a:rPr>
              <a:t>4    </a:t>
            </a:r>
            <a:r>
              <a:rPr lang="zh-CN" altLang="en-US" sz="2800" dirty="0">
                <a:latin typeface="华文行楷" panose="02010800040101010101" pitchFamily="2" charset="-122"/>
                <a:ea typeface="华文行楷" panose="02010800040101010101" pitchFamily="2" charset="-122"/>
              </a:rPr>
              <a:t>改进对策以及建议</a:t>
            </a:r>
            <a:endParaRPr lang="en-US" altLang="zh-CN" sz="2800" dirty="0">
              <a:latin typeface="华文行楷" panose="02010800040101010101" pitchFamily="2" charset="-122"/>
              <a:ea typeface="华文行楷" panose="02010800040101010101" pitchFamily="2" charset="-122"/>
            </a:endParaRPr>
          </a:p>
        </p:txBody>
      </p:sp>
      <p:sp>
        <p:nvSpPr>
          <p:cNvPr id="15" name="矩形 6"/>
          <p:cNvSpPr>
            <a:spLocks noChangeArrowheads="1"/>
          </p:cNvSpPr>
          <p:nvPr>
            <p:custDataLst>
              <p:tags r:id="rId5"/>
            </p:custDataLst>
          </p:nvPr>
        </p:nvSpPr>
        <p:spPr bwMode="auto">
          <a:xfrm>
            <a:off x="3524941" y="4469181"/>
            <a:ext cx="2039554" cy="668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latin typeface="华文行楷" panose="02010800040101010101" pitchFamily="2" charset="-122"/>
                <a:ea typeface="华文行楷" panose="02010800040101010101" pitchFamily="2" charset="-122"/>
              </a:rPr>
              <a:t>章节</a:t>
            </a:r>
            <a:r>
              <a:rPr lang="en-US" altLang="zh-CN" sz="2800" dirty="0">
                <a:latin typeface="华文行楷" panose="02010800040101010101" pitchFamily="2" charset="-122"/>
                <a:ea typeface="华文行楷" panose="02010800040101010101" pitchFamily="2" charset="-122"/>
              </a:rPr>
              <a:t>5    </a:t>
            </a:r>
            <a:r>
              <a:rPr lang="zh-CN" altLang="en-US" sz="2800" dirty="0">
                <a:latin typeface="华文行楷" panose="02010800040101010101" pitchFamily="2" charset="-122"/>
                <a:ea typeface="华文行楷" panose="02010800040101010101" pitchFamily="2" charset="-122"/>
              </a:rPr>
              <a:t>结论</a:t>
            </a:r>
            <a:endParaRPr lang="en-US" altLang="zh-CN" sz="2800" dirty="0">
              <a:latin typeface="华文行楷" panose="02010800040101010101" pitchFamily="2" charset="-122"/>
              <a:ea typeface="华文行楷" panose="02010800040101010101" pitchFamily="2" charset="-122"/>
            </a:endParaRPr>
          </a:p>
        </p:txBody>
      </p:sp>
      <p:grpSp>
        <p:nvGrpSpPr>
          <p:cNvPr id="52" name="组合 51"/>
          <p:cNvGrpSpPr/>
          <p:nvPr/>
        </p:nvGrpSpPr>
        <p:grpSpPr>
          <a:xfrm rot="2260832">
            <a:off x="2668318" y="1438943"/>
            <a:ext cx="542139" cy="424051"/>
            <a:chOff x="6187638" y="41622"/>
            <a:chExt cx="542139" cy="424051"/>
          </a:xfrm>
        </p:grpSpPr>
        <p:sp>
          <p:nvSpPr>
            <p:cNvPr id="43" name="任意多边形 42"/>
            <p:cNvSpPr/>
            <p:nvPr/>
          </p:nvSpPr>
          <p:spPr>
            <a:xfrm rot="11221529">
              <a:off x="6187638" y="143660"/>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A1B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1221529">
              <a:off x="6382531" y="41622"/>
              <a:ext cx="347246" cy="245541"/>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D633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11221529">
              <a:off x="6376268" y="277042"/>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8F3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1221529">
              <a:off x="6376268" y="277042"/>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719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1221529">
              <a:off x="6242886" y="277042"/>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FC9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11221529">
              <a:off x="6187638" y="277042"/>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ECE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2159912">
            <a:off x="2744968" y="2362605"/>
            <a:ext cx="510330" cy="385517"/>
            <a:chOff x="6187638" y="559834"/>
            <a:chExt cx="510330" cy="385517"/>
          </a:xfrm>
        </p:grpSpPr>
        <p:sp>
          <p:nvSpPr>
            <p:cNvPr id="61" name="任意多边形 60"/>
            <p:cNvSpPr/>
            <p:nvPr/>
          </p:nvSpPr>
          <p:spPr>
            <a:xfrm rot="11221529">
              <a:off x="6187638" y="623338"/>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F89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1221529">
              <a:off x="6380165" y="559834"/>
              <a:ext cx="317803" cy="205055"/>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1221529">
              <a:off x="6376268" y="756720"/>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661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11221529">
              <a:off x="6376268" y="756720"/>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DE76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11221529">
              <a:off x="6242886" y="756720"/>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C8E7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11221529">
              <a:off x="6187638" y="756720"/>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FD4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rot="1884180">
            <a:off x="2796604" y="3168260"/>
            <a:ext cx="454807" cy="390000"/>
            <a:chOff x="6199146" y="1123017"/>
            <a:chExt cx="454807" cy="390000"/>
          </a:xfrm>
        </p:grpSpPr>
        <p:sp>
          <p:nvSpPr>
            <p:cNvPr id="68" name="任意多边形 67"/>
            <p:cNvSpPr/>
            <p:nvPr/>
          </p:nvSpPr>
          <p:spPr>
            <a:xfrm rot="11221529">
              <a:off x="6199146" y="1191004"/>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1FA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11221529">
              <a:off x="6391949" y="1123017"/>
              <a:ext cx="262004" cy="206130"/>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3DA5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1221529">
              <a:off x="6387776" y="1324386"/>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816D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1221529">
              <a:off x="6387776" y="1324386"/>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C637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11221529">
              <a:off x="6254394" y="1324386"/>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F72A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rot="11221529">
              <a:off x="6199146" y="1324386"/>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D4A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rot="2075940">
            <a:off x="2804053" y="3988491"/>
            <a:ext cx="467489" cy="363186"/>
            <a:chOff x="6231850" y="1677343"/>
            <a:chExt cx="467489" cy="363186"/>
          </a:xfrm>
        </p:grpSpPr>
        <p:sp>
          <p:nvSpPr>
            <p:cNvPr id="75" name="任意多边形 74"/>
            <p:cNvSpPr/>
            <p:nvPr/>
          </p:nvSpPr>
          <p:spPr>
            <a:xfrm rot="11221529">
              <a:off x="6231850" y="1718516"/>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913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11221529">
              <a:off x="6423007" y="1677343"/>
              <a:ext cx="276332" cy="180094"/>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DA4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11221529">
              <a:off x="6420480" y="1851898"/>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3D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rot="11221529">
              <a:off x="6420480" y="1851898"/>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B2E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11221529">
              <a:off x="6287098" y="1851898"/>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42F8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11221529">
              <a:off x="6231850" y="1851898"/>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81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1266142">
            <a:off x="2805653" y="4704100"/>
            <a:ext cx="461955" cy="374429"/>
            <a:chOff x="6274628" y="2198362"/>
            <a:chExt cx="461955" cy="374429"/>
          </a:xfrm>
        </p:grpSpPr>
        <p:sp>
          <p:nvSpPr>
            <p:cNvPr id="82" name="任意多边形 81"/>
            <p:cNvSpPr/>
            <p:nvPr/>
          </p:nvSpPr>
          <p:spPr>
            <a:xfrm rot="11221529">
              <a:off x="6274628" y="2250778"/>
              <a:ext cx="188631" cy="133383"/>
            </a:xfrm>
            <a:custGeom>
              <a:avLst/>
              <a:gdLst/>
              <a:ahLst/>
              <a:cxnLst/>
              <a:rect l="0" t="0" r="0" b="0"/>
              <a:pathLst>
                <a:path w="310065" h="219250">
                  <a:moveTo>
                    <a:pt x="0" y="219249"/>
                  </a:moveTo>
                  <a:cubicBezTo>
                    <a:pt x="0" y="133627"/>
                    <a:pt x="34705" y="56111"/>
                    <a:pt x="90815" y="0"/>
                  </a:cubicBezTo>
                  <a:lnTo>
                    <a:pt x="310064" y="219249"/>
                  </a:lnTo>
                  <a:close/>
                </a:path>
              </a:pathLst>
            </a:custGeom>
            <a:solidFill>
              <a:srgbClr val="894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11221529">
              <a:off x="6466474" y="2198362"/>
              <a:ext cx="270109" cy="190997"/>
            </a:xfrm>
            <a:custGeom>
              <a:avLst/>
              <a:gdLst/>
              <a:ahLst/>
              <a:cxnLst/>
              <a:rect l="0" t="0" r="0" b="0"/>
              <a:pathLst>
                <a:path w="310065" h="219250">
                  <a:moveTo>
                    <a:pt x="219248" y="0"/>
                  </a:moveTo>
                  <a:cubicBezTo>
                    <a:pt x="275359" y="56111"/>
                    <a:pt x="310064" y="133627"/>
                    <a:pt x="310064" y="219249"/>
                  </a:cubicBezTo>
                  <a:lnTo>
                    <a:pt x="0" y="219249"/>
                  </a:lnTo>
                  <a:close/>
                </a:path>
              </a:pathLst>
            </a:custGeom>
            <a:solidFill>
              <a:srgbClr val="1D2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11221529">
              <a:off x="6463258" y="2384160"/>
              <a:ext cx="188631" cy="133383"/>
            </a:xfrm>
            <a:custGeom>
              <a:avLst/>
              <a:gdLst/>
              <a:ahLst/>
              <a:cxnLst/>
              <a:rect l="0" t="0" r="0" b="0"/>
              <a:pathLst>
                <a:path w="310065" h="219250">
                  <a:moveTo>
                    <a:pt x="310064" y="0"/>
                  </a:moveTo>
                  <a:cubicBezTo>
                    <a:pt x="310064" y="85622"/>
                    <a:pt x="275359" y="163138"/>
                    <a:pt x="219248" y="219249"/>
                  </a:cubicBezTo>
                  <a:lnTo>
                    <a:pt x="0" y="0"/>
                  </a:lnTo>
                  <a:close/>
                </a:path>
              </a:pathLst>
            </a:custGeom>
            <a:solidFill>
              <a:srgbClr val="5998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11221529">
              <a:off x="6463258" y="2384160"/>
              <a:ext cx="133382" cy="188631"/>
            </a:xfrm>
            <a:custGeom>
              <a:avLst/>
              <a:gdLst/>
              <a:ahLst/>
              <a:cxnLst/>
              <a:rect l="0" t="0" r="0" b="0"/>
              <a:pathLst>
                <a:path w="219249" h="310065">
                  <a:moveTo>
                    <a:pt x="219248" y="219249"/>
                  </a:moveTo>
                  <a:cubicBezTo>
                    <a:pt x="163139" y="275359"/>
                    <a:pt x="85622" y="310064"/>
                    <a:pt x="0" y="310064"/>
                  </a:cubicBezTo>
                  <a:lnTo>
                    <a:pt x="0" y="0"/>
                  </a:lnTo>
                  <a:close/>
                </a:path>
              </a:pathLst>
            </a:custGeom>
            <a:solidFill>
              <a:srgbClr val="3CD1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11221529">
              <a:off x="6329876" y="2384160"/>
              <a:ext cx="133383" cy="188631"/>
            </a:xfrm>
            <a:custGeom>
              <a:avLst/>
              <a:gdLst/>
              <a:ahLst/>
              <a:cxnLst/>
              <a:rect l="0" t="0" r="0" b="0"/>
              <a:pathLst>
                <a:path w="219250" h="310065">
                  <a:moveTo>
                    <a:pt x="219249" y="310064"/>
                  </a:moveTo>
                  <a:cubicBezTo>
                    <a:pt x="133627" y="310064"/>
                    <a:pt x="56111" y="275359"/>
                    <a:pt x="0" y="219249"/>
                  </a:cubicBezTo>
                  <a:lnTo>
                    <a:pt x="219249" y="0"/>
                  </a:lnTo>
                  <a:close/>
                </a:path>
              </a:pathLst>
            </a:custGeom>
            <a:solidFill>
              <a:srgbClr val="652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1221529">
              <a:off x="6274628" y="2384160"/>
              <a:ext cx="188631" cy="133383"/>
            </a:xfrm>
            <a:custGeom>
              <a:avLst/>
              <a:gdLst/>
              <a:ahLst/>
              <a:cxnLst/>
              <a:rect l="0" t="0" r="0" b="0"/>
              <a:pathLst>
                <a:path w="310065" h="219250">
                  <a:moveTo>
                    <a:pt x="90815" y="219249"/>
                  </a:moveTo>
                  <a:cubicBezTo>
                    <a:pt x="34705" y="163138"/>
                    <a:pt x="0" y="85622"/>
                    <a:pt x="0" y="0"/>
                  </a:cubicBezTo>
                  <a:lnTo>
                    <a:pt x="310064" y="0"/>
                  </a:lnTo>
                  <a:close/>
                </a:path>
              </a:pathLst>
            </a:custGeom>
            <a:solidFill>
              <a:srgbClr val="877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11258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15" presetClass="entr" presetSubtype="0"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1000" fill="hold"/>
                                        <p:tgtEl>
                                          <p:spTgt spid="52"/>
                                        </p:tgtEl>
                                        <p:attrNameLst>
                                          <p:attrName>ppt_w</p:attrName>
                                        </p:attrNameLst>
                                      </p:cBhvr>
                                      <p:tavLst>
                                        <p:tav tm="0">
                                          <p:val>
                                            <p:fltVal val="0"/>
                                          </p:val>
                                        </p:tav>
                                        <p:tav tm="100000">
                                          <p:val>
                                            <p:strVal val="#ppt_w"/>
                                          </p:val>
                                        </p:tav>
                                      </p:tavLst>
                                    </p:anim>
                                    <p:anim calcmode="lin" valueType="num">
                                      <p:cBhvr>
                                        <p:cTn id="33" dur="1000" fill="hold"/>
                                        <p:tgtEl>
                                          <p:spTgt spid="52"/>
                                        </p:tgtEl>
                                        <p:attrNameLst>
                                          <p:attrName>ppt_h</p:attrName>
                                        </p:attrNameLst>
                                      </p:cBhvr>
                                      <p:tavLst>
                                        <p:tav tm="0">
                                          <p:val>
                                            <p:fltVal val="0"/>
                                          </p:val>
                                        </p:tav>
                                        <p:tav tm="100000">
                                          <p:val>
                                            <p:strVal val="#ppt_h"/>
                                          </p:val>
                                        </p:tav>
                                      </p:tavLst>
                                    </p:anim>
                                    <p:anim calcmode="lin" valueType="num">
                                      <p:cBhvr>
                                        <p:cTn id="34"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2"/>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300"/>
                                  </p:stCondLst>
                                  <p:childTnLst>
                                    <p:set>
                                      <p:cBhvr>
                                        <p:cTn id="37" dur="1" fill="hold">
                                          <p:stCondLst>
                                            <p:cond delay="0"/>
                                          </p:stCondLst>
                                        </p:cTn>
                                        <p:tgtEl>
                                          <p:spTgt spid="88"/>
                                        </p:tgtEl>
                                        <p:attrNameLst>
                                          <p:attrName>style.visibility</p:attrName>
                                        </p:attrNameLst>
                                      </p:cBhvr>
                                      <p:to>
                                        <p:strVal val="visible"/>
                                      </p:to>
                                    </p:set>
                                    <p:anim calcmode="lin" valueType="num">
                                      <p:cBhvr>
                                        <p:cTn id="38" dur="1000" fill="hold"/>
                                        <p:tgtEl>
                                          <p:spTgt spid="88"/>
                                        </p:tgtEl>
                                        <p:attrNameLst>
                                          <p:attrName>ppt_w</p:attrName>
                                        </p:attrNameLst>
                                      </p:cBhvr>
                                      <p:tavLst>
                                        <p:tav tm="0">
                                          <p:val>
                                            <p:fltVal val="0"/>
                                          </p:val>
                                        </p:tav>
                                        <p:tav tm="100000">
                                          <p:val>
                                            <p:strVal val="#ppt_w"/>
                                          </p:val>
                                        </p:tav>
                                      </p:tavLst>
                                    </p:anim>
                                    <p:anim calcmode="lin" valueType="num">
                                      <p:cBhvr>
                                        <p:cTn id="39" dur="1000" fill="hold"/>
                                        <p:tgtEl>
                                          <p:spTgt spid="88"/>
                                        </p:tgtEl>
                                        <p:attrNameLst>
                                          <p:attrName>ppt_h</p:attrName>
                                        </p:attrNameLst>
                                      </p:cBhvr>
                                      <p:tavLst>
                                        <p:tav tm="0">
                                          <p:val>
                                            <p:fltVal val="0"/>
                                          </p:val>
                                        </p:tav>
                                        <p:tav tm="100000">
                                          <p:val>
                                            <p:strVal val="#ppt_h"/>
                                          </p:val>
                                        </p:tav>
                                      </p:tavLst>
                                    </p:anim>
                                    <p:anim calcmode="lin" valueType="num">
                                      <p:cBhvr>
                                        <p:cTn id="40"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88"/>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300"/>
                                  </p:stCondLst>
                                  <p:childTnLst>
                                    <p:set>
                                      <p:cBhvr>
                                        <p:cTn id="43" dur="1" fill="hold">
                                          <p:stCondLst>
                                            <p:cond delay="0"/>
                                          </p:stCondLst>
                                        </p:cTn>
                                        <p:tgtEl>
                                          <p:spTgt spid="89"/>
                                        </p:tgtEl>
                                        <p:attrNameLst>
                                          <p:attrName>style.visibility</p:attrName>
                                        </p:attrNameLst>
                                      </p:cBhvr>
                                      <p:to>
                                        <p:strVal val="visible"/>
                                      </p:to>
                                    </p:set>
                                    <p:anim calcmode="lin" valueType="num">
                                      <p:cBhvr>
                                        <p:cTn id="44" dur="1000" fill="hold"/>
                                        <p:tgtEl>
                                          <p:spTgt spid="89"/>
                                        </p:tgtEl>
                                        <p:attrNameLst>
                                          <p:attrName>ppt_w</p:attrName>
                                        </p:attrNameLst>
                                      </p:cBhvr>
                                      <p:tavLst>
                                        <p:tav tm="0">
                                          <p:val>
                                            <p:fltVal val="0"/>
                                          </p:val>
                                        </p:tav>
                                        <p:tav tm="100000">
                                          <p:val>
                                            <p:strVal val="#ppt_w"/>
                                          </p:val>
                                        </p:tav>
                                      </p:tavLst>
                                    </p:anim>
                                    <p:anim calcmode="lin" valueType="num">
                                      <p:cBhvr>
                                        <p:cTn id="45" dur="1000" fill="hold"/>
                                        <p:tgtEl>
                                          <p:spTgt spid="89"/>
                                        </p:tgtEl>
                                        <p:attrNameLst>
                                          <p:attrName>ppt_h</p:attrName>
                                        </p:attrNameLst>
                                      </p:cBhvr>
                                      <p:tavLst>
                                        <p:tav tm="0">
                                          <p:val>
                                            <p:fltVal val="0"/>
                                          </p:val>
                                        </p:tav>
                                        <p:tav tm="100000">
                                          <p:val>
                                            <p:strVal val="#ppt_h"/>
                                          </p:val>
                                        </p:tav>
                                      </p:tavLst>
                                    </p:anim>
                                    <p:anim calcmode="lin" valueType="num">
                                      <p:cBhvr>
                                        <p:cTn id="46" dur="1000" fill="hold"/>
                                        <p:tgtEl>
                                          <p:spTgt spid="89"/>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9"/>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200"/>
                                  </p:stCondLst>
                                  <p:childTnLst>
                                    <p:set>
                                      <p:cBhvr>
                                        <p:cTn id="49" dur="1" fill="hold">
                                          <p:stCondLst>
                                            <p:cond delay="0"/>
                                          </p:stCondLst>
                                        </p:cTn>
                                        <p:tgtEl>
                                          <p:spTgt spid="90"/>
                                        </p:tgtEl>
                                        <p:attrNameLst>
                                          <p:attrName>style.visibility</p:attrName>
                                        </p:attrNameLst>
                                      </p:cBhvr>
                                      <p:to>
                                        <p:strVal val="visible"/>
                                      </p:to>
                                    </p:set>
                                    <p:anim calcmode="lin" valueType="num">
                                      <p:cBhvr>
                                        <p:cTn id="50" dur="1000" fill="hold"/>
                                        <p:tgtEl>
                                          <p:spTgt spid="90"/>
                                        </p:tgtEl>
                                        <p:attrNameLst>
                                          <p:attrName>ppt_w</p:attrName>
                                        </p:attrNameLst>
                                      </p:cBhvr>
                                      <p:tavLst>
                                        <p:tav tm="0">
                                          <p:val>
                                            <p:fltVal val="0"/>
                                          </p:val>
                                        </p:tav>
                                        <p:tav tm="100000">
                                          <p:val>
                                            <p:strVal val="#ppt_w"/>
                                          </p:val>
                                        </p:tav>
                                      </p:tavLst>
                                    </p:anim>
                                    <p:anim calcmode="lin" valueType="num">
                                      <p:cBhvr>
                                        <p:cTn id="51" dur="1000" fill="hold"/>
                                        <p:tgtEl>
                                          <p:spTgt spid="90"/>
                                        </p:tgtEl>
                                        <p:attrNameLst>
                                          <p:attrName>ppt_h</p:attrName>
                                        </p:attrNameLst>
                                      </p:cBhvr>
                                      <p:tavLst>
                                        <p:tav tm="0">
                                          <p:val>
                                            <p:fltVal val="0"/>
                                          </p:val>
                                        </p:tav>
                                        <p:tav tm="100000">
                                          <p:val>
                                            <p:strVal val="#ppt_h"/>
                                          </p:val>
                                        </p:tav>
                                      </p:tavLst>
                                    </p:anim>
                                    <p:anim calcmode="lin" valueType="num">
                                      <p:cBhvr>
                                        <p:cTn id="52" dur="1000" fill="hold"/>
                                        <p:tgtEl>
                                          <p:spTgt spid="90"/>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0"/>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200"/>
                                  </p:stCondLst>
                                  <p:childTnLst>
                                    <p:set>
                                      <p:cBhvr>
                                        <p:cTn id="55" dur="1" fill="hold">
                                          <p:stCondLst>
                                            <p:cond delay="0"/>
                                          </p:stCondLst>
                                        </p:cTn>
                                        <p:tgtEl>
                                          <p:spTgt spid="91"/>
                                        </p:tgtEl>
                                        <p:attrNameLst>
                                          <p:attrName>style.visibility</p:attrName>
                                        </p:attrNameLst>
                                      </p:cBhvr>
                                      <p:to>
                                        <p:strVal val="visible"/>
                                      </p:to>
                                    </p:set>
                                    <p:anim calcmode="lin" valueType="num">
                                      <p:cBhvr>
                                        <p:cTn id="56" dur="1000" fill="hold"/>
                                        <p:tgtEl>
                                          <p:spTgt spid="91"/>
                                        </p:tgtEl>
                                        <p:attrNameLst>
                                          <p:attrName>ppt_w</p:attrName>
                                        </p:attrNameLst>
                                      </p:cBhvr>
                                      <p:tavLst>
                                        <p:tav tm="0">
                                          <p:val>
                                            <p:fltVal val="0"/>
                                          </p:val>
                                        </p:tav>
                                        <p:tav tm="100000">
                                          <p:val>
                                            <p:strVal val="#ppt_w"/>
                                          </p:val>
                                        </p:tav>
                                      </p:tavLst>
                                    </p:anim>
                                    <p:anim calcmode="lin" valueType="num">
                                      <p:cBhvr>
                                        <p:cTn id="57" dur="1000" fill="hold"/>
                                        <p:tgtEl>
                                          <p:spTgt spid="91"/>
                                        </p:tgtEl>
                                        <p:attrNameLst>
                                          <p:attrName>ppt_h</p:attrName>
                                        </p:attrNameLst>
                                      </p:cBhvr>
                                      <p:tavLst>
                                        <p:tav tm="0">
                                          <p:val>
                                            <p:fltVal val="0"/>
                                          </p:val>
                                        </p:tav>
                                        <p:tav tm="100000">
                                          <p:val>
                                            <p:strVal val="#ppt_h"/>
                                          </p:val>
                                        </p:tav>
                                      </p:tavLst>
                                    </p:anim>
                                    <p:anim calcmode="lin" valueType="num">
                                      <p:cBhvr>
                                        <p:cTn id="58"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91"/>
                                        </p:tgtEl>
                                        <p:attrNameLst>
                                          <p:attrName>ppt_y</p:attrName>
                                        </p:attrNameLst>
                                      </p:cBhvr>
                                      <p:tavLst>
                                        <p:tav tm="0" fmla="#ppt_y+(sin(-2*pi*(1-$))*-#ppt_x+cos(-2*pi*(1-$))*(1-#ppt_y))*(1-$)">
                                          <p:val>
                                            <p:fltVal val="0"/>
                                          </p:val>
                                        </p:tav>
                                        <p:tav tm="100000">
                                          <p:val>
                                            <p:fltVal val="1"/>
                                          </p:val>
                                        </p:tav>
                                      </p:tavLst>
                                    </p:anim>
                                  </p:childTnLst>
                                </p:cTn>
                              </p:par>
                              <p:par>
                                <p:cTn id="60" presetID="42" presetClass="entr" presetSubtype="0" fill="hold" grpId="0" nodeType="withEffect">
                                  <p:stCondLst>
                                    <p:cond delay="50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childTnLst>
                          </p:cTn>
                        </p:par>
                        <p:par>
                          <p:cTn id="77" fill="hold">
                            <p:stCondLst>
                              <p:cond delay="7500"/>
                            </p:stCondLst>
                            <p:childTnLst>
                              <p:par>
                                <p:cTn id="78" presetID="42"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1000"/>
                                        <p:tgtEl>
                                          <p:spTgt spid="14"/>
                                        </p:tgtEl>
                                      </p:cBhvr>
                                    </p:animEffect>
                                    <p:anim calcmode="lin" valueType="num">
                                      <p:cBhvr>
                                        <p:cTn id="81" dur="1000" fill="hold"/>
                                        <p:tgtEl>
                                          <p:spTgt spid="14"/>
                                        </p:tgtEl>
                                        <p:attrNameLst>
                                          <p:attrName>ppt_x</p:attrName>
                                        </p:attrNameLst>
                                      </p:cBhvr>
                                      <p:tavLst>
                                        <p:tav tm="0">
                                          <p:val>
                                            <p:strVal val="#ppt_x"/>
                                          </p:val>
                                        </p:tav>
                                        <p:tav tm="100000">
                                          <p:val>
                                            <p:strVal val="#ppt_x"/>
                                          </p:val>
                                        </p:tav>
                                      </p:tavLst>
                                    </p:anim>
                                    <p:anim calcmode="lin" valueType="num">
                                      <p:cBhvr>
                                        <p:cTn id="82" dur="1000" fill="hold"/>
                                        <p:tgtEl>
                                          <p:spTgt spid="14"/>
                                        </p:tgtEl>
                                        <p:attrNameLst>
                                          <p:attrName>ppt_y</p:attrName>
                                        </p:attrNameLst>
                                      </p:cBhvr>
                                      <p:tavLst>
                                        <p:tav tm="0">
                                          <p:val>
                                            <p:strVal val="#ppt_y+.1"/>
                                          </p:val>
                                        </p:tav>
                                        <p:tav tm="100000">
                                          <p:val>
                                            <p:strVal val="#ppt_y"/>
                                          </p:val>
                                        </p:tav>
                                      </p:tavLst>
                                    </p:anim>
                                  </p:childTnLst>
                                </p:cTn>
                              </p:par>
                            </p:childTnLst>
                          </p:cTn>
                        </p:par>
                        <p:par>
                          <p:cTn id="83" fill="hold">
                            <p:stCondLst>
                              <p:cond delay="8500"/>
                            </p:stCondLst>
                            <p:childTnLst>
                              <p:par>
                                <p:cTn id="84" presetID="42"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1000"/>
                                        <p:tgtEl>
                                          <p:spTgt spid="15"/>
                                        </p:tgtEl>
                                      </p:cBhvr>
                                    </p:animEffect>
                                    <p:anim calcmode="lin" valueType="num">
                                      <p:cBhvr>
                                        <p:cTn id="87" dur="1000" fill="hold"/>
                                        <p:tgtEl>
                                          <p:spTgt spid="15"/>
                                        </p:tgtEl>
                                        <p:attrNameLst>
                                          <p:attrName>ppt_x</p:attrName>
                                        </p:attrNameLst>
                                      </p:cBhvr>
                                      <p:tavLst>
                                        <p:tav tm="0">
                                          <p:val>
                                            <p:strVal val="#ppt_x"/>
                                          </p:val>
                                        </p:tav>
                                        <p:tav tm="100000">
                                          <p:val>
                                            <p:strVal val="#ppt_x"/>
                                          </p:val>
                                        </p:tav>
                                      </p:tavLst>
                                    </p:anim>
                                    <p:anim calcmode="lin" valueType="num">
                                      <p:cBhvr>
                                        <p:cTn id="8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5554350">
            <a:off x="3760919" y="-2770397"/>
            <a:ext cx="2258486" cy="7825253"/>
          </a:xfrm>
          <a:prstGeom prst="rect">
            <a:avLst/>
          </a:prstGeom>
        </p:spPr>
      </p:pic>
      <p:grpSp>
        <p:nvGrpSpPr>
          <p:cNvPr id="2" name="组合 1"/>
          <p:cNvGrpSpPr/>
          <p:nvPr/>
        </p:nvGrpSpPr>
        <p:grpSpPr>
          <a:xfrm>
            <a:off x="4152075" y="2622092"/>
            <a:ext cx="1980438" cy="3331237"/>
            <a:chOff x="5105781" y="2408837"/>
            <a:chExt cx="1980438" cy="3331237"/>
          </a:xfrm>
          <a:solidFill>
            <a:srgbClr val="00B0F0"/>
          </a:solidFill>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幼圆" panose="02010509060101010101" pitchFamily="49" charset="-122"/>
              </a:endParaRPr>
            </a:p>
          </p:txBody>
        </p:sp>
        <p:sp>
          <p:nvSpPr>
            <p:cNvPr id="4" name="KSO_Shape"/>
            <p:cNvSpPr>
              <a:spLocks/>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5" name="KSO_Shape"/>
            <p:cNvSpPr>
              <a:spLocks/>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6" name="KSO_Shape"/>
            <p:cNvSpPr>
              <a:spLocks/>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7" name="KSO_Shape"/>
            <p:cNvSpPr>
              <a:spLocks/>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8" name="KSO_Shape"/>
            <p:cNvSpPr>
              <a:spLocks/>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9" name="KSO_Shape"/>
            <p:cNvSpPr>
              <a:spLocks/>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0" name="KSO_Shape"/>
            <p:cNvSpPr>
              <a:spLocks/>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1" name="KSO_Shape"/>
            <p:cNvSpPr>
              <a:spLocks/>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2" name="KSO_Shape"/>
            <p:cNvSpPr>
              <a:spLocks/>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3" name="KSO_Shape"/>
            <p:cNvSpPr>
              <a:spLocks/>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4" name="KSO_Shape"/>
            <p:cNvSpPr>
              <a:spLocks/>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7" name="KSO_Shape"/>
            <p:cNvSpPr>
              <a:spLocks/>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8" name="KSO_Shape"/>
            <p:cNvSpPr>
              <a:spLocks/>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9" name="KSO_Shape"/>
            <p:cNvSpPr>
              <a:spLocks/>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0" name="KSO_Shape"/>
            <p:cNvSpPr>
              <a:spLocks/>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1" name="KSO_Shape"/>
            <p:cNvSpPr>
              <a:spLocks/>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2" name="KSO_Shape"/>
            <p:cNvSpPr>
              <a:spLocks/>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3" name="KSO_Shape"/>
            <p:cNvSpPr>
              <a:spLocks/>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4" name="KSO_Shape"/>
            <p:cNvSpPr>
              <a:spLocks/>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5" name="KSO_Shape"/>
            <p:cNvSpPr>
              <a:spLocks/>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6" name="KSO_Shape"/>
            <p:cNvSpPr>
              <a:spLocks/>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7" name="KSO_Shape"/>
            <p:cNvSpPr>
              <a:spLocks/>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8" name="KSO_Shape"/>
            <p:cNvSpPr>
              <a:spLocks/>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9" name="KSO_Shape"/>
            <p:cNvSpPr>
              <a:spLocks/>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30" name="KSO_Shape"/>
            <p:cNvSpPr>
              <a:spLocks/>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grp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cxnSp>
        <p:nvCxnSpPr>
          <p:cNvPr id="31" name="直接连接符 30"/>
          <p:cNvCxnSpPr/>
          <p:nvPr/>
        </p:nvCxnSpPr>
        <p:spPr>
          <a:xfrm flipH="1" flipV="1">
            <a:off x="3714277" y="2849309"/>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884978" y="2270237"/>
            <a:ext cx="785686" cy="78568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3" name="直接箭头连接符 32"/>
          <p:cNvCxnSpPr/>
          <p:nvPr/>
        </p:nvCxnSpPr>
        <p:spPr>
          <a:xfrm flipH="1" flipV="1">
            <a:off x="2448522" y="2236254"/>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569364" y="2520242"/>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495575" y="2003408"/>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6" name="直接箭头连接符 35"/>
          <p:cNvCxnSpPr/>
          <p:nvPr/>
        </p:nvCxnSpPr>
        <p:spPr>
          <a:xfrm>
            <a:off x="7295235" y="2302179"/>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3774143" y="4430350"/>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986805" y="4500460"/>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9" name="直接箭头连接符 38"/>
          <p:cNvCxnSpPr/>
          <p:nvPr/>
        </p:nvCxnSpPr>
        <p:spPr>
          <a:xfrm flipH="1">
            <a:off x="2333704" y="4986231"/>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735727" y="5144771"/>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63013" y="4163284"/>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6851980" y="4341597"/>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43" name="直接箭头连接符 42"/>
          <p:cNvCxnSpPr/>
          <p:nvPr/>
        </p:nvCxnSpPr>
        <p:spPr>
          <a:xfrm flipV="1">
            <a:off x="7700704" y="4653344"/>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481870" y="4981125"/>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a:spLocks/>
          </p:cNvSpPr>
          <p:nvPr/>
        </p:nvSpPr>
        <p:spPr bwMode="auto">
          <a:xfrm>
            <a:off x="3122732" y="2438746"/>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46" name="组合 45"/>
          <p:cNvGrpSpPr/>
          <p:nvPr/>
        </p:nvGrpSpPr>
        <p:grpSpPr>
          <a:xfrm>
            <a:off x="1908506" y="1859842"/>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8" name="KSO_Shape"/>
            <p:cNvSpPr>
              <a:spLocks/>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rgbClr val="FF0000"/>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49" name="KSO_Shape"/>
          <p:cNvSpPr>
            <a:spLocks/>
          </p:cNvSpPr>
          <p:nvPr/>
        </p:nvSpPr>
        <p:spPr bwMode="auto">
          <a:xfrm>
            <a:off x="6658819" y="2136674"/>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0" name="组合 49"/>
          <p:cNvGrpSpPr/>
          <p:nvPr/>
        </p:nvGrpSpPr>
        <p:grpSpPr>
          <a:xfrm>
            <a:off x="8045519" y="2046665"/>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KSO_Shape"/>
            <p:cNvSpPr>
              <a:spLocks/>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53" name="KSO_Shape"/>
          <p:cNvSpPr>
            <a:spLocks/>
          </p:cNvSpPr>
          <p:nvPr/>
        </p:nvSpPr>
        <p:spPr bwMode="auto">
          <a:xfrm>
            <a:off x="3212174" y="4667939"/>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4" name="组合 53"/>
          <p:cNvGrpSpPr/>
          <p:nvPr/>
        </p:nvGrpSpPr>
        <p:grpSpPr>
          <a:xfrm>
            <a:off x="1740507" y="4637789"/>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KSO_Shape"/>
            <p:cNvSpPr>
              <a:spLocks/>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grpSp>
        <p:nvGrpSpPr>
          <p:cNvPr id="57" name="组合 56"/>
          <p:cNvGrpSpPr/>
          <p:nvPr/>
        </p:nvGrpSpPr>
        <p:grpSpPr>
          <a:xfrm>
            <a:off x="3981236" y="5507491"/>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9" name="KSO_Shape"/>
            <p:cNvSpPr>
              <a:spLocks/>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0" name="KSO_Shape"/>
          <p:cNvSpPr>
            <a:spLocks/>
          </p:cNvSpPr>
          <p:nvPr/>
        </p:nvSpPr>
        <p:spPr bwMode="auto">
          <a:xfrm>
            <a:off x="6960344" y="4549078"/>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61" name="组合 60"/>
          <p:cNvGrpSpPr/>
          <p:nvPr/>
        </p:nvGrpSpPr>
        <p:grpSpPr>
          <a:xfrm>
            <a:off x="8403981" y="4391068"/>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3" name="KSO_Shape"/>
            <p:cNvSpPr>
              <a:spLocks/>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64" name="组合 63"/>
          <p:cNvGrpSpPr/>
          <p:nvPr/>
        </p:nvGrpSpPr>
        <p:grpSpPr>
          <a:xfrm>
            <a:off x="5965252" y="5286146"/>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6" name="KSO_Shape"/>
            <p:cNvSpPr>
              <a:spLocks/>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7" name="文本框 66"/>
          <p:cNvSpPr txBox="1"/>
          <p:nvPr/>
        </p:nvSpPr>
        <p:spPr>
          <a:xfrm>
            <a:off x="1422121" y="2951422"/>
            <a:ext cx="220263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68" name="文本框 67"/>
          <p:cNvSpPr txBox="1"/>
          <p:nvPr/>
        </p:nvSpPr>
        <p:spPr>
          <a:xfrm>
            <a:off x="1416888" y="2543895"/>
            <a:ext cx="1580356" cy="400110"/>
          </a:xfrm>
          <a:prstGeom prst="rect">
            <a:avLst/>
          </a:prstGeom>
          <a:noFill/>
        </p:spPr>
        <p:txBody>
          <a:bodyPr wrap="square" rtlCol="0">
            <a:spAutoFit/>
          </a:bodyPr>
          <a:lstStyle/>
          <a:p>
            <a:r>
              <a:rPr lang="zh-CN" altLang="en-US" sz="2000" b="1" spc="100" dirty="0" smtClean="0">
                <a:solidFill>
                  <a:srgbClr val="FF0000"/>
                </a:solidFill>
                <a:latin typeface="幼圆" panose="02010509060101010101" pitchFamily="49" charset="-122"/>
                <a:ea typeface="幼圆" panose="02010509060101010101" pitchFamily="49" charset="-122"/>
              </a:rPr>
              <a:t>请替换标题</a:t>
            </a:r>
            <a:endParaRPr lang="zh-CN" altLang="en-US" sz="2000" b="1" spc="100" dirty="0">
              <a:solidFill>
                <a:srgbClr val="FF0000"/>
              </a:solidFill>
              <a:latin typeface="幼圆" panose="02010509060101010101" pitchFamily="49" charset="-122"/>
              <a:ea typeface="幼圆" panose="02010509060101010101" pitchFamily="49" charset="-122"/>
            </a:endParaRPr>
          </a:p>
        </p:txBody>
      </p:sp>
      <p:sp>
        <p:nvSpPr>
          <p:cNvPr id="69" name="文本框 68"/>
          <p:cNvSpPr txBox="1"/>
          <p:nvPr/>
        </p:nvSpPr>
        <p:spPr>
          <a:xfrm>
            <a:off x="1405236" y="5591500"/>
            <a:ext cx="233801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0" name="文本框 69"/>
          <p:cNvSpPr txBox="1"/>
          <p:nvPr/>
        </p:nvSpPr>
        <p:spPr>
          <a:xfrm>
            <a:off x="1400003" y="5180429"/>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71" name="文本框 70"/>
          <p:cNvSpPr txBox="1"/>
          <p:nvPr/>
        </p:nvSpPr>
        <p:spPr>
          <a:xfrm>
            <a:off x="6606171" y="3212788"/>
            <a:ext cx="2208708"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2" name="文本框 71"/>
          <p:cNvSpPr txBox="1"/>
          <p:nvPr/>
        </p:nvSpPr>
        <p:spPr>
          <a:xfrm>
            <a:off x="6600939" y="2757888"/>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73" name="文本框 72"/>
          <p:cNvSpPr txBox="1"/>
          <p:nvPr/>
        </p:nvSpPr>
        <p:spPr>
          <a:xfrm>
            <a:off x="6668668" y="5572874"/>
            <a:ext cx="2235666"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4" name="文本框 73"/>
          <p:cNvSpPr txBox="1"/>
          <p:nvPr/>
        </p:nvSpPr>
        <p:spPr>
          <a:xfrm>
            <a:off x="6740202" y="5157559"/>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sp>
        <p:nvSpPr>
          <p:cNvPr id="75" name="矩形 74"/>
          <p:cNvSpPr/>
          <p:nvPr/>
        </p:nvSpPr>
        <p:spPr>
          <a:xfrm>
            <a:off x="1992833" y="20241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37796724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1000"/>
                                        <p:tgtEl>
                                          <p:spTgt spid="76"/>
                                        </p:tgtEl>
                                      </p:cBhvr>
                                    </p:animEffect>
                                    <p:anim calcmode="lin" valueType="num">
                                      <p:cBhvr>
                                        <p:cTn id="14" dur="1000" fill="hold"/>
                                        <p:tgtEl>
                                          <p:spTgt spid="76"/>
                                        </p:tgtEl>
                                        <p:attrNameLst>
                                          <p:attrName>ppt_x</p:attrName>
                                        </p:attrNameLst>
                                      </p:cBhvr>
                                      <p:tavLst>
                                        <p:tav tm="0">
                                          <p:val>
                                            <p:strVal val="#ppt_x"/>
                                          </p:val>
                                        </p:tav>
                                        <p:tav tm="100000">
                                          <p:val>
                                            <p:strVal val="#ppt_x"/>
                                          </p:val>
                                        </p:tav>
                                      </p:tavLst>
                                    </p:anim>
                                    <p:anim calcmode="lin" valueType="num">
                                      <p:cBhvr>
                                        <p:cTn id="15" dur="1000" fill="hold"/>
                                        <p:tgtEl>
                                          <p:spTgt spid="7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2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randombar(horizontal)">
                                      <p:cBhvr>
                                        <p:cTn id="28" dur="500"/>
                                        <p:tgtEl>
                                          <p:spTgt spid="32"/>
                                        </p:tgtEl>
                                      </p:cBhvr>
                                    </p:animEffect>
                                  </p:childTnLst>
                                </p:cTn>
                              </p:par>
                            </p:childTnLst>
                          </p:cTn>
                        </p:par>
                        <p:par>
                          <p:cTn id="29" fill="hold">
                            <p:stCondLst>
                              <p:cond delay="3500"/>
                            </p:stCondLst>
                            <p:childTnLst>
                              <p:par>
                                <p:cTn id="30" presetID="9"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dissolve">
                                      <p:cBhvr>
                                        <p:cTn id="32" dur="500"/>
                                        <p:tgtEl>
                                          <p:spTgt spid="45"/>
                                        </p:tgtEl>
                                      </p:cBhvr>
                                    </p:animEffect>
                                  </p:childTnLst>
                                </p:cTn>
                              </p:par>
                            </p:childTnLst>
                          </p:cTn>
                        </p:par>
                        <p:par>
                          <p:cTn id="33" fill="hold">
                            <p:stCondLst>
                              <p:cond delay="4000"/>
                            </p:stCondLst>
                            <p:childTnLst>
                              <p:par>
                                <p:cTn id="34" presetID="22" presetClass="entr" presetSubtype="2"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right)">
                                      <p:cBhvr>
                                        <p:cTn id="36" dur="500"/>
                                        <p:tgtEl>
                                          <p:spTgt spid="33"/>
                                        </p:tgtEl>
                                      </p:cBhvr>
                                    </p:animEffect>
                                  </p:childTnLst>
                                </p:cTn>
                              </p:par>
                            </p:childTnLst>
                          </p:cTn>
                        </p:par>
                        <p:par>
                          <p:cTn id="37" fill="hold">
                            <p:stCondLst>
                              <p:cond delay="4500"/>
                            </p:stCondLst>
                            <p:childTnLst>
                              <p:par>
                                <p:cTn id="38" presetID="2" presetClass="entr" presetSubtype="8"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0-#ppt_w/2"/>
                                          </p:val>
                                        </p:tav>
                                        <p:tav tm="100000">
                                          <p:val>
                                            <p:strVal val="#ppt_x"/>
                                          </p:val>
                                        </p:tav>
                                      </p:tavLst>
                                    </p:anim>
                                    <p:anim calcmode="lin" valueType="num">
                                      <p:cBhvr additive="base">
                                        <p:cTn id="41" dur="500" fill="hold"/>
                                        <p:tgtEl>
                                          <p:spTgt spid="46"/>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750"/>
                                        <p:tgtEl>
                                          <p:spTgt spid="68"/>
                                        </p:tgtEl>
                                      </p:cBhvr>
                                    </p:animEffect>
                                    <p:anim calcmode="lin" valueType="num">
                                      <p:cBhvr>
                                        <p:cTn id="46" dur="750" fill="hold"/>
                                        <p:tgtEl>
                                          <p:spTgt spid="68"/>
                                        </p:tgtEl>
                                        <p:attrNameLst>
                                          <p:attrName>ppt_x</p:attrName>
                                        </p:attrNameLst>
                                      </p:cBhvr>
                                      <p:tavLst>
                                        <p:tav tm="0">
                                          <p:val>
                                            <p:strVal val="#ppt_x"/>
                                          </p:val>
                                        </p:tav>
                                        <p:tav tm="100000">
                                          <p:val>
                                            <p:strVal val="#ppt_x"/>
                                          </p:val>
                                        </p:tav>
                                      </p:tavLst>
                                    </p:anim>
                                    <p:anim calcmode="lin" valueType="num">
                                      <p:cBhvr>
                                        <p:cTn id="47" dur="750" fill="hold"/>
                                        <p:tgtEl>
                                          <p:spTgt spid="68"/>
                                        </p:tgtEl>
                                        <p:attrNameLst>
                                          <p:attrName>ppt_y</p:attrName>
                                        </p:attrNameLst>
                                      </p:cBhvr>
                                      <p:tavLst>
                                        <p:tav tm="0">
                                          <p:val>
                                            <p:strVal val="#ppt_y-.1"/>
                                          </p:val>
                                        </p:tav>
                                        <p:tav tm="100000">
                                          <p:val>
                                            <p:strVal val="#ppt_y"/>
                                          </p:val>
                                        </p:tav>
                                      </p:tavLst>
                                    </p:anim>
                                  </p:childTnLst>
                                </p:cTn>
                              </p:par>
                            </p:childTnLst>
                          </p:cTn>
                        </p:par>
                        <p:par>
                          <p:cTn id="48" fill="hold">
                            <p:stCondLst>
                              <p:cond delay="5750"/>
                            </p:stCondLst>
                            <p:childTnLst>
                              <p:par>
                                <p:cTn id="49" presetID="42" presetClass="entr" presetSubtype="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750"/>
                                        <p:tgtEl>
                                          <p:spTgt spid="67"/>
                                        </p:tgtEl>
                                      </p:cBhvr>
                                    </p:animEffect>
                                    <p:anim calcmode="lin" valueType="num">
                                      <p:cBhvr>
                                        <p:cTn id="52" dur="750" fill="hold"/>
                                        <p:tgtEl>
                                          <p:spTgt spid="67"/>
                                        </p:tgtEl>
                                        <p:attrNameLst>
                                          <p:attrName>ppt_x</p:attrName>
                                        </p:attrNameLst>
                                      </p:cBhvr>
                                      <p:tavLst>
                                        <p:tav tm="0">
                                          <p:val>
                                            <p:strVal val="#ppt_x"/>
                                          </p:val>
                                        </p:tav>
                                        <p:tav tm="100000">
                                          <p:val>
                                            <p:strVal val="#ppt_x"/>
                                          </p:val>
                                        </p:tav>
                                      </p:tavLst>
                                    </p:anim>
                                    <p:anim calcmode="lin" valueType="num">
                                      <p:cBhvr>
                                        <p:cTn id="53" dur="750" fill="hold"/>
                                        <p:tgtEl>
                                          <p:spTgt spid="67"/>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22" presetClass="entr" presetSubtype="8" repeatDur="0" restart="never"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par>
                          <p:cTn id="58" fill="hold">
                            <p:stCondLst>
                              <p:cond delay="7000"/>
                            </p:stCondLst>
                            <p:childTnLst>
                              <p:par>
                                <p:cTn id="59" presetID="14" presetClass="entr" presetSubtype="10" repeatDur="0" restart="never"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randombar(horizontal)">
                                      <p:cBhvr>
                                        <p:cTn id="61" dur="500"/>
                                        <p:tgtEl>
                                          <p:spTgt spid="35"/>
                                        </p:tgtEl>
                                      </p:cBhvr>
                                    </p:animEffect>
                                  </p:childTnLst>
                                </p:cTn>
                              </p:par>
                            </p:childTnLst>
                          </p:cTn>
                        </p:par>
                        <p:par>
                          <p:cTn id="62" fill="hold">
                            <p:stCondLst>
                              <p:cond delay="7500"/>
                            </p:stCondLst>
                            <p:childTnLst>
                              <p:par>
                                <p:cTn id="63" presetID="9" presetClass="entr" presetSubtype="0" repeatDur="0" restart="never" fill="hold" grpId="0" nodeType="afterEffect">
                                  <p:stCondLst>
                                    <p:cond delay="0"/>
                                  </p:stCondLst>
                                  <p:childTnLst>
                                    <p:set>
                                      <p:cBhvr additive="base" accumulate="none">
                                        <p:cTn id="64" dur="1" repeatDur="0" restart="never" fill="hold">
                                          <p:stCondLst>
                                            <p:cond delay="0"/>
                                          </p:stCondLst>
                                        </p:cTn>
                                        <p:tgtEl>
                                          <p:spTgt spid="49"/>
                                        </p:tgtEl>
                                        <p:attrNameLst>
                                          <p:attrName>style.visibility</p:attrName>
                                        </p:attrNameLst>
                                      </p:cBhvr>
                                      <p:to>
                                        <p:strVal val="visible"/>
                                      </p:to>
                                    </p:set>
                                    <p:animEffect transition="in" filter="dissolve">
                                      <p:cBhvr additive="base" accumulate="none">
                                        <p:cTn id="65" dur="500" repeatDur="0" restart="never" fill="hold">
                                          <p:stCondLst>
                                            <p:cond delay="0"/>
                                          </p:stCondLst>
                                        </p:cTn>
                                        <p:tgtEl>
                                          <p:spTgt spid="49"/>
                                        </p:tgtEl>
                                      </p:cBhvr>
                                    </p:animEffect>
                                  </p:childTnLst>
                                </p:cTn>
                              </p:par>
                            </p:childTnLst>
                          </p:cTn>
                        </p:par>
                        <p:par>
                          <p:cTn id="66" fill="hold">
                            <p:stCondLst>
                              <p:cond delay="8000"/>
                            </p:stCondLst>
                            <p:childTnLst>
                              <p:par>
                                <p:cTn id="67" presetID="22" presetClass="entr" presetSubtype="8" repeatDur="0" restart="never"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par>
                          <p:cTn id="70" fill="hold">
                            <p:stCondLst>
                              <p:cond delay="8500"/>
                            </p:stCondLst>
                            <p:childTnLst>
                              <p:par>
                                <p:cTn id="71" presetID="2" presetClass="entr" presetSubtype="2" repeatDur="0" restart="never" fill="hold" nodeType="afterEffect">
                                  <p:stCondLst>
                                    <p:cond delay="0"/>
                                  </p:stCondLst>
                                  <p:childTnLst>
                                    <p:set>
                                      <p:cBhvr>
                                        <p:cTn id="72" dur="1" fill="hold">
                                          <p:stCondLst>
                                            <p:cond delay="0"/>
                                          </p:stCondLst>
                                        </p:cTn>
                                        <p:tgtEl>
                                          <p:spTgt spid="50"/>
                                        </p:tgtEl>
                                        <p:attrNameLst>
                                          <p:attrName>style.visibility</p:attrName>
                                        </p:attrNameLst>
                                      </p:cBhvr>
                                      <p:to>
                                        <p:strVal val="visible"/>
                                      </p:to>
                                    </p:set>
                                    <p:anim calcmode="lin" valueType="num">
                                      <p:cBhvr additive="base">
                                        <p:cTn id="73" dur="500" fill="hold"/>
                                        <p:tgtEl>
                                          <p:spTgt spid="50"/>
                                        </p:tgtEl>
                                        <p:attrNameLst>
                                          <p:attrName>ppt_x</p:attrName>
                                        </p:attrNameLst>
                                      </p:cBhvr>
                                      <p:tavLst>
                                        <p:tav tm="0">
                                          <p:val>
                                            <p:strVal val="1+#ppt_w/2"/>
                                          </p:val>
                                        </p:tav>
                                        <p:tav tm="100000">
                                          <p:val>
                                            <p:strVal val="#ppt_x"/>
                                          </p:val>
                                        </p:tav>
                                      </p:tavLst>
                                    </p:anim>
                                    <p:anim calcmode="lin" valueType="num">
                                      <p:cBhvr additive="base">
                                        <p:cTn id="74" dur="500" fill="hold"/>
                                        <p:tgtEl>
                                          <p:spTgt spid="50"/>
                                        </p:tgtEl>
                                        <p:attrNameLst>
                                          <p:attrName>ppt_y</p:attrName>
                                        </p:attrNameLst>
                                      </p:cBhvr>
                                      <p:tavLst>
                                        <p:tav tm="0">
                                          <p:val>
                                            <p:strVal val="#ppt_y"/>
                                          </p:val>
                                        </p:tav>
                                        <p:tav tm="100000">
                                          <p:val>
                                            <p:strVal val="#ppt_y"/>
                                          </p:val>
                                        </p:tav>
                                      </p:tavLst>
                                    </p:anim>
                                  </p:childTnLst>
                                </p:cTn>
                              </p:par>
                            </p:childTnLst>
                          </p:cTn>
                        </p:par>
                        <p:par>
                          <p:cTn id="75" fill="hold">
                            <p:stCondLst>
                              <p:cond delay="9000"/>
                            </p:stCondLst>
                            <p:childTnLst>
                              <p:par>
                                <p:cTn id="76" presetID="47" presetClass="entr" presetSubtype="0" repeatDur="0" restart="never" fill="hold" grpId="0" nodeType="afterEffect">
                                  <p:stCondLst>
                                    <p:cond delay="0"/>
                                  </p:stCondLst>
                                  <p:childTnLst>
                                    <p:set>
                                      <p:cBhvr additive="base" accumulate="none">
                                        <p:cTn id="77" dur="1" repeatDur="0" restart="never" fill="hold">
                                          <p:stCondLst>
                                            <p:cond delay="0"/>
                                          </p:stCondLst>
                                        </p:cTn>
                                        <p:tgtEl>
                                          <p:spTgt spid="72"/>
                                        </p:tgtEl>
                                        <p:attrNameLst>
                                          <p:attrName>style.visibility</p:attrName>
                                        </p:attrNameLst>
                                      </p:cBhvr>
                                      <p:to>
                                        <p:strVal val="visible"/>
                                      </p:to>
                                    </p:set>
                                    <p:animEffect transition="in" filter="fade">
                                      <p:cBhvr additive="base" accumulate="none">
                                        <p:cTn id="78" dur="750" repeatDur="0" restart="never" fill="hold">
                                          <p:stCondLst>
                                            <p:cond delay="0"/>
                                          </p:stCondLst>
                                        </p:cTn>
                                        <p:tgtEl>
                                          <p:spTgt spid="72"/>
                                        </p:tgtEl>
                                      </p:cBhvr>
                                    </p:animEffect>
                                    <p:anim from="0" to="0" calcmode="lin" valueType="num">
                                      <p:cBhvr additive="base" accumulate="none">
                                        <p:cTn id="79" dur="750" repeatDur="0" restart="never"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accumulate="none">
                                        <p:cTn id="80" dur="750" repeatDur="0" restart="never"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81" fill="hold">
                            <p:stCondLst>
                              <p:cond delay="9750"/>
                            </p:stCondLst>
                            <p:childTnLst>
                              <p:par>
                                <p:cTn id="82" presetID="42" presetClass="entr" presetSubtype="0" repeatDur="0" restart="never" fill="hold" grpId="0" nodeType="afterEffect">
                                  <p:stCondLst>
                                    <p:cond delay="0"/>
                                  </p:stCondLst>
                                  <p:childTnLst>
                                    <p:set>
                                      <p:cBhvr additive="base" accumulate="none">
                                        <p:cTn id="83" dur="1" repeatDur="0" restart="never" fill="hold">
                                          <p:stCondLst>
                                            <p:cond delay="0"/>
                                          </p:stCondLst>
                                        </p:cTn>
                                        <p:tgtEl>
                                          <p:spTgt spid="71"/>
                                        </p:tgtEl>
                                        <p:attrNameLst>
                                          <p:attrName>style.visibility</p:attrName>
                                        </p:attrNameLst>
                                      </p:cBhvr>
                                      <p:to>
                                        <p:strVal val="visible"/>
                                      </p:to>
                                    </p:set>
                                    <p:animEffect transition="in" filter="fade">
                                      <p:cBhvr additive="base" accumulate="none">
                                        <p:cTn id="84" dur="750" repeatDur="0" restart="never" fill="hold">
                                          <p:stCondLst>
                                            <p:cond delay="0"/>
                                          </p:stCondLst>
                                        </p:cTn>
                                        <p:tgtEl>
                                          <p:spTgt spid="71"/>
                                        </p:tgtEl>
                                      </p:cBhvr>
                                    </p:animEffect>
                                    <p:anim from="0" to="0" calcmode="lin" valueType="num">
                                      <p:cBhvr additive="base" accumulate="none">
                                        <p:cTn id="85" dur="750" repeatDur="0" restart="never"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accumulate="none">
                                        <p:cTn id="86" dur="750" repeatDur="0" restart="never"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7" fill="hold">
                            <p:stCondLst>
                              <p:cond delay="10500"/>
                            </p:stCondLst>
                            <p:childTnLst>
                              <p:par>
                                <p:cTn id="88" presetID="22" presetClass="entr" presetSubtype="2" repeatDur="0" restart="never" fill="hold" nodeType="after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wipe(right)">
                                      <p:cBhvr>
                                        <p:cTn id="90" dur="500"/>
                                        <p:tgtEl>
                                          <p:spTgt spid="37"/>
                                        </p:tgtEl>
                                      </p:cBhvr>
                                    </p:animEffect>
                                  </p:childTnLst>
                                </p:cTn>
                              </p:par>
                            </p:childTnLst>
                          </p:cTn>
                        </p:par>
                        <p:par>
                          <p:cTn id="91" fill="hold">
                            <p:stCondLst>
                              <p:cond delay="11000"/>
                            </p:stCondLst>
                            <p:childTnLst>
                              <p:par>
                                <p:cTn id="92" presetID="14" presetClass="entr" presetSubtype="10" repeatDur="0" restart="never"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randombar(horizontal)">
                                      <p:cBhvr>
                                        <p:cTn id="94" dur="500"/>
                                        <p:tgtEl>
                                          <p:spTgt spid="38"/>
                                        </p:tgtEl>
                                      </p:cBhvr>
                                    </p:animEffect>
                                  </p:childTnLst>
                                </p:cTn>
                              </p:par>
                            </p:childTnLst>
                          </p:cTn>
                        </p:par>
                        <p:par>
                          <p:cTn id="95" fill="hold">
                            <p:stCondLst>
                              <p:cond delay="11500"/>
                            </p:stCondLst>
                            <p:childTnLst>
                              <p:par>
                                <p:cTn id="96" presetID="9" presetClass="entr" presetSubtype="0" repeatDur="0" restart="never" fill="hold" grpId="0" nodeType="afterEffect">
                                  <p:stCondLst>
                                    <p:cond delay="0"/>
                                  </p:stCondLst>
                                  <p:childTnLst>
                                    <p:set>
                                      <p:cBhvr additive="base" accumulate="none">
                                        <p:cTn id="97" dur="1" repeatDur="0" restart="never" fill="hold">
                                          <p:stCondLst>
                                            <p:cond delay="0"/>
                                          </p:stCondLst>
                                        </p:cTn>
                                        <p:tgtEl>
                                          <p:spTgt spid="53"/>
                                        </p:tgtEl>
                                        <p:attrNameLst>
                                          <p:attrName>style.visibility</p:attrName>
                                        </p:attrNameLst>
                                      </p:cBhvr>
                                      <p:to>
                                        <p:strVal val="visible"/>
                                      </p:to>
                                    </p:set>
                                    <p:animEffect transition="in" filter="dissolve">
                                      <p:cBhvr additive="base" accumulate="none">
                                        <p:cTn id="98" dur="500" repeatDur="0" restart="never" fill="hold">
                                          <p:stCondLst>
                                            <p:cond delay="0"/>
                                          </p:stCondLst>
                                        </p:cTn>
                                        <p:tgtEl>
                                          <p:spTgt spid="53"/>
                                        </p:tgtEl>
                                      </p:cBhvr>
                                    </p:animEffect>
                                  </p:childTnLst>
                                </p:cTn>
                              </p:par>
                            </p:childTnLst>
                          </p:cTn>
                        </p:par>
                        <p:par>
                          <p:cTn id="99" fill="hold">
                            <p:stCondLst>
                              <p:cond delay="12000"/>
                            </p:stCondLst>
                            <p:childTnLst>
                              <p:par>
                                <p:cTn id="100" presetID="22" presetClass="entr" presetSubtype="2" repeatDur="0" restart="never" fill="hold"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wipe(right)">
                                      <p:cBhvr>
                                        <p:cTn id="102" dur="500"/>
                                        <p:tgtEl>
                                          <p:spTgt spid="39"/>
                                        </p:tgtEl>
                                      </p:cBhvr>
                                    </p:animEffect>
                                  </p:childTnLst>
                                </p:cTn>
                              </p:par>
                            </p:childTnLst>
                          </p:cTn>
                        </p:par>
                        <p:par>
                          <p:cTn id="103" fill="hold">
                            <p:stCondLst>
                              <p:cond delay="12500"/>
                            </p:stCondLst>
                            <p:childTnLst>
                              <p:par>
                                <p:cTn id="104" presetID="2" presetClass="entr" presetSubtype="8" repeatDur="0" restart="never" fill="hold" nodeType="afterEffect">
                                  <p:stCondLst>
                                    <p:cond delay="0"/>
                                  </p:stCondLst>
                                  <p:childTnLst>
                                    <p:set>
                                      <p:cBhvr>
                                        <p:cTn id="105" dur="1" fill="hold">
                                          <p:stCondLst>
                                            <p:cond delay="0"/>
                                          </p:stCondLst>
                                        </p:cTn>
                                        <p:tgtEl>
                                          <p:spTgt spid="54"/>
                                        </p:tgtEl>
                                        <p:attrNameLst>
                                          <p:attrName>style.visibility</p:attrName>
                                        </p:attrNameLst>
                                      </p:cBhvr>
                                      <p:to>
                                        <p:strVal val="visible"/>
                                      </p:to>
                                    </p:set>
                                    <p:anim calcmode="lin" valueType="num">
                                      <p:cBhvr additive="base">
                                        <p:cTn id="106" dur="500" fill="hold"/>
                                        <p:tgtEl>
                                          <p:spTgt spid="54"/>
                                        </p:tgtEl>
                                        <p:attrNameLst>
                                          <p:attrName>ppt_x</p:attrName>
                                        </p:attrNameLst>
                                      </p:cBhvr>
                                      <p:tavLst>
                                        <p:tav tm="0">
                                          <p:val>
                                            <p:strVal val="0-#ppt_w/2"/>
                                          </p:val>
                                        </p:tav>
                                        <p:tav tm="100000">
                                          <p:val>
                                            <p:strVal val="#ppt_x"/>
                                          </p:val>
                                        </p:tav>
                                      </p:tavLst>
                                    </p:anim>
                                    <p:anim calcmode="lin" valueType="num">
                                      <p:cBhvr additive="base">
                                        <p:cTn id="107" dur="500" fill="hold"/>
                                        <p:tgtEl>
                                          <p:spTgt spid="54"/>
                                        </p:tgtEl>
                                        <p:attrNameLst>
                                          <p:attrName>ppt_y</p:attrName>
                                        </p:attrNameLst>
                                      </p:cBhvr>
                                      <p:tavLst>
                                        <p:tav tm="0">
                                          <p:val>
                                            <p:strVal val="#ppt_y"/>
                                          </p:val>
                                        </p:tav>
                                        <p:tav tm="100000">
                                          <p:val>
                                            <p:strVal val="#ppt_y"/>
                                          </p:val>
                                        </p:tav>
                                      </p:tavLst>
                                    </p:anim>
                                  </p:childTnLst>
                                </p:cTn>
                              </p:par>
                            </p:childTnLst>
                          </p:cTn>
                        </p:par>
                        <p:par>
                          <p:cTn id="108" fill="hold">
                            <p:stCondLst>
                              <p:cond delay="13000"/>
                            </p:stCondLst>
                            <p:childTnLst>
                              <p:par>
                                <p:cTn id="109" presetID="22" presetClass="entr" presetSubtype="8" repeatDur="0" restart="never" fill="hold" nodeType="after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wipe(left)">
                                      <p:cBhvr>
                                        <p:cTn id="111" dur="500"/>
                                        <p:tgtEl>
                                          <p:spTgt spid="40"/>
                                        </p:tgtEl>
                                      </p:cBhvr>
                                    </p:animEffect>
                                  </p:childTnLst>
                                </p:cTn>
                              </p:par>
                            </p:childTnLst>
                          </p:cTn>
                        </p:par>
                        <p:par>
                          <p:cTn id="112" fill="hold">
                            <p:stCondLst>
                              <p:cond delay="13500"/>
                            </p:stCondLst>
                            <p:childTnLst>
                              <p:par>
                                <p:cTn id="113" presetID="2" presetClass="entr" presetSubtype="4" repeatDur="0" restart="never" fill="hold" nodeType="afterEffect">
                                  <p:stCondLst>
                                    <p:cond delay="0"/>
                                  </p:stCondLst>
                                  <p:childTnLst>
                                    <p:set>
                                      <p:cBhvr>
                                        <p:cTn id="114" dur="1" fill="hold">
                                          <p:stCondLst>
                                            <p:cond delay="0"/>
                                          </p:stCondLst>
                                        </p:cTn>
                                        <p:tgtEl>
                                          <p:spTgt spid="57"/>
                                        </p:tgtEl>
                                        <p:attrNameLst>
                                          <p:attrName>style.visibility</p:attrName>
                                        </p:attrNameLst>
                                      </p:cBhvr>
                                      <p:to>
                                        <p:strVal val="visible"/>
                                      </p:to>
                                    </p:set>
                                    <p:anim calcmode="lin" valueType="num">
                                      <p:cBhvr additive="base">
                                        <p:cTn id="115" dur="500" fill="hold"/>
                                        <p:tgtEl>
                                          <p:spTgt spid="57"/>
                                        </p:tgtEl>
                                        <p:attrNameLst>
                                          <p:attrName>ppt_x</p:attrName>
                                        </p:attrNameLst>
                                      </p:cBhvr>
                                      <p:tavLst>
                                        <p:tav tm="0">
                                          <p:val>
                                            <p:strVal val="#ppt_x"/>
                                          </p:val>
                                        </p:tav>
                                        <p:tav tm="100000">
                                          <p:val>
                                            <p:strVal val="#ppt_x"/>
                                          </p:val>
                                        </p:tav>
                                      </p:tavLst>
                                    </p:anim>
                                    <p:anim calcmode="lin" valueType="num">
                                      <p:cBhvr additive="base">
                                        <p:cTn id="116" dur="500" fill="hold"/>
                                        <p:tgtEl>
                                          <p:spTgt spid="57"/>
                                        </p:tgtEl>
                                        <p:attrNameLst>
                                          <p:attrName>ppt_y</p:attrName>
                                        </p:attrNameLst>
                                      </p:cBhvr>
                                      <p:tavLst>
                                        <p:tav tm="0">
                                          <p:val>
                                            <p:strVal val="1+#ppt_h/2"/>
                                          </p:val>
                                        </p:tav>
                                        <p:tav tm="100000">
                                          <p:val>
                                            <p:strVal val="#ppt_y"/>
                                          </p:val>
                                        </p:tav>
                                      </p:tavLst>
                                    </p:anim>
                                  </p:childTnLst>
                                </p:cTn>
                              </p:par>
                            </p:childTnLst>
                          </p:cTn>
                        </p:par>
                        <p:par>
                          <p:cTn id="117" fill="hold">
                            <p:stCondLst>
                              <p:cond delay="14000"/>
                            </p:stCondLst>
                            <p:childTnLst>
                              <p:par>
                                <p:cTn id="118" presetID="47" presetClass="entr" presetSubtype="0" repeatDur="0" restart="never" fill="hold" grpId="0" nodeType="afterEffect">
                                  <p:stCondLst>
                                    <p:cond delay="0"/>
                                  </p:stCondLst>
                                  <p:childTnLst>
                                    <p:set>
                                      <p:cBhvr additive="base" accumulate="none">
                                        <p:cTn id="119" dur="1" repeatDur="0" restart="never" fill="hold">
                                          <p:stCondLst>
                                            <p:cond delay="0"/>
                                          </p:stCondLst>
                                        </p:cTn>
                                        <p:tgtEl>
                                          <p:spTgt spid="70"/>
                                        </p:tgtEl>
                                        <p:attrNameLst>
                                          <p:attrName>style.visibility</p:attrName>
                                        </p:attrNameLst>
                                      </p:cBhvr>
                                      <p:to>
                                        <p:strVal val="visible"/>
                                      </p:to>
                                    </p:set>
                                    <p:animEffect transition="in" filter="fade">
                                      <p:cBhvr additive="base" accumulate="none">
                                        <p:cTn id="120" dur="750" repeatDur="0" restart="never" fill="hold">
                                          <p:stCondLst>
                                            <p:cond delay="0"/>
                                          </p:stCondLst>
                                        </p:cTn>
                                        <p:tgtEl>
                                          <p:spTgt spid="70"/>
                                        </p:tgtEl>
                                      </p:cBhvr>
                                    </p:animEffect>
                                    <p:anim from="0" to="0" calcmode="lin" valueType="num">
                                      <p:cBhvr additive="base" accumulate="none">
                                        <p:cTn id="121" dur="750" repeatDur="0" restart="never"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accumulate="none">
                                        <p:cTn id="122" dur="750" repeatDur="0" restart="never"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23" fill="hold">
                            <p:stCondLst>
                              <p:cond delay="14750"/>
                            </p:stCondLst>
                            <p:childTnLst>
                              <p:par>
                                <p:cTn id="124" presetID="42" presetClass="entr" presetSubtype="0" repeatDur="0" restart="never" fill="hold" grpId="0" nodeType="afterEffect">
                                  <p:stCondLst>
                                    <p:cond delay="0"/>
                                  </p:stCondLst>
                                  <p:childTnLst>
                                    <p:set>
                                      <p:cBhvr additive="base" accumulate="none">
                                        <p:cTn id="125" dur="1" repeatDur="0" restart="never" fill="hold">
                                          <p:stCondLst>
                                            <p:cond delay="0"/>
                                          </p:stCondLst>
                                        </p:cTn>
                                        <p:tgtEl>
                                          <p:spTgt spid="69"/>
                                        </p:tgtEl>
                                        <p:attrNameLst>
                                          <p:attrName>style.visibility</p:attrName>
                                        </p:attrNameLst>
                                      </p:cBhvr>
                                      <p:to>
                                        <p:strVal val="visible"/>
                                      </p:to>
                                    </p:set>
                                    <p:animEffect transition="in" filter="fade">
                                      <p:cBhvr additive="base" accumulate="none">
                                        <p:cTn id="126" dur="750" repeatDur="0" restart="never" fill="hold">
                                          <p:stCondLst>
                                            <p:cond delay="0"/>
                                          </p:stCondLst>
                                        </p:cTn>
                                        <p:tgtEl>
                                          <p:spTgt spid="69"/>
                                        </p:tgtEl>
                                      </p:cBhvr>
                                    </p:animEffect>
                                    <p:anim from="0" to="0" calcmode="lin" valueType="num">
                                      <p:cBhvr additive="base" accumulate="none">
                                        <p:cTn id="127" dur="750" repeatDur="0" restart="never"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accumulate="none">
                                        <p:cTn id="128" dur="750" repeatDur="0" restart="never"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9" fill="hold">
                            <p:stCondLst>
                              <p:cond delay="15500"/>
                            </p:stCondLst>
                            <p:childTnLst>
                              <p:par>
                                <p:cTn id="130" presetID="22" presetClass="entr" presetSubtype="8" repeatDur="0" restart="never" fill="hold" nodeType="after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wipe(left)">
                                      <p:cBhvr>
                                        <p:cTn id="132" dur="500"/>
                                        <p:tgtEl>
                                          <p:spTgt spid="41"/>
                                        </p:tgtEl>
                                      </p:cBhvr>
                                    </p:animEffect>
                                  </p:childTnLst>
                                </p:cTn>
                              </p:par>
                            </p:childTnLst>
                          </p:cTn>
                        </p:par>
                        <p:par>
                          <p:cTn id="133" fill="hold">
                            <p:stCondLst>
                              <p:cond delay="16000"/>
                            </p:stCondLst>
                            <p:childTnLst>
                              <p:par>
                                <p:cTn id="134" presetID="14" presetClass="entr" presetSubtype="10" repeatDur="0" restart="never" fill="hold" grpId="0" nodeType="afterEffect">
                                  <p:stCondLst>
                                    <p:cond delay="0"/>
                                  </p:stCondLst>
                                  <p:childTnLst>
                                    <p:set>
                                      <p:cBhvr>
                                        <p:cTn id="135" dur="1" fill="hold">
                                          <p:stCondLst>
                                            <p:cond delay="0"/>
                                          </p:stCondLst>
                                        </p:cTn>
                                        <p:tgtEl>
                                          <p:spTgt spid="42"/>
                                        </p:tgtEl>
                                        <p:attrNameLst>
                                          <p:attrName>style.visibility</p:attrName>
                                        </p:attrNameLst>
                                      </p:cBhvr>
                                      <p:to>
                                        <p:strVal val="visible"/>
                                      </p:to>
                                    </p:set>
                                    <p:animEffect transition="in" filter="randombar(horizontal)">
                                      <p:cBhvr>
                                        <p:cTn id="136" dur="500"/>
                                        <p:tgtEl>
                                          <p:spTgt spid="42"/>
                                        </p:tgtEl>
                                      </p:cBhvr>
                                    </p:animEffect>
                                  </p:childTnLst>
                                </p:cTn>
                              </p:par>
                            </p:childTnLst>
                          </p:cTn>
                        </p:par>
                        <p:par>
                          <p:cTn id="137" fill="hold">
                            <p:stCondLst>
                              <p:cond delay="16500"/>
                            </p:stCondLst>
                            <p:childTnLst>
                              <p:par>
                                <p:cTn id="138" presetID="9" presetClass="entr" presetSubtype="0" repeatDur="0" restart="never" fill="hold" grpId="0" nodeType="afterEffect">
                                  <p:stCondLst>
                                    <p:cond delay="0"/>
                                  </p:stCondLst>
                                  <p:childTnLst>
                                    <p:set>
                                      <p:cBhvr additive="base" accumulate="none">
                                        <p:cTn id="139" dur="1" repeatDur="0" restart="never" fill="hold">
                                          <p:stCondLst>
                                            <p:cond delay="0"/>
                                          </p:stCondLst>
                                        </p:cTn>
                                        <p:tgtEl>
                                          <p:spTgt spid="60"/>
                                        </p:tgtEl>
                                        <p:attrNameLst>
                                          <p:attrName>style.visibility</p:attrName>
                                        </p:attrNameLst>
                                      </p:cBhvr>
                                      <p:to>
                                        <p:strVal val="visible"/>
                                      </p:to>
                                    </p:set>
                                    <p:animEffect transition="in" filter="dissolve">
                                      <p:cBhvr additive="base" accumulate="none">
                                        <p:cTn id="140" dur="500" repeatDur="0" restart="never" fill="hold">
                                          <p:stCondLst>
                                            <p:cond delay="0"/>
                                          </p:stCondLst>
                                        </p:cTn>
                                        <p:tgtEl>
                                          <p:spTgt spid="60"/>
                                        </p:tgtEl>
                                      </p:cBhvr>
                                    </p:animEffect>
                                  </p:childTnLst>
                                </p:cTn>
                              </p:par>
                            </p:childTnLst>
                          </p:cTn>
                        </p:par>
                        <p:par>
                          <p:cTn id="141" fill="hold">
                            <p:stCondLst>
                              <p:cond delay="17000"/>
                            </p:stCondLst>
                            <p:childTnLst>
                              <p:par>
                                <p:cTn id="142" presetID="22" presetClass="entr" presetSubtype="8" repeatDur="0" restart="never" fill="hold" nodeType="after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wipe(left)">
                                      <p:cBhvr>
                                        <p:cTn id="144" dur="500"/>
                                        <p:tgtEl>
                                          <p:spTgt spid="43"/>
                                        </p:tgtEl>
                                      </p:cBhvr>
                                    </p:animEffect>
                                  </p:childTnLst>
                                </p:cTn>
                              </p:par>
                            </p:childTnLst>
                          </p:cTn>
                        </p:par>
                        <p:par>
                          <p:cTn id="145" fill="hold">
                            <p:stCondLst>
                              <p:cond delay="17500"/>
                            </p:stCondLst>
                            <p:childTnLst>
                              <p:par>
                                <p:cTn id="146" presetID="2" presetClass="entr" presetSubtype="2" repeatDur="0" restart="never" fill="hold" nodeType="afterEffect">
                                  <p:stCondLst>
                                    <p:cond delay="0"/>
                                  </p:stCondLst>
                                  <p:childTnLst>
                                    <p:set>
                                      <p:cBhvr>
                                        <p:cTn id="147" dur="1" fill="hold">
                                          <p:stCondLst>
                                            <p:cond delay="0"/>
                                          </p:stCondLst>
                                        </p:cTn>
                                        <p:tgtEl>
                                          <p:spTgt spid="61"/>
                                        </p:tgtEl>
                                        <p:attrNameLst>
                                          <p:attrName>style.visibility</p:attrName>
                                        </p:attrNameLst>
                                      </p:cBhvr>
                                      <p:to>
                                        <p:strVal val="visible"/>
                                      </p:to>
                                    </p:set>
                                    <p:anim calcmode="lin" valueType="num">
                                      <p:cBhvr additive="base">
                                        <p:cTn id="148" dur="500" fill="hold"/>
                                        <p:tgtEl>
                                          <p:spTgt spid="61"/>
                                        </p:tgtEl>
                                        <p:attrNameLst>
                                          <p:attrName>ppt_x</p:attrName>
                                        </p:attrNameLst>
                                      </p:cBhvr>
                                      <p:tavLst>
                                        <p:tav tm="0">
                                          <p:val>
                                            <p:strVal val="1+#ppt_w/2"/>
                                          </p:val>
                                        </p:tav>
                                        <p:tav tm="100000">
                                          <p:val>
                                            <p:strVal val="#ppt_x"/>
                                          </p:val>
                                        </p:tav>
                                      </p:tavLst>
                                    </p:anim>
                                    <p:anim calcmode="lin" valueType="num">
                                      <p:cBhvr additive="base">
                                        <p:cTn id="149" dur="500" fill="hold"/>
                                        <p:tgtEl>
                                          <p:spTgt spid="61"/>
                                        </p:tgtEl>
                                        <p:attrNameLst>
                                          <p:attrName>ppt_y</p:attrName>
                                        </p:attrNameLst>
                                      </p:cBhvr>
                                      <p:tavLst>
                                        <p:tav tm="0">
                                          <p:val>
                                            <p:strVal val="#ppt_y"/>
                                          </p:val>
                                        </p:tav>
                                        <p:tav tm="100000">
                                          <p:val>
                                            <p:strVal val="#ppt_y"/>
                                          </p:val>
                                        </p:tav>
                                      </p:tavLst>
                                    </p:anim>
                                  </p:childTnLst>
                                </p:cTn>
                              </p:par>
                            </p:childTnLst>
                          </p:cTn>
                        </p:par>
                        <p:par>
                          <p:cTn id="150" fill="hold">
                            <p:stCondLst>
                              <p:cond delay="18000"/>
                            </p:stCondLst>
                            <p:childTnLst>
                              <p:par>
                                <p:cTn id="151" presetID="22" presetClass="entr" presetSubtype="2" repeatDur="0" restart="never" fill="hold" nodeType="after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wipe(right)">
                                      <p:cBhvr>
                                        <p:cTn id="153" dur="500"/>
                                        <p:tgtEl>
                                          <p:spTgt spid="44"/>
                                        </p:tgtEl>
                                      </p:cBhvr>
                                    </p:animEffect>
                                  </p:childTnLst>
                                </p:cTn>
                              </p:par>
                            </p:childTnLst>
                          </p:cTn>
                        </p:par>
                        <p:par>
                          <p:cTn id="154" fill="hold">
                            <p:stCondLst>
                              <p:cond delay="18500"/>
                            </p:stCondLst>
                            <p:childTnLst>
                              <p:par>
                                <p:cTn id="155" presetID="2" presetClass="entr" presetSubtype="4" fill="hold" nodeType="afterEffect">
                                  <p:stCondLst>
                                    <p:cond delay="0"/>
                                  </p:stCondLst>
                                  <p:childTnLst>
                                    <p:set>
                                      <p:cBhvr>
                                        <p:cTn id="156" dur="1" fill="hold">
                                          <p:stCondLst>
                                            <p:cond delay="0"/>
                                          </p:stCondLst>
                                        </p:cTn>
                                        <p:tgtEl>
                                          <p:spTgt spid="64"/>
                                        </p:tgtEl>
                                        <p:attrNameLst>
                                          <p:attrName>style.visibility</p:attrName>
                                        </p:attrNameLst>
                                      </p:cBhvr>
                                      <p:to>
                                        <p:strVal val="visible"/>
                                      </p:to>
                                    </p:set>
                                    <p:anim calcmode="lin" valueType="num">
                                      <p:cBhvr additive="base">
                                        <p:cTn id="157" dur="500" fill="hold"/>
                                        <p:tgtEl>
                                          <p:spTgt spid="64"/>
                                        </p:tgtEl>
                                        <p:attrNameLst>
                                          <p:attrName>ppt_x</p:attrName>
                                        </p:attrNameLst>
                                      </p:cBhvr>
                                      <p:tavLst>
                                        <p:tav tm="0">
                                          <p:val>
                                            <p:strVal val="#ppt_x"/>
                                          </p:val>
                                        </p:tav>
                                        <p:tav tm="100000">
                                          <p:val>
                                            <p:strVal val="#ppt_x"/>
                                          </p:val>
                                        </p:tav>
                                      </p:tavLst>
                                    </p:anim>
                                    <p:anim calcmode="lin" valueType="num">
                                      <p:cBhvr additive="base">
                                        <p:cTn id="158" dur="500" fill="hold"/>
                                        <p:tgtEl>
                                          <p:spTgt spid="64"/>
                                        </p:tgtEl>
                                        <p:attrNameLst>
                                          <p:attrName>ppt_y</p:attrName>
                                        </p:attrNameLst>
                                      </p:cBhvr>
                                      <p:tavLst>
                                        <p:tav tm="0">
                                          <p:val>
                                            <p:strVal val="1+#ppt_h/2"/>
                                          </p:val>
                                        </p:tav>
                                        <p:tav tm="100000">
                                          <p:val>
                                            <p:strVal val="#ppt_y"/>
                                          </p:val>
                                        </p:tav>
                                      </p:tavLst>
                                    </p:anim>
                                  </p:childTnLst>
                                </p:cTn>
                              </p:par>
                            </p:childTnLst>
                          </p:cTn>
                        </p:par>
                        <p:par>
                          <p:cTn id="159" fill="hold">
                            <p:stCondLst>
                              <p:cond delay="19000"/>
                            </p:stCondLst>
                            <p:childTnLst>
                              <p:par>
                                <p:cTn id="160" presetID="47" presetClass="entr" presetSubtype="0" repeatDur="0" restart="never" fill="hold" grpId="0" nodeType="afterEffect">
                                  <p:stCondLst>
                                    <p:cond delay="0"/>
                                  </p:stCondLst>
                                  <p:childTnLst>
                                    <p:set>
                                      <p:cBhvr additive="base" accumulate="none">
                                        <p:cTn id="161" dur="1" repeatDur="0" restart="never" fill="hold">
                                          <p:stCondLst>
                                            <p:cond delay="0"/>
                                          </p:stCondLst>
                                        </p:cTn>
                                        <p:tgtEl>
                                          <p:spTgt spid="74"/>
                                        </p:tgtEl>
                                        <p:attrNameLst>
                                          <p:attrName>style.visibility</p:attrName>
                                        </p:attrNameLst>
                                      </p:cBhvr>
                                      <p:to>
                                        <p:strVal val="visible"/>
                                      </p:to>
                                    </p:set>
                                    <p:animEffect transition="in" filter="fade">
                                      <p:cBhvr additive="base" accumulate="none">
                                        <p:cTn id="162" dur="750" repeatDur="0" restart="never" fill="hold">
                                          <p:stCondLst>
                                            <p:cond delay="0"/>
                                          </p:stCondLst>
                                        </p:cTn>
                                        <p:tgtEl>
                                          <p:spTgt spid="74"/>
                                        </p:tgtEl>
                                      </p:cBhvr>
                                    </p:animEffect>
                                    <p:anim from="0" to="0" calcmode="lin" valueType="num">
                                      <p:cBhvr additive="base" accumulate="none">
                                        <p:cTn id="163" dur="750" repeatDur="0" restart="never"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accumulate="none">
                                        <p:cTn id="164" dur="750" repeatDur="0" restart="never"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65" fill="hold">
                            <p:stCondLst>
                              <p:cond delay="19750"/>
                            </p:stCondLst>
                            <p:childTnLst>
                              <p:par>
                                <p:cTn id="166" presetID="42" presetClass="entr" presetSubtype="0" repeatDur="0" restart="never" fill="hold" grpId="0" nodeType="afterEffect">
                                  <p:stCondLst>
                                    <p:cond delay="0"/>
                                  </p:stCondLst>
                                  <p:childTnLst>
                                    <p:set>
                                      <p:cBhvr additive="base" accumulate="none">
                                        <p:cTn id="167" dur="1" repeatDur="0" restart="never" fill="hold">
                                          <p:stCondLst>
                                            <p:cond delay="0"/>
                                          </p:stCondLst>
                                        </p:cTn>
                                        <p:tgtEl>
                                          <p:spTgt spid="73"/>
                                        </p:tgtEl>
                                        <p:attrNameLst>
                                          <p:attrName>style.visibility</p:attrName>
                                        </p:attrNameLst>
                                      </p:cBhvr>
                                      <p:to>
                                        <p:strVal val="visible"/>
                                      </p:to>
                                    </p:set>
                                    <p:animEffect transition="in" filter="fade">
                                      <p:cBhvr additive="base" accumulate="none">
                                        <p:cTn id="168" dur="750" repeatDur="0" restart="never" fill="hold">
                                          <p:stCondLst>
                                            <p:cond delay="0"/>
                                          </p:stCondLst>
                                        </p:cTn>
                                        <p:tgtEl>
                                          <p:spTgt spid="73"/>
                                        </p:tgtEl>
                                      </p:cBhvr>
                                    </p:animEffect>
                                    <p:anim from="0" to="0" calcmode="lin" valueType="num">
                                      <p:cBhvr additive="base" accumulate="none">
                                        <p:cTn id="169" dur="750" repeatDur="0" restart="never"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accumulate="none">
                                        <p:cTn id="170" dur="750" repeatDur="0" restart="never"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3075113" y="36513"/>
            <a:ext cx="5713286" cy="6858000"/>
          </a:xfrm>
          <a:prstGeom prst="rect">
            <a:avLst/>
          </a:prstGeom>
        </p:spPr>
      </p:pic>
      <p:grpSp>
        <p:nvGrpSpPr>
          <p:cNvPr id="3" name="组合 2"/>
          <p:cNvGrpSpPr/>
          <p:nvPr/>
        </p:nvGrpSpPr>
        <p:grpSpPr>
          <a:xfrm>
            <a:off x="2649537" y="1531937"/>
            <a:ext cx="2286000" cy="450850"/>
            <a:chOff x="1928813" y="1895475"/>
            <a:chExt cx="2286000" cy="450850"/>
          </a:xfrm>
        </p:grpSpPr>
        <p:sp>
          <p:nvSpPr>
            <p:cNvPr id="5" name="MH_SubTitle_1"/>
            <p:cNvSpPr/>
            <p:nvPr>
              <p:custDataLst>
                <p:tags r:id="rId15"/>
              </p:custDataLst>
            </p:nvPr>
          </p:nvSpPr>
          <p:spPr>
            <a:xfrm>
              <a:off x="1928813" y="1895475"/>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6" name="MH_Other_1"/>
            <p:cNvSpPr/>
            <p:nvPr>
              <p:custDataLst>
                <p:tags r:id="rId16"/>
              </p:custDataLst>
            </p:nvPr>
          </p:nvSpPr>
          <p:spPr>
            <a:xfrm>
              <a:off x="3790950" y="1930400"/>
              <a:ext cx="381000" cy="381000"/>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sp>
        <p:nvSpPr>
          <p:cNvPr id="2053" name="MH_Text_1"/>
          <p:cNvSpPr>
            <a:spLocks noChangeArrowheads="1"/>
          </p:cNvSpPr>
          <p:nvPr>
            <p:custDataLst>
              <p:tags r:id="rId2"/>
            </p:custDataLst>
          </p:nvPr>
        </p:nvSpPr>
        <p:spPr bwMode="auto">
          <a:xfrm>
            <a:off x="5018088" y="1165226"/>
            <a:ext cx="4602162"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smtClean="0">
                <a:latin typeface="Adobe 楷体 Std R" panose="02020400000000000000" pitchFamily="18" charset="-122"/>
                <a:ea typeface="Adobe 楷体 Std R" panose="02020400000000000000" pitchFamily="18" charset="-122"/>
              </a:rPr>
              <a:t>请输入替换你的文本内容请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a:t>
            </a:r>
            <a:endParaRPr lang="en-US" altLang="zh-CN" sz="2400" dirty="0">
              <a:latin typeface="Adobe 楷体 Std R" panose="02020400000000000000" pitchFamily="18" charset="-122"/>
              <a:ea typeface="Adobe 楷体 Std R" panose="02020400000000000000" pitchFamily="18" charset="-122"/>
            </a:endParaRPr>
          </a:p>
        </p:txBody>
      </p:sp>
      <p:sp>
        <p:nvSpPr>
          <p:cNvPr id="9" name="MH_SubTitle_2"/>
          <p:cNvSpPr/>
          <p:nvPr>
            <p:custDataLst>
              <p:tags r:id="rId3"/>
            </p:custDataLst>
          </p:nvPr>
        </p:nvSpPr>
        <p:spPr>
          <a:xfrm>
            <a:off x="2649537" y="2814638"/>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0" name="MH_Other_2"/>
          <p:cNvSpPr/>
          <p:nvPr>
            <p:custDataLst>
              <p:tags r:id="rId4"/>
            </p:custDataLst>
          </p:nvPr>
        </p:nvSpPr>
        <p:spPr>
          <a:xfrm>
            <a:off x="4511674" y="2849563"/>
            <a:ext cx="381000" cy="379412"/>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nvGrpSpPr>
          <p:cNvPr id="7" name="组合 6"/>
          <p:cNvGrpSpPr/>
          <p:nvPr/>
        </p:nvGrpSpPr>
        <p:grpSpPr>
          <a:xfrm>
            <a:off x="2649537" y="3949701"/>
            <a:ext cx="2286000" cy="449263"/>
            <a:chOff x="1928813" y="3835401"/>
            <a:chExt cx="2286000" cy="449263"/>
          </a:xfrm>
        </p:grpSpPr>
        <p:sp>
          <p:nvSpPr>
            <p:cNvPr id="13" name="MH_SubTitle_3"/>
            <p:cNvSpPr/>
            <p:nvPr>
              <p:custDataLst>
                <p:tags r:id="rId13"/>
              </p:custDataLst>
            </p:nvPr>
          </p:nvSpPr>
          <p:spPr>
            <a:xfrm>
              <a:off x="1928813" y="3835401"/>
              <a:ext cx="2286000" cy="449263"/>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4" name="MH_Other_3"/>
            <p:cNvSpPr/>
            <p:nvPr>
              <p:custDataLst>
                <p:tags r:id="rId14"/>
              </p:custDataLst>
            </p:nvPr>
          </p:nvSpPr>
          <p:spPr>
            <a:xfrm>
              <a:off x="3790950" y="3870326"/>
              <a:ext cx="381000" cy="379413"/>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grpSp>
        <p:nvGrpSpPr>
          <p:cNvPr id="4" name="组合 3"/>
          <p:cNvGrpSpPr/>
          <p:nvPr/>
        </p:nvGrpSpPr>
        <p:grpSpPr>
          <a:xfrm>
            <a:off x="2649537" y="5045075"/>
            <a:ext cx="2286000" cy="450850"/>
            <a:chOff x="1928813" y="4803775"/>
            <a:chExt cx="2286000" cy="450850"/>
          </a:xfrm>
        </p:grpSpPr>
        <p:sp>
          <p:nvSpPr>
            <p:cNvPr id="17" name="MH_SubTitle_4"/>
            <p:cNvSpPr/>
            <p:nvPr>
              <p:custDataLst>
                <p:tags r:id="rId11"/>
              </p:custDataLst>
            </p:nvPr>
          </p:nvSpPr>
          <p:spPr>
            <a:xfrm>
              <a:off x="1928813" y="4803775"/>
              <a:ext cx="2286000" cy="450850"/>
            </a:xfrm>
            <a:custGeom>
              <a:avLst/>
              <a:gdLst>
                <a:gd name="connsiteX0" fmla="*/ 0 w 2286028"/>
                <a:gd name="connsiteY0" fmla="*/ 0 h 449944"/>
                <a:gd name="connsiteX1" fmla="*/ 2061028 w 2286028"/>
                <a:gd name="connsiteY1" fmla="*/ 0 h 449944"/>
                <a:gd name="connsiteX2" fmla="*/ 2286028 w 2286028"/>
                <a:gd name="connsiteY2" fmla="*/ 224972 h 449944"/>
                <a:gd name="connsiteX3" fmla="*/ 2061028 w 2286028"/>
                <a:gd name="connsiteY3" fmla="*/ 449944 h 449944"/>
                <a:gd name="connsiteX4" fmla="*/ 2061018 w 2286028"/>
                <a:gd name="connsiteY4" fmla="*/ 449943 h 449944"/>
                <a:gd name="connsiteX5" fmla="*/ 0 w 2286028"/>
                <a:gd name="connsiteY5" fmla="*/ 449943 h 449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28" h="449944">
                  <a:moveTo>
                    <a:pt x="0" y="0"/>
                  </a:moveTo>
                  <a:lnTo>
                    <a:pt x="2061028" y="0"/>
                  </a:lnTo>
                  <a:cubicBezTo>
                    <a:pt x="2185292" y="0"/>
                    <a:pt x="2286028" y="100723"/>
                    <a:pt x="2286028" y="224972"/>
                  </a:cubicBezTo>
                  <a:cubicBezTo>
                    <a:pt x="2286028" y="349221"/>
                    <a:pt x="2185292" y="449944"/>
                    <a:pt x="2061028" y="449944"/>
                  </a:cubicBezTo>
                  <a:lnTo>
                    <a:pt x="2061018" y="449943"/>
                  </a:lnTo>
                  <a:lnTo>
                    <a:pt x="0" y="44994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000" dirty="0" smtClean="0">
                  <a:solidFill>
                    <a:srgbClr val="FFFFFF"/>
                  </a:solidFill>
                </a:rPr>
                <a:t>标题</a:t>
              </a:r>
              <a:endParaRPr lang="zh-CN" altLang="en-US" sz="1200" dirty="0">
                <a:solidFill>
                  <a:srgbClr val="FFFFFF"/>
                </a:solidFill>
              </a:endParaRPr>
            </a:p>
          </p:txBody>
        </p:sp>
        <p:sp>
          <p:nvSpPr>
            <p:cNvPr id="18" name="MH_Other_4"/>
            <p:cNvSpPr/>
            <p:nvPr>
              <p:custDataLst>
                <p:tags r:id="rId12"/>
              </p:custDataLst>
            </p:nvPr>
          </p:nvSpPr>
          <p:spPr>
            <a:xfrm>
              <a:off x="3790950" y="4838700"/>
              <a:ext cx="381000" cy="381000"/>
            </a:xfrm>
            <a:custGeom>
              <a:avLst/>
              <a:gdLst>
                <a:gd name="connsiteX0" fmla="*/ 162177 w 379914"/>
                <a:gd name="connsiteY0" fmla="*/ 97631 h 379866"/>
                <a:gd name="connsiteX1" fmla="*/ 219804 w 379914"/>
                <a:gd name="connsiteY1" fmla="*/ 189932 h 379866"/>
                <a:gd name="connsiteX2" fmla="*/ 162177 w 379914"/>
                <a:gd name="connsiteY2" fmla="*/ 282233 h 379866"/>
                <a:gd name="connsiteX3" fmla="*/ 198210 w 379914"/>
                <a:gd name="connsiteY3" fmla="*/ 282233 h 379866"/>
                <a:gd name="connsiteX4" fmla="*/ 255837 w 379914"/>
                <a:gd name="connsiteY4" fmla="*/ 189932 h 379866"/>
                <a:gd name="connsiteX5" fmla="*/ 198210 w 379914"/>
                <a:gd name="connsiteY5" fmla="*/ 97631 h 379866"/>
                <a:gd name="connsiteX6" fmla="*/ 189957 w 379914"/>
                <a:gd name="connsiteY6" fmla="*/ 0 h 379866"/>
                <a:gd name="connsiteX7" fmla="*/ 379914 w 379914"/>
                <a:gd name="connsiteY7" fmla="*/ 189933 h 379866"/>
                <a:gd name="connsiteX8" fmla="*/ 189957 w 379914"/>
                <a:gd name="connsiteY8" fmla="*/ 379866 h 379866"/>
                <a:gd name="connsiteX9" fmla="*/ 0 w 379914"/>
                <a:gd name="connsiteY9" fmla="*/ 189933 h 379866"/>
                <a:gd name="connsiteX10" fmla="*/ 189957 w 379914"/>
                <a:gd name="connsiteY10" fmla="*/ 0 h 37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914" h="379866">
                  <a:moveTo>
                    <a:pt x="162177" y="97631"/>
                  </a:moveTo>
                  <a:lnTo>
                    <a:pt x="219804" y="189932"/>
                  </a:lnTo>
                  <a:lnTo>
                    <a:pt x="162177" y="282233"/>
                  </a:lnTo>
                  <a:lnTo>
                    <a:pt x="198210" y="282233"/>
                  </a:lnTo>
                  <a:lnTo>
                    <a:pt x="255837" y="189932"/>
                  </a:lnTo>
                  <a:lnTo>
                    <a:pt x="198210" y="97631"/>
                  </a:lnTo>
                  <a:close/>
                  <a:moveTo>
                    <a:pt x="189957" y="0"/>
                  </a:moveTo>
                  <a:cubicBezTo>
                    <a:pt x="294867" y="0"/>
                    <a:pt x="379914" y="85036"/>
                    <a:pt x="379914" y="189933"/>
                  </a:cubicBezTo>
                  <a:cubicBezTo>
                    <a:pt x="379914" y="294830"/>
                    <a:pt x="294867" y="379866"/>
                    <a:pt x="189957" y="379866"/>
                  </a:cubicBezTo>
                  <a:cubicBezTo>
                    <a:pt x="85047" y="379866"/>
                    <a:pt x="0" y="294830"/>
                    <a:pt x="0" y="189933"/>
                  </a:cubicBezTo>
                  <a:cubicBezTo>
                    <a:pt x="0" y="85036"/>
                    <a:pt x="85047" y="0"/>
                    <a:pt x="189957" y="0"/>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600">
                <a:solidFill>
                  <a:schemeClr val="accent1"/>
                </a:solidFill>
              </a:endParaRPr>
            </a:p>
          </p:txBody>
        </p:sp>
      </p:grpSp>
      <p:grpSp>
        <p:nvGrpSpPr>
          <p:cNvPr id="2" name="组合 1"/>
          <p:cNvGrpSpPr/>
          <p:nvPr/>
        </p:nvGrpSpPr>
        <p:grpSpPr>
          <a:xfrm>
            <a:off x="1736725" y="793751"/>
            <a:ext cx="1150938" cy="5673725"/>
            <a:chOff x="1736725" y="793751"/>
            <a:chExt cx="1150938" cy="5673725"/>
          </a:xfrm>
        </p:grpSpPr>
        <p:pic>
          <p:nvPicPr>
            <p:cNvPr id="2063" name="MH_Other_5"/>
            <p:cNvPicPr>
              <a:picLocks noChangeAspect="1"/>
            </p:cNvPicPr>
            <p:nvPr>
              <p:custDataLst>
                <p:tags r:id="rId8"/>
              </p:custDataLst>
            </p:nvPr>
          </p:nvPicPr>
          <p:blipFill>
            <a:blip r:embed="rId19">
              <a:extLst>
                <a:ext uri="{28A0092B-C50C-407E-A947-70E740481C1C}">
                  <a14:useLocalDpi xmlns:a14="http://schemas.microsoft.com/office/drawing/2010/main" val="0"/>
                </a:ext>
              </a:extLst>
            </a:blip>
            <a:srcRect t="20860" r="87917" b="19460"/>
            <a:stretch>
              <a:fillRect/>
            </a:stretch>
          </p:blipFill>
          <p:spPr bwMode="auto">
            <a:xfrm>
              <a:off x="1736725" y="793751"/>
              <a:ext cx="155575"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MH_Other_6"/>
            <p:cNvPicPr>
              <a:picLocks noChangeAspect="1"/>
            </p:cNvPicPr>
            <p:nvPr>
              <p:custDataLst>
                <p:tags r:id="rId9"/>
              </p:custDataLst>
            </p:nvPr>
          </p:nvPicPr>
          <p:blipFill>
            <a:blip r:embed="rId20">
              <a:extLst>
                <a:ext uri="{28A0092B-C50C-407E-A947-70E740481C1C}">
                  <a14:useLocalDpi xmlns:a14="http://schemas.microsoft.com/office/drawing/2010/main" val="0"/>
                </a:ext>
              </a:extLst>
            </a:blip>
            <a:srcRect l="87917" t="20860" b="19460"/>
            <a:stretch>
              <a:fillRect/>
            </a:stretch>
          </p:blipFill>
          <p:spPr bwMode="auto">
            <a:xfrm>
              <a:off x="2732088" y="793751"/>
              <a:ext cx="155575"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MH_Title_1"/>
            <p:cNvSpPr/>
            <p:nvPr>
              <p:custDataLst>
                <p:tags r:id="rId10"/>
              </p:custDataLst>
            </p:nvPr>
          </p:nvSpPr>
          <p:spPr>
            <a:xfrm>
              <a:off x="1881403" y="912582"/>
              <a:ext cx="861232" cy="5437414"/>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r>
                <a:rPr lang="zh-CN" altLang="en-US" sz="2800" spc="100" dirty="0" smtClean="0">
                  <a:solidFill>
                    <a:srgbClr val="333333"/>
                  </a:solidFill>
                </a:rPr>
                <a:t>请输入你的标题</a:t>
              </a:r>
              <a:endParaRPr lang="en-US" altLang="zh-CN" sz="2800" spc="100" dirty="0">
                <a:solidFill>
                  <a:srgbClr val="333333"/>
                </a:solidFill>
              </a:endParaRPr>
            </a:p>
          </p:txBody>
        </p:sp>
      </p:grpSp>
      <p:sp>
        <p:nvSpPr>
          <p:cNvPr id="20" name="MH_Text_1"/>
          <p:cNvSpPr>
            <a:spLocks noChangeArrowheads="1"/>
          </p:cNvSpPr>
          <p:nvPr>
            <p:custDataLst>
              <p:tags r:id="rId5"/>
            </p:custDataLst>
          </p:nvPr>
        </p:nvSpPr>
        <p:spPr bwMode="auto">
          <a:xfrm>
            <a:off x="4935536" y="2577192"/>
            <a:ext cx="4532313"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sp>
        <p:nvSpPr>
          <p:cNvPr id="21" name="MH_Text_1"/>
          <p:cNvSpPr>
            <a:spLocks noChangeArrowheads="1"/>
          </p:cNvSpPr>
          <p:nvPr>
            <p:custDataLst>
              <p:tags r:id="rId6"/>
            </p:custDataLst>
          </p:nvPr>
        </p:nvSpPr>
        <p:spPr bwMode="auto">
          <a:xfrm>
            <a:off x="5057488" y="3953217"/>
            <a:ext cx="4445001"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sp>
        <p:nvSpPr>
          <p:cNvPr id="22" name="MH_Text_1"/>
          <p:cNvSpPr>
            <a:spLocks noChangeArrowheads="1"/>
          </p:cNvSpPr>
          <p:nvPr>
            <p:custDataLst>
              <p:tags r:id="rId7"/>
            </p:custDataLst>
          </p:nvPr>
        </p:nvSpPr>
        <p:spPr bwMode="auto">
          <a:xfrm>
            <a:off x="5096018" y="5266418"/>
            <a:ext cx="4367939"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400" dirty="0">
                <a:latin typeface="Adobe 楷体 Std R" panose="02020400000000000000" pitchFamily="18" charset="-122"/>
                <a:ea typeface="Adobe 楷体 Std R" panose="02020400000000000000" pitchFamily="18" charset="-122"/>
              </a:rPr>
              <a:t>请输入替换你的文本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a:t>
            </a:r>
            <a:r>
              <a:rPr lang="zh-CN" altLang="en-US" sz="2400" dirty="0" smtClean="0">
                <a:latin typeface="Adobe 楷体 Std R" panose="02020400000000000000" pitchFamily="18" charset="-122"/>
                <a:ea typeface="Adobe 楷体 Std R" panose="02020400000000000000" pitchFamily="18" charset="-122"/>
              </a:rPr>
              <a:t>内容请</a:t>
            </a:r>
            <a:r>
              <a:rPr lang="zh-CN" altLang="en-US" sz="2400" dirty="0">
                <a:latin typeface="Adobe 楷体 Std R" panose="02020400000000000000" pitchFamily="18" charset="-122"/>
                <a:ea typeface="Adobe 楷体 Std R" panose="02020400000000000000" pitchFamily="18" charset="-122"/>
              </a:rPr>
              <a:t>输入替换你的文本内容</a:t>
            </a:r>
            <a:endParaRPr lang="en-US" altLang="zh-CN" sz="2400" dirty="0">
              <a:latin typeface="Adobe 楷体 Std R" panose="02020400000000000000" pitchFamily="18" charset="-122"/>
              <a:ea typeface="Adobe 楷体 Std R" panose="02020400000000000000" pitchFamily="18" charset="-122"/>
            </a:endParaRPr>
          </a:p>
        </p:txBody>
      </p:sp>
      <p:pic>
        <p:nvPicPr>
          <p:cNvPr id="8" name="图片 7"/>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8868864" y="3694112"/>
            <a:ext cx="3530966" cy="3282157"/>
          </a:xfrm>
          <a:prstGeom prst="rect">
            <a:avLst/>
          </a:prstGeom>
        </p:spPr>
      </p:pic>
      <p:sp>
        <p:nvSpPr>
          <p:cNvPr id="26" name="矩形 25"/>
          <p:cNvSpPr/>
          <p:nvPr/>
        </p:nvSpPr>
        <p:spPr>
          <a:xfrm>
            <a:off x="717838" y="206835"/>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384592776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2"/>
                                          </p:val>
                                        </p:tav>
                                        <p:tav tm="100000">
                                          <p:val>
                                            <p:strVal val="#ppt_x"/>
                                          </p:val>
                                        </p:tav>
                                      </p:tavLst>
                                    </p:anim>
                                    <p:anim calcmode="lin" valueType="num">
                                      <p:cBhvr>
                                        <p:cTn id="20"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ppt_x</p:attrName>
                                        </p:attrNameLst>
                                      </p:cBhvr>
                                      <p:tavLst>
                                        <p:tav tm="0">
                                          <p:val>
                                            <p:strVal val="#ppt_x-.2"/>
                                          </p:val>
                                        </p:tav>
                                        <p:tav tm="100000">
                                          <p:val>
                                            <p:strVal val="#ppt_x"/>
                                          </p:val>
                                        </p:tav>
                                      </p:tavLst>
                                    </p:anim>
                                    <p:anim calcmode="lin" valueType="num">
                                      <p:cBhvr>
                                        <p:cTn id="2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9"/>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ppt_x</p:attrName>
                                        </p:attrNameLst>
                                      </p:cBhvr>
                                      <p:tavLst>
                                        <p:tav tm="0">
                                          <p:val>
                                            <p:strVal val="#ppt_x-.2"/>
                                          </p:val>
                                        </p:tav>
                                        <p:tav tm="100000">
                                          <p:val>
                                            <p:strVal val="#ppt_x"/>
                                          </p:val>
                                        </p:tav>
                                      </p:tavLst>
                                    </p:anim>
                                    <p:anim calcmode="lin" valueType="num">
                                      <p:cBhvr>
                                        <p:cTn id="3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ppt_x</p:attrName>
                                        </p:attrNameLst>
                                      </p:cBhvr>
                                      <p:tavLst>
                                        <p:tav tm="0">
                                          <p:val>
                                            <p:strVal val="#ppt_x-.2"/>
                                          </p:val>
                                        </p:tav>
                                        <p:tav tm="100000">
                                          <p:val>
                                            <p:strVal val="#ppt_x"/>
                                          </p:val>
                                        </p:tav>
                                      </p:tavLst>
                                    </p:anim>
                                    <p:anim calcmode="lin" valueType="num">
                                      <p:cBhvr>
                                        <p:cTn id="3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
                                        </p:tgtEl>
                                      </p:cBhvr>
                                    </p:animEffect>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053"/>
                                        </p:tgtEl>
                                        <p:attrNameLst>
                                          <p:attrName>style.visibility</p:attrName>
                                        </p:attrNameLst>
                                      </p:cBhvr>
                                      <p:to>
                                        <p:strVal val="visible"/>
                                      </p:to>
                                    </p:set>
                                    <p:animEffect transition="in" filter="fade">
                                      <p:cBhvr>
                                        <p:cTn id="43" dur="1000"/>
                                        <p:tgtEl>
                                          <p:spTgt spid="2053"/>
                                        </p:tgtEl>
                                      </p:cBhvr>
                                    </p:animEffect>
                                    <p:anim calcmode="lin" valueType="num">
                                      <p:cBhvr>
                                        <p:cTn id="44" dur="1000" fill="hold"/>
                                        <p:tgtEl>
                                          <p:spTgt spid="2053"/>
                                        </p:tgtEl>
                                        <p:attrNameLst>
                                          <p:attrName>ppt_x</p:attrName>
                                        </p:attrNameLst>
                                      </p:cBhvr>
                                      <p:tavLst>
                                        <p:tav tm="0">
                                          <p:val>
                                            <p:strVal val="#ppt_x"/>
                                          </p:val>
                                        </p:tav>
                                        <p:tav tm="100000">
                                          <p:val>
                                            <p:strVal val="#ppt_x"/>
                                          </p:val>
                                        </p:tav>
                                      </p:tavLst>
                                    </p:anim>
                                    <p:anim calcmode="lin" valueType="num">
                                      <p:cBhvr>
                                        <p:cTn id="45" dur="1000" fill="hold"/>
                                        <p:tgtEl>
                                          <p:spTgt spid="205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10500"/>
                            </p:stCondLst>
                            <p:childTnLst>
                              <p:par>
                                <p:cTn id="69" presetID="31" presetClass="entr" presetSubtype="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1000" fill="hold"/>
                                        <p:tgtEl>
                                          <p:spTgt spid="8"/>
                                        </p:tgtEl>
                                        <p:attrNameLst>
                                          <p:attrName>ppt_w</p:attrName>
                                        </p:attrNameLst>
                                      </p:cBhvr>
                                      <p:tavLst>
                                        <p:tav tm="0">
                                          <p:val>
                                            <p:fltVal val="0"/>
                                          </p:val>
                                        </p:tav>
                                        <p:tav tm="100000">
                                          <p:val>
                                            <p:strVal val="#ppt_w"/>
                                          </p:val>
                                        </p:tav>
                                      </p:tavLst>
                                    </p:anim>
                                    <p:anim calcmode="lin" valueType="num">
                                      <p:cBhvr>
                                        <p:cTn id="72" dur="1000" fill="hold"/>
                                        <p:tgtEl>
                                          <p:spTgt spid="8"/>
                                        </p:tgtEl>
                                        <p:attrNameLst>
                                          <p:attrName>ppt_h</p:attrName>
                                        </p:attrNameLst>
                                      </p:cBhvr>
                                      <p:tavLst>
                                        <p:tav tm="0">
                                          <p:val>
                                            <p:fltVal val="0"/>
                                          </p:val>
                                        </p:tav>
                                        <p:tav tm="100000">
                                          <p:val>
                                            <p:strVal val="#ppt_h"/>
                                          </p:val>
                                        </p:tav>
                                      </p:tavLst>
                                    </p:anim>
                                    <p:anim calcmode="lin" valueType="num">
                                      <p:cBhvr>
                                        <p:cTn id="73" dur="1000" fill="hold"/>
                                        <p:tgtEl>
                                          <p:spTgt spid="8"/>
                                        </p:tgtEl>
                                        <p:attrNameLst>
                                          <p:attrName>style.rotation</p:attrName>
                                        </p:attrNameLst>
                                      </p:cBhvr>
                                      <p:tavLst>
                                        <p:tav tm="0">
                                          <p:val>
                                            <p:fltVal val="90"/>
                                          </p:val>
                                        </p:tav>
                                        <p:tav tm="100000">
                                          <p:val>
                                            <p:fltVal val="0"/>
                                          </p:val>
                                        </p:tav>
                                      </p:tavLst>
                                    </p:anim>
                                    <p:animEffect transition="in" filter="fade">
                                      <p:cBhvr>
                                        <p:cTn id="7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p:bldP spid="9" grpId="0" animBg="1"/>
      <p:bldP spid="20" grpId="0"/>
      <p:bldP spid="21" grpId="0"/>
      <p:bldP spid="22"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9276" y="-62749"/>
            <a:ext cx="3787510" cy="6858000"/>
          </a:xfrm>
          <a:prstGeom prst="rect">
            <a:avLst/>
          </a:prstGeom>
        </p:spPr>
      </p:pic>
      <p:sp>
        <p:nvSpPr>
          <p:cNvPr id="5" name="流程图: 联系 4"/>
          <p:cNvSpPr/>
          <p:nvPr/>
        </p:nvSpPr>
        <p:spPr>
          <a:xfrm>
            <a:off x="6034921" y="1979068"/>
            <a:ext cx="2736304" cy="2736304"/>
          </a:xfrm>
          <a:prstGeom prst="flowChartConnector">
            <a:avLst/>
          </a:prstGeom>
          <a:solidFill>
            <a:srgbClr val="FB478A"/>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2000" dirty="0" smtClean="0">
                <a:latin typeface="Arial Rounded MT Bold" panose="020F0704030504030204" pitchFamily="34" charset="0"/>
              </a:rPr>
              <a:t>65%</a:t>
            </a:r>
          </a:p>
          <a:p>
            <a:pPr algn="ctr"/>
            <a:r>
              <a:rPr lang="zh-CN" altLang="en-US" sz="2000" b="1" dirty="0">
                <a:latin typeface="幼圆" panose="02010509060101010101" pitchFamily="49" charset="-122"/>
                <a:ea typeface="幼圆" panose="02010509060101010101" pitchFamily="49" charset="-122"/>
              </a:rPr>
              <a:t>请</a:t>
            </a:r>
            <a:r>
              <a:rPr lang="zh-CN" altLang="en-US" sz="2000" b="1" dirty="0" smtClean="0">
                <a:latin typeface="幼圆" panose="02010509060101010101" pitchFamily="49" charset="-122"/>
                <a:ea typeface="幼圆" panose="02010509060101010101" pitchFamily="49" charset="-122"/>
              </a:rPr>
              <a:t>替换您的文字</a:t>
            </a:r>
            <a:endParaRPr lang="zh-CN" altLang="en-US" sz="2000" b="1" dirty="0">
              <a:latin typeface="幼圆" panose="02010509060101010101" pitchFamily="49" charset="-122"/>
              <a:ea typeface="幼圆" panose="02010509060101010101" pitchFamily="49" charset="-122"/>
            </a:endParaRPr>
          </a:p>
        </p:txBody>
      </p:sp>
      <p:sp>
        <p:nvSpPr>
          <p:cNvPr id="6" name="流程图: 联系 5"/>
          <p:cNvSpPr/>
          <p:nvPr/>
        </p:nvSpPr>
        <p:spPr>
          <a:xfrm>
            <a:off x="6214941" y="1385002"/>
            <a:ext cx="1188132" cy="1188132"/>
          </a:xfrm>
          <a:prstGeom prst="flowChartConnector">
            <a:avLst/>
          </a:prstGeom>
          <a:solidFill>
            <a:srgbClr val="B809F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32%</a:t>
            </a:r>
            <a:endParaRPr lang="zh-CN" altLang="en-US" dirty="0">
              <a:latin typeface="Arial Rounded MT Bold" panose="020F0704030504030204" pitchFamily="34" charset="0"/>
              <a:ea typeface="幼圆" panose="02010509060101010101" pitchFamily="49" charset="-122"/>
            </a:endParaRPr>
          </a:p>
        </p:txBody>
      </p:sp>
      <p:sp>
        <p:nvSpPr>
          <p:cNvPr id="7" name="流程图: 联系 6"/>
          <p:cNvSpPr/>
          <p:nvPr/>
        </p:nvSpPr>
        <p:spPr>
          <a:xfrm>
            <a:off x="7616382" y="1688094"/>
            <a:ext cx="1000551" cy="1000551"/>
          </a:xfrm>
          <a:prstGeom prst="flowChartConnector">
            <a:avLst/>
          </a:prstGeom>
          <a:solidFill>
            <a:srgbClr val="13CAE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21%</a:t>
            </a:r>
            <a:endParaRPr lang="zh-CN" altLang="en-US" dirty="0">
              <a:latin typeface="Arial Rounded MT Bold" panose="020F0704030504030204" pitchFamily="34" charset="0"/>
              <a:ea typeface="幼圆" panose="02010509060101010101" pitchFamily="49" charset="-122"/>
            </a:endParaRPr>
          </a:p>
        </p:txBody>
      </p:sp>
      <p:sp>
        <p:nvSpPr>
          <p:cNvPr id="8" name="流程图: 联系 7"/>
          <p:cNvSpPr/>
          <p:nvPr/>
        </p:nvSpPr>
        <p:spPr>
          <a:xfrm>
            <a:off x="8359069" y="2667157"/>
            <a:ext cx="824312" cy="824312"/>
          </a:xfrm>
          <a:prstGeom prst="flowChartConnector">
            <a:avLst/>
          </a:prstGeom>
          <a:solidFill>
            <a:srgbClr val="33622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15%</a:t>
            </a:r>
            <a:endParaRPr lang="zh-CN" altLang="en-US" dirty="0">
              <a:latin typeface="Arial Rounded MT Bold" panose="020F0704030504030204" pitchFamily="34" charset="0"/>
              <a:ea typeface="幼圆" panose="02010509060101010101" pitchFamily="49" charset="-122"/>
            </a:endParaRPr>
          </a:p>
        </p:txBody>
      </p:sp>
      <p:sp>
        <p:nvSpPr>
          <p:cNvPr id="9" name="流程图: 联系 8"/>
          <p:cNvSpPr/>
          <p:nvPr/>
        </p:nvSpPr>
        <p:spPr>
          <a:xfrm>
            <a:off x="8217397" y="3669677"/>
            <a:ext cx="687857" cy="687857"/>
          </a:xfrm>
          <a:prstGeom prst="flowChartConnector">
            <a:avLst/>
          </a:prstGeom>
          <a:solidFill>
            <a:srgbClr val="F0122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10%</a:t>
            </a:r>
            <a:endParaRPr lang="zh-CN" altLang="en-US" dirty="0">
              <a:latin typeface="Arial Rounded MT Bold" panose="020F0704030504030204" pitchFamily="34" charset="0"/>
              <a:ea typeface="幼圆" panose="02010509060101010101" pitchFamily="49" charset="-122"/>
            </a:endParaRPr>
          </a:p>
        </p:txBody>
      </p:sp>
      <p:sp>
        <p:nvSpPr>
          <p:cNvPr id="10" name="流程图: 联系 9"/>
          <p:cNvSpPr/>
          <p:nvPr/>
        </p:nvSpPr>
        <p:spPr>
          <a:xfrm>
            <a:off x="7468271" y="4484626"/>
            <a:ext cx="502165" cy="502165"/>
          </a:xfrm>
          <a:prstGeom prst="flowChartConnector">
            <a:avLst/>
          </a:prstGeom>
          <a:solidFill>
            <a:srgbClr val="4706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latin typeface="Arial Rounded MT Bold" panose="020F0704030504030204" pitchFamily="34" charset="0"/>
                <a:ea typeface="幼圆" panose="02010509060101010101" pitchFamily="49" charset="-122"/>
              </a:rPr>
              <a:t>6%</a:t>
            </a:r>
            <a:endParaRPr lang="zh-CN" altLang="en-US" dirty="0">
              <a:latin typeface="Arial Rounded MT Bold" panose="020F0704030504030204" pitchFamily="34" charset="0"/>
              <a:ea typeface="幼圆" panose="02010509060101010101" pitchFamily="49" charset="-122"/>
            </a:endParaRPr>
          </a:p>
        </p:txBody>
      </p:sp>
      <p:sp>
        <p:nvSpPr>
          <p:cNvPr id="11" name="流程图: 联系 10"/>
          <p:cNvSpPr/>
          <p:nvPr/>
        </p:nvSpPr>
        <p:spPr>
          <a:xfrm>
            <a:off x="4004179" y="5642418"/>
            <a:ext cx="338554" cy="338554"/>
          </a:xfrm>
          <a:prstGeom prst="flowChartConnector">
            <a:avLst/>
          </a:prstGeom>
          <a:solidFill>
            <a:srgbClr val="B809F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2" name="文本框 11"/>
          <p:cNvSpPr txBox="1"/>
          <p:nvPr/>
        </p:nvSpPr>
        <p:spPr>
          <a:xfrm>
            <a:off x="4342733"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3" name="流程图: 联系 12"/>
          <p:cNvSpPr/>
          <p:nvPr/>
        </p:nvSpPr>
        <p:spPr>
          <a:xfrm>
            <a:off x="5480343" y="5642418"/>
            <a:ext cx="338554" cy="338554"/>
          </a:xfrm>
          <a:prstGeom prst="flowChartConnector">
            <a:avLst/>
          </a:prstGeom>
          <a:solidFill>
            <a:srgbClr val="13CAE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4" name="文本框 13"/>
          <p:cNvSpPr txBox="1"/>
          <p:nvPr/>
        </p:nvSpPr>
        <p:spPr>
          <a:xfrm>
            <a:off x="5818897"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5" name="流程图: 联系 14"/>
          <p:cNvSpPr/>
          <p:nvPr/>
        </p:nvSpPr>
        <p:spPr>
          <a:xfrm>
            <a:off x="6956507" y="5642418"/>
            <a:ext cx="338554" cy="338554"/>
          </a:xfrm>
          <a:prstGeom prst="flowChartConnector">
            <a:avLst/>
          </a:prstGeom>
          <a:solidFill>
            <a:srgbClr val="33622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6" name="文本框 15"/>
          <p:cNvSpPr txBox="1"/>
          <p:nvPr/>
        </p:nvSpPr>
        <p:spPr>
          <a:xfrm>
            <a:off x="7295061"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7" name="流程图: 联系 16"/>
          <p:cNvSpPr/>
          <p:nvPr/>
        </p:nvSpPr>
        <p:spPr>
          <a:xfrm>
            <a:off x="8432671" y="5642418"/>
            <a:ext cx="338554" cy="338554"/>
          </a:xfrm>
          <a:prstGeom prst="flowChartConnector">
            <a:avLst/>
          </a:prstGeom>
          <a:solidFill>
            <a:srgbClr val="F0122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18" name="文本框 17"/>
          <p:cNvSpPr txBox="1"/>
          <p:nvPr/>
        </p:nvSpPr>
        <p:spPr>
          <a:xfrm>
            <a:off x="8771225"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19" name="流程图: 联系 18"/>
          <p:cNvSpPr/>
          <p:nvPr/>
        </p:nvSpPr>
        <p:spPr>
          <a:xfrm>
            <a:off x="9908835" y="5642418"/>
            <a:ext cx="338554" cy="338554"/>
          </a:xfrm>
          <a:prstGeom prst="flowChartConnector">
            <a:avLst/>
          </a:prstGeom>
          <a:solidFill>
            <a:srgbClr val="4706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dirty="0">
              <a:latin typeface="Arial Rounded MT Bold" panose="020F0704030504030204" pitchFamily="34" charset="0"/>
              <a:ea typeface="幼圆" panose="02010509060101010101" pitchFamily="49" charset="-122"/>
            </a:endParaRPr>
          </a:p>
        </p:txBody>
      </p:sp>
      <p:sp>
        <p:nvSpPr>
          <p:cNvPr id="20" name="文本框 19"/>
          <p:cNvSpPr txBox="1"/>
          <p:nvPr/>
        </p:nvSpPr>
        <p:spPr>
          <a:xfrm>
            <a:off x="10247389" y="5642418"/>
            <a:ext cx="1200695" cy="338554"/>
          </a:xfrm>
          <a:prstGeom prst="rect">
            <a:avLst/>
          </a:prstGeom>
          <a:noFill/>
        </p:spPr>
        <p:txBody>
          <a:bodyPr wrap="square" rtlCol="0">
            <a:spAutoFit/>
          </a:bodyPr>
          <a:lstStyle/>
          <a:p>
            <a:r>
              <a:rPr lang="zh-CN" altLang="en-US" sz="1600" b="1" spc="100" dirty="0" smtClean="0">
                <a:solidFill>
                  <a:srgbClr val="575252"/>
                </a:solidFill>
                <a:latin typeface="幼圆" panose="02010509060101010101" pitchFamily="49" charset="-122"/>
                <a:ea typeface="幼圆" panose="02010509060101010101" pitchFamily="49" charset="-122"/>
              </a:rPr>
              <a:t>替换文字</a:t>
            </a:r>
            <a:endParaRPr lang="zh-CN" altLang="en-US" sz="1600" b="1" spc="100" dirty="0">
              <a:solidFill>
                <a:srgbClr val="575252"/>
              </a:solidFill>
              <a:latin typeface="幼圆" panose="02010509060101010101" pitchFamily="49" charset="-122"/>
              <a:ea typeface="幼圆" panose="02010509060101010101" pitchFamily="49" charset="-122"/>
            </a:endParaRPr>
          </a:p>
        </p:txBody>
      </p:sp>
      <p:sp>
        <p:nvSpPr>
          <p:cNvPr id="21" name="文本框 20"/>
          <p:cNvSpPr txBox="1"/>
          <p:nvPr/>
        </p:nvSpPr>
        <p:spPr>
          <a:xfrm>
            <a:off x="8784276" y="1719149"/>
            <a:ext cx="2909078" cy="646331"/>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2" name="文本框 21"/>
          <p:cNvSpPr txBox="1"/>
          <p:nvPr/>
        </p:nvSpPr>
        <p:spPr>
          <a:xfrm>
            <a:off x="9311285" y="2756147"/>
            <a:ext cx="2532843" cy="646331"/>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3" name="文本框 22"/>
          <p:cNvSpPr txBox="1"/>
          <p:nvPr/>
        </p:nvSpPr>
        <p:spPr>
          <a:xfrm>
            <a:off x="8977843" y="3673378"/>
            <a:ext cx="2855549" cy="646331"/>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4" name="文本框 23"/>
          <p:cNvSpPr txBox="1"/>
          <p:nvPr/>
        </p:nvSpPr>
        <p:spPr>
          <a:xfrm>
            <a:off x="8076315" y="4617459"/>
            <a:ext cx="4235422" cy="369332"/>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5" name="文本框 24"/>
          <p:cNvSpPr txBox="1"/>
          <p:nvPr/>
        </p:nvSpPr>
        <p:spPr>
          <a:xfrm>
            <a:off x="3199209" y="1644082"/>
            <a:ext cx="2909078" cy="646331"/>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6" name="圆角矩形 25"/>
          <p:cNvSpPr/>
          <p:nvPr/>
        </p:nvSpPr>
        <p:spPr>
          <a:xfrm>
            <a:off x="3202012" y="2573134"/>
            <a:ext cx="2577852" cy="465964"/>
          </a:xfrm>
          <a:prstGeom prst="roundRect">
            <a:avLst>
              <a:gd name="adj" fmla="val 49741"/>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zh-CN" altLang="en-US" sz="2400" b="1" dirty="0" smtClean="0">
                <a:latin typeface="幼圆" panose="02010509060101010101" pitchFamily="49" charset="-122"/>
                <a:ea typeface="幼圆" panose="02010509060101010101" pitchFamily="49" charset="-122"/>
              </a:rPr>
              <a:t>请替换您的标题</a:t>
            </a:r>
            <a:endParaRPr lang="zh-CN" altLang="en-US" sz="2400" b="1" dirty="0">
              <a:latin typeface="幼圆" panose="02010509060101010101" pitchFamily="49" charset="-122"/>
              <a:ea typeface="幼圆" panose="02010509060101010101" pitchFamily="49" charset="-122"/>
            </a:endParaRPr>
          </a:p>
        </p:txBody>
      </p:sp>
      <p:sp>
        <p:nvSpPr>
          <p:cNvPr id="27" name="文本框 26"/>
          <p:cNvSpPr txBox="1"/>
          <p:nvPr/>
        </p:nvSpPr>
        <p:spPr>
          <a:xfrm>
            <a:off x="3219048" y="3392660"/>
            <a:ext cx="2557517" cy="1200329"/>
          </a:xfrm>
          <a:prstGeom prst="rect">
            <a:avLst/>
          </a:prstGeom>
          <a:noFill/>
        </p:spPr>
        <p:txBody>
          <a:bodyPr wrap="square" rtlCol="0">
            <a:spAutoFit/>
          </a:bodyPr>
          <a:lstStyle/>
          <a:p>
            <a:r>
              <a:rPr lang="zh-CN" altLang="en-US" spc="100" dirty="0" smtClean="0">
                <a:solidFill>
                  <a:srgbClr val="575252"/>
                </a:solidFill>
                <a:latin typeface="幼圆" panose="02010509060101010101" pitchFamily="49" charset="-122"/>
                <a:ea typeface="幼圆" panose="02010509060101010101" pitchFamily="49" charset="-122"/>
              </a:rPr>
              <a:t>请替换您的文字，内容简洁明了即</a:t>
            </a:r>
            <a:r>
              <a:rPr lang="zh-CN" altLang="en-US" spc="100" dirty="0">
                <a:solidFill>
                  <a:srgbClr val="575252"/>
                </a:solidFill>
                <a:latin typeface="幼圆" panose="02010509060101010101" pitchFamily="49" charset="-122"/>
                <a:ea typeface="幼圆" panose="02010509060101010101" pitchFamily="49" charset="-122"/>
              </a:rPr>
              <a:t>可请替换您的文字，内容简洁明了即</a:t>
            </a:r>
            <a:r>
              <a:rPr lang="zh-CN" altLang="en-US" spc="100" dirty="0" smtClean="0">
                <a:solidFill>
                  <a:srgbClr val="575252"/>
                </a:solidFill>
                <a:latin typeface="幼圆" panose="02010509060101010101" pitchFamily="49" charset="-122"/>
                <a:ea typeface="幼圆" panose="02010509060101010101" pitchFamily="49" charset="-122"/>
              </a:rPr>
              <a:t>可</a:t>
            </a:r>
            <a:endParaRPr lang="zh-CN" altLang="en-US" spc="100" dirty="0">
              <a:solidFill>
                <a:srgbClr val="575252"/>
              </a:solidFill>
              <a:latin typeface="幼圆" panose="02010509060101010101" pitchFamily="49" charset="-122"/>
              <a:ea typeface="幼圆" panose="02010509060101010101" pitchFamily="49" charset="-122"/>
            </a:endParaRPr>
          </a:p>
        </p:txBody>
      </p:sp>
      <p:sp>
        <p:nvSpPr>
          <p:cNvPr id="28" name="矩形 27"/>
          <p:cNvSpPr/>
          <p:nvPr/>
        </p:nvSpPr>
        <p:spPr>
          <a:xfrm>
            <a:off x="1959557" y="118343"/>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46011008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750"/>
                                        <p:tgtEl>
                                          <p:spTgt spid="11"/>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ssolve">
                                      <p:cBhvr>
                                        <p:cTn id="21" dur="750"/>
                                        <p:tgtEl>
                                          <p:spTgt spid="13"/>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750"/>
                                        <p:tgtEl>
                                          <p:spTgt spid="15"/>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750"/>
                                        <p:tgtEl>
                                          <p:spTgt spid="17"/>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dissolve">
                                      <p:cBhvr>
                                        <p:cTn id="30" dur="750"/>
                                        <p:tgtEl>
                                          <p:spTgt spid="19"/>
                                        </p:tgtEl>
                                      </p:cBhvr>
                                    </p:animEffect>
                                  </p:childTnLst>
                                </p:cTn>
                              </p:par>
                            </p:childTnLst>
                          </p:cTn>
                        </p:par>
                        <p:par>
                          <p:cTn id="31" fill="hold">
                            <p:stCondLst>
                              <p:cond delay="1750"/>
                            </p:stCondLst>
                            <p:childTnLst>
                              <p:par>
                                <p:cTn id="32" presetID="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750" fill="hold"/>
                                        <p:tgtEl>
                                          <p:spTgt spid="14"/>
                                        </p:tgtEl>
                                        <p:attrNameLst>
                                          <p:attrName>ppt_x</p:attrName>
                                        </p:attrNameLst>
                                      </p:cBhvr>
                                      <p:tavLst>
                                        <p:tav tm="0">
                                          <p:val>
                                            <p:strVal val="#ppt_x"/>
                                          </p:val>
                                        </p:tav>
                                        <p:tav tm="100000">
                                          <p:val>
                                            <p:strVal val="#ppt_x"/>
                                          </p:val>
                                        </p:tav>
                                      </p:tavLst>
                                    </p:anim>
                                    <p:anim calcmode="lin" valueType="num">
                                      <p:cBhvr additive="base">
                                        <p:cTn id="39" dur="75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750" fill="hold"/>
                                        <p:tgtEl>
                                          <p:spTgt spid="16"/>
                                        </p:tgtEl>
                                        <p:attrNameLst>
                                          <p:attrName>ppt_x</p:attrName>
                                        </p:attrNameLst>
                                      </p:cBhvr>
                                      <p:tavLst>
                                        <p:tav tm="0">
                                          <p:val>
                                            <p:strVal val="#ppt_x"/>
                                          </p:val>
                                        </p:tav>
                                        <p:tav tm="100000">
                                          <p:val>
                                            <p:strVal val="#ppt_x"/>
                                          </p:val>
                                        </p:tav>
                                      </p:tavLst>
                                    </p:anim>
                                    <p:anim calcmode="lin" valueType="num">
                                      <p:cBhvr additive="base">
                                        <p:cTn id="43" dur="75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750" fill="hold"/>
                                        <p:tgtEl>
                                          <p:spTgt spid="18"/>
                                        </p:tgtEl>
                                        <p:attrNameLst>
                                          <p:attrName>ppt_x</p:attrName>
                                        </p:attrNameLst>
                                      </p:cBhvr>
                                      <p:tavLst>
                                        <p:tav tm="0">
                                          <p:val>
                                            <p:strVal val="#ppt_x"/>
                                          </p:val>
                                        </p:tav>
                                        <p:tav tm="100000">
                                          <p:val>
                                            <p:strVal val="#ppt_x"/>
                                          </p:val>
                                        </p:tav>
                                      </p:tavLst>
                                    </p:anim>
                                    <p:anim calcmode="lin" valueType="num">
                                      <p:cBhvr additive="base">
                                        <p:cTn id="47" dur="75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ppt_x"/>
                                          </p:val>
                                        </p:tav>
                                        <p:tav tm="100000">
                                          <p:val>
                                            <p:strVal val="#ppt_x"/>
                                          </p:val>
                                        </p:tav>
                                      </p:tavLst>
                                    </p:anim>
                                    <p:anim calcmode="lin" valueType="num">
                                      <p:cBhvr additive="base">
                                        <p:cTn id="51" dur="750" fill="hold"/>
                                        <p:tgtEl>
                                          <p:spTgt spid="20"/>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randombar(horizontal)">
                                      <p:cBhvr>
                                        <p:cTn id="55" dur="750"/>
                                        <p:tgtEl>
                                          <p:spTgt spid="5"/>
                                        </p:tgtEl>
                                      </p:cBhvr>
                                    </p:animEffect>
                                  </p:childTnLst>
                                </p:cTn>
                              </p:par>
                            </p:childTnLst>
                          </p:cTn>
                        </p:par>
                        <p:par>
                          <p:cTn id="56" fill="hold">
                            <p:stCondLst>
                              <p:cond delay="3250"/>
                            </p:stCondLst>
                            <p:childTnLst>
                              <p:par>
                                <p:cTn id="57" presetID="14" presetClass="entr" presetSubtype="1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randombar(horizontal)">
                                      <p:cBhvr>
                                        <p:cTn id="59" dur="750"/>
                                        <p:tgtEl>
                                          <p:spTgt spid="6"/>
                                        </p:tgtEl>
                                      </p:cBhvr>
                                    </p:animEffect>
                                  </p:childTnLst>
                                </p:cTn>
                              </p:par>
                            </p:childTnLst>
                          </p:cTn>
                        </p:par>
                        <p:par>
                          <p:cTn id="60" fill="hold">
                            <p:stCondLst>
                              <p:cond delay="4000"/>
                            </p:stCondLst>
                            <p:childTnLst>
                              <p:par>
                                <p:cTn id="61" presetID="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750" fill="hold"/>
                                        <p:tgtEl>
                                          <p:spTgt spid="25"/>
                                        </p:tgtEl>
                                        <p:attrNameLst>
                                          <p:attrName>ppt_x</p:attrName>
                                        </p:attrNameLst>
                                      </p:cBhvr>
                                      <p:tavLst>
                                        <p:tav tm="0">
                                          <p:val>
                                            <p:strVal val="0-#ppt_w/2"/>
                                          </p:val>
                                        </p:tav>
                                        <p:tav tm="100000">
                                          <p:val>
                                            <p:strVal val="#ppt_x"/>
                                          </p:val>
                                        </p:tav>
                                      </p:tavLst>
                                    </p:anim>
                                    <p:anim calcmode="lin" valueType="num">
                                      <p:cBhvr additive="base">
                                        <p:cTn id="64" dur="750" fill="hold"/>
                                        <p:tgtEl>
                                          <p:spTgt spid="25"/>
                                        </p:tgtEl>
                                        <p:attrNameLst>
                                          <p:attrName>ppt_y</p:attrName>
                                        </p:attrNameLst>
                                      </p:cBhvr>
                                      <p:tavLst>
                                        <p:tav tm="0">
                                          <p:val>
                                            <p:strVal val="#ppt_y"/>
                                          </p:val>
                                        </p:tav>
                                        <p:tav tm="100000">
                                          <p:val>
                                            <p:strVal val="#ppt_y"/>
                                          </p:val>
                                        </p:tav>
                                      </p:tavLst>
                                    </p:anim>
                                  </p:childTnLst>
                                </p:cTn>
                              </p:par>
                            </p:childTnLst>
                          </p:cTn>
                        </p:par>
                        <p:par>
                          <p:cTn id="65" fill="hold">
                            <p:stCondLst>
                              <p:cond delay="4750"/>
                            </p:stCondLst>
                            <p:childTnLst>
                              <p:par>
                                <p:cTn id="66" presetID="14" presetClass="entr" presetSubtype="1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randombar(horizontal)">
                                      <p:cBhvr>
                                        <p:cTn id="68" dur="750"/>
                                        <p:tgtEl>
                                          <p:spTgt spid="7"/>
                                        </p:tgtEl>
                                      </p:cBhvr>
                                    </p:animEffect>
                                  </p:childTnLst>
                                </p:cTn>
                              </p:par>
                            </p:childTnLst>
                          </p:cTn>
                        </p:par>
                        <p:par>
                          <p:cTn id="69" fill="hold">
                            <p:stCondLst>
                              <p:cond delay="5500"/>
                            </p:stCondLst>
                            <p:childTnLst>
                              <p:par>
                                <p:cTn id="70" presetID="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750" fill="hold"/>
                                        <p:tgtEl>
                                          <p:spTgt spid="21"/>
                                        </p:tgtEl>
                                        <p:attrNameLst>
                                          <p:attrName>ppt_x</p:attrName>
                                        </p:attrNameLst>
                                      </p:cBhvr>
                                      <p:tavLst>
                                        <p:tav tm="0">
                                          <p:val>
                                            <p:strVal val="1+#ppt_w/2"/>
                                          </p:val>
                                        </p:tav>
                                        <p:tav tm="100000">
                                          <p:val>
                                            <p:strVal val="#ppt_x"/>
                                          </p:val>
                                        </p:tav>
                                      </p:tavLst>
                                    </p:anim>
                                    <p:anim calcmode="lin" valueType="num">
                                      <p:cBhvr additive="base">
                                        <p:cTn id="73" dur="750" fill="hold"/>
                                        <p:tgtEl>
                                          <p:spTgt spid="21"/>
                                        </p:tgtEl>
                                        <p:attrNameLst>
                                          <p:attrName>ppt_y</p:attrName>
                                        </p:attrNameLst>
                                      </p:cBhvr>
                                      <p:tavLst>
                                        <p:tav tm="0">
                                          <p:val>
                                            <p:strVal val="#ppt_y"/>
                                          </p:val>
                                        </p:tav>
                                        <p:tav tm="100000">
                                          <p:val>
                                            <p:strVal val="#ppt_y"/>
                                          </p:val>
                                        </p:tav>
                                      </p:tavLst>
                                    </p:anim>
                                  </p:childTnLst>
                                </p:cTn>
                              </p:par>
                            </p:childTnLst>
                          </p:cTn>
                        </p:par>
                        <p:par>
                          <p:cTn id="74" fill="hold">
                            <p:stCondLst>
                              <p:cond delay="6250"/>
                            </p:stCondLst>
                            <p:childTnLst>
                              <p:par>
                                <p:cTn id="75" presetID="14" presetClass="entr" presetSubtype="10" repeatDur="0" restart="never"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randombar(horizontal)">
                                      <p:cBhvr>
                                        <p:cTn id="77" dur="750"/>
                                        <p:tgtEl>
                                          <p:spTgt spid="8"/>
                                        </p:tgtEl>
                                      </p:cBhvr>
                                    </p:animEffect>
                                  </p:childTnLst>
                                </p:cTn>
                              </p:par>
                            </p:childTnLst>
                          </p:cTn>
                        </p:par>
                        <p:par>
                          <p:cTn id="78" fill="hold">
                            <p:stCondLst>
                              <p:cond delay="7000"/>
                            </p:stCondLst>
                            <p:childTnLst>
                              <p:par>
                                <p:cTn id="79" presetID="2" presetClass="entr" presetSubtype="2" repeatDur="0" restart="never"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750" fill="hold"/>
                                        <p:tgtEl>
                                          <p:spTgt spid="22"/>
                                        </p:tgtEl>
                                        <p:attrNameLst>
                                          <p:attrName>ppt_x</p:attrName>
                                        </p:attrNameLst>
                                      </p:cBhvr>
                                      <p:tavLst>
                                        <p:tav tm="0">
                                          <p:val>
                                            <p:strVal val="1+#ppt_w/2"/>
                                          </p:val>
                                        </p:tav>
                                        <p:tav tm="100000">
                                          <p:val>
                                            <p:strVal val="#ppt_x"/>
                                          </p:val>
                                        </p:tav>
                                      </p:tavLst>
                                    </p:anim>
                                    <p:anim calcmode="lin" valueType="num">
                                      <p:cBhvr additive="base">
                                        <p:cTn id="82" dur="750" fill="hold"/>
                                        <p:tgtEl>
                                          <p:spTgt spid="22"/>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14" presetClass="entr" presetSubtype="10" repeatDur="0" restart="never"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randombar(horizontal)">
                                      <p:cBhvr>
                                        <p:cTn id="86" dur="750"/>
                                        <p:tgtEl>
                                          <p:spTgt spid="9"/>
                                        </p:tgtEl>
                                      </p:cBhvr>
                                    </p:animEffect>
                                  </p:childTnLst>
                                </p:cTn>
                              </p:par>
                            </p:childTnLst>
                          </p:cTn>
                        </p:par>
                        <p:par>
                          <p:cTn id="87" fill="hold">
                            <p:stCondLst>
                              <p:cond delay="8500"/>
                            </p:stCondLst>
                            <p:childTnLst>
                              <p:par>
                                <p:cTn id="88" presetID="2" presetClass="entr" presetSubtype="2" repeatDur="0" restart="never"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750" fill="hold"/>
                                        <p:tgtEl>
                                          <p:spTgt spid="23"/>
                                        </p:tgtEl>
                                        <p:attrNameLst>
                                          <p:attrName>ppt_x</p:attrName>
                                        </p:attrNameLst>
                                      </p:cBhvr>
                                      <p:tavLst>
                                        <p:tav tm="0">
                                          <p:val>
                                            <p:strVal val="1+#ppt_w/2"/>
                                          </p:val>
                                        </p:tav>
                                        <p:tav tm="100000">
                                          <p:val>
                                            <p:strVal val="#ppt_x"/>
                                          </p:val>
                                        </p:tav>
                                      </p:tavLst>
                                    </p:anim>
                                    <p:anim calcmode="lin" valueType="num">
                                      <p:cBhvr additive="base">
                                        <p:cTn id="91" dur="750" fill="hold"/>
                                        <p:tgtEl>
                                          <p:spTgt spid="23"/>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14" presetClass="entr" presetSubtype="10" repeatDur="0" restart="never" fill="hold" grpId="0" nodeType="after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randombar(horizontal)">
                                      <p:cBhvr>
                                        <p:cTn id="95" dur="750"/>
                                        <p:tgtEl>
                                          <p:spTgt spid="10"/>
                                        </p:tgtEl>
                                      </p:cBhvr>
                                    </p:animEffect>
                                  </p:childTnLst>
                                </p:cTn>
                              </p:par>
                            </p:childTnLst>
                          </p:cTn>
                        </p:par>
                        <p:par>
                          <p:cTn id="96" fill="hold">
                            <p:stCondLst>
                              <p:cond delay="10000"/>
                            </p:stCondLst>
                            <p:childTnLst>
                              <p:par>
                                <p:cTn id="97" presetID="2" presetClass="entr" presetSubtype="2" repeatDur="0" restart="never"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 calcmode="lin" valueType="num">
                                      <p:cBhvr additive="base">
                                        <p:cTn id="99" dur="750" fill="hold"/>
                                        <p:tgtEl>
                                          <p:spTgt spid="24"/>
                                        </p:tgtEl>
                                        <p:attrNameLst>
                                          <p:attrName>ppt_x</p:attrName>
                                        </p:attrNameLst>
                                      </p:cBhvr>
                                      <p:tavLst>
                                        <p:tav tm="0">
                                          <p:val>
                                            <p:strVal val="1+#ppt_w/2"/>
                                          </p:val>
                                        </p:tav>
                                        <p:tav tm="100000">
                                          <p:val>
                                            <p:strVal val="#ppt_x"/>
                                          </p:val>
                                        </p:tav>
                                      </p:tavLst>
                                    </p:anim>
                                    <p:anim calcmode="lin" valueType="num">
                                      <p:cBhvr additive="base">
                                        <p:cTn id="100" dur="750" fill="hold"/>
                                        <p:tgtEl>
                                          <p:spTgt spid="24"/>
                                        </p:tgtEl>
                                        <p:attrNameLst>
                                          <p:attrName>ppt_y</p:attrName>
                                        </p:attrNameLst>
                                      </p:cBhvr>
                                      <p:tavLst>
                                        <p:tav tm="0">
                                          <p:val>
                                            <p:strVal val="#ppt_y"/>
                                          </p:val>
                                        </p:tav>
                                        <p:tav tm="100000">
                                          <p:val>
                                            <p:strVal val="#ppt_y"/>
                                          </p:val>
                                        </p:tav>
                                      </p:tavLst>
                                    </p:anim>
                                  </p:childTnLst>
                                </p:cTn>
                              </p:par>
                            </p:childTnLst>
                          </p:cTn>
                        </p:par>
                        <p:par>
                          <p:cTn id="101" fill="hold">
                            <p:stCondLst>
                              <p:cond delay="10750"/>
                            </p:stCondLst>
                            <p:childTnLst>
                              <p:par>
                                <p:cTn id="102" presetID="47" presetClass="entr" presetSubtype="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1000"/>
                                        <p:tgtEl>
                                          <p:spTgt spid="26"/>
                                        </p:tgtEl>
                                      </p:cBhvr>
                                    </p:animEffect>
                                    <p:anim calcmode="lin" valueType="num">
                                      <p:cBhvr>
                                        <p:cTn id="105" dur="1000" fill="hold"/>
                                        <p:tgtEl>
                                          <p:spTgt spid="26"/>
                                        </p:tgtEl>
                                        <p:attrNameLst>
                                          <p:attrName>ppt_x</p:attrName>
                                        </p:attrNameLst>
                                      </p:cBhvr>
                                      <p:tavLst>
                                        <p:tav tm="0">
                                          <p:val>
                                            <p:strVal val="#ppt_x"/>
                                          </p:val>
                                        </p:tav>
                                        <p:tav tm="100000">
                                          <p:val>
                                            <p:strVal val="#ppt_x"/>
                                          </p:val>
                                        </p:tav>
                                      </p:tavLst>
                                    </p:anim>
                                    <p:anim calcmode="lin" valueType="num">
                                      <p:cBhvr>
                                        <p:cTn id="106" dur="1000" fill="hold"/>
                                        <p:tgtEl>
                                          <p:spTgt spid="26"/>
                                        </p:tgtEl>
                                        <p:attrNameLst>
                                          <p:attrName>ppt_y</p:attrName>
                                        </p:attrNameLst>
                                      </p:cBhvr>
                                      <p:tavLst>
                                        <p:tav tm="0">
                                          <p:val>
                                            <p:strVal val="#ppt_y-.1"/>
                                          </p:val>
                                        </p:tav>
                                        <p:tav tm="100000">
                                          <p:val>
                                            <p:strVal val="#ppt_y"/>
                                          </p:val>
                                        </p:tav>
                                      </p:tavLst>
                                    </p:anim>
                                  </p:childTnLst>
                                </p:cTn>
                              </p:par>
                            </p:childTnLst>
                          </p:cTn>
                        </p:par>
                        <p:par>
                          <p:cTn id="107" fill="hold">
                            <p:stCondLst>
                              <p:cond delay="11750"/>
                            </p:stCondLst>
                            <p:childTnLst>
                              <p:par>
                                <p:cTn id="108" presetID="42"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1000"/>
                                        <p:tgtEl>
                                          <p:spTgt spid="27"/>
                                        </p:tgtEl>
                                      </p:cBhvr>
                                    </p:animEffect>
                                    <p:anim calcmode="lin" valueType="num">
                                      <p:cBhvr>
                                        <p:cTn id="111" dur="1000" fill="hold"/>
                                        <p:tgtEl>
                                          <p:spTgt spid="27"/>
                                        </p:tgtEl>
                                        <p:attrNameLst>
                                          <p:attrName>ppt_x</p:attrName>
                                        </p:attrNameLst>
                                      </p:cBhvr>
                                      <p:tavLst>
                                        <p:tav tm="0">
                                          <p:val>
                                            <p:strVal val="#ppt_x"/>
                                          </p:val>
                                        </p:tav>
                                        <p:tav tm="100000">
                                          <p:val>
                                            <p:strVal val="#ppt_x"/>
                                          </p:val>
                                        </p:tav>
                                      </p:tavLst>
                                    </p:anim>
                                    <p:anim calcmode="lin" valueType="num">
                                      <p:cBhvr>
                                        <p:cTn id="11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P spid="19" grpId="0" animBg="1"/>
      <p:bldP spid="20" grpId="0"/>
      <p:bldP spid="21" grpId="0"/>
      <p:bldP spid="22" grpId="0"/>
      <p:bldP spid="23" grpId="0"/>
      <p:bldP spid="24" grpId="0"/>
      <p:bldP spid="25" grpId="0"/>
      <p:bldP spid="26" grpId="0" animBg="1"/>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4</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rPr>
              <a:t>改进与建议</a:t>
            </a:r>
            <a:endParaRPr lang="zh-CN" altLang="en-US" sz="5400" b="0" cap="none" spc="0" dirty="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34196531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8261" y="1725283"/>
            <a:ext cx="6286499" cy="4368801"/>
            <a:chOff x="4938261" y="1725283"/>
            <a:chExt cx="6286499" cy="4368801"/>
          </a:xfrm>
        </p:grpSpPr>
        <p:sp>
          <p:nvSpPr>
            <p:cNvPr id="3" name="MH_Other_1"/>
            <p:cNvSpPr>
              <a:spLocks/>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5" name="MH_Other_2"/>
            <p:cNvSpPr>
              <a:spLocks/>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6" name="MH_Other_3"/>
            <p:cNvSpPr>
              <a:spLocks/>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7" name="MH_Other_4"/>
            <p:cNvSpPr>
              <a:spLocks/>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8" name="MH_Other_5"/>
            <p:cNvSpPr>
              <a:spLocks/>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04</a:t>
              </a:r>
              <a:endParaRPr lang="zh-CN" altLang="en-US" sz="4050" dirty="0">
                <a:solidFill>
                  <a:srgbClr val="FFFFFF"/>
                </a:solidFill>
                <a:ea typeface="幼圆" panose="02010509060101010101" pitchFamily="49" charset="-122"/>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12" name="MH_Other_8"/>
            <p:cNvSpPr>
              <a:spLocks/>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rgbClr val="7A9117"/>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13" name="MH_Other_9"/>
            <p:cNvSpPr>
              <a:spLocks/>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00B050"/>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4" name="MH_Other_10"/>
            <p:cNvSpPr>
              <a:spLocks/>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5" name="MH_Other_11"/>
            <p:cNvSpPr>
              <a:spLocks/>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6" name="MH_Other_12"/>
            <p:cNvSpPr>
              <a:spLocks/>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03</a:t>
              </a:r>
              <a:endParaRPr lang="zh-CN" altLang="en-US" sz="4500" dirty="0">
                <a:solidFill>
                  <a:srgbClr val="FFFFFF"/>
                </a:solidFill>
                <a:ea typeface="幼圆" panose="02010509060101010101" pitchFamily="49" charset="-122"/>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0" name="MH_Other_15"/>
            <p:cNvSpPr>
              <a:spLocks/>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5">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21" name="MH_Other_16"/>
            <p:cNvSpPr>
              <a:spLocks/>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00B0F0"/>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22" name="MH_Other_17"/>
            <p:cNvSpPr>
              <a:spLocks/>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a:extLst/>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3" name="MH_Other_18"/>
            <p:cNvSpPr>
              <a:spLocks/>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4" name="MH_Other_19"/>
            <p:cNvSpPr>
              <a:spLocks/>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01</a:t>
              </a:r>
              <a:endParaRPr lang="zh-CN" altLang="en-US" sz="4050" dirty="0">
                <a:solidFill>
                  <a:srgbClr val="FFFFFF"/>
                </a:solidFill>
                <a:ea typeface="幼圆" panose="02010509060101010101" pitchFamily="49" charset="-122"/>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8" name="MH_Other_22"/>
            <p:cNvSpPr>
              <a:spLocks/>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rgbClr val="C00000"/>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29" name="MH_Other_23"/>
            <p:cNvSpPr>
              <a:spLocks/>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rgbClr val="FF0000"/>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0" name="MH_Other_24"/>
            <p:cNvSpPr>
              <a:spLocks/>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rgbClr val="C00000"/>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1" name="MH_Other_25"/>
            <p:cNvSpPr>
              <a:spLocks/>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2" name="MH_Other_26"/>
            <p:cNvSpPr>
              <a:spLocks/>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02</a:t>
              </a:r>
              <a:endParaRPr lang="zh-CN" altLang="en-US" sz="4050" dirty="0">
                <a:solidFill>
                  <a:srgbClr val="FFFFFF"/>
                </a:solidFill>
                <a:ea typeface="幼圆" panose="02010509060101010101" pitchFamily="49" charset="-122"/>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rgbClr val="FFFFFF"/>
                  </a:solidFill>
                  <a:latin typeface="+mn-lt"/>
                  <a:ea typeface="幼圆" panose="02010509060101010101" pitchFamily="49" charset="-122"/>
                </a:rPr>
                <a:t>点击添加标题文字</a:t>
              </a:r>
              <a:endParaRPr lang="en-US" altLang="zh-CN" dirty="0">
                <a:solidFill>
                  <a:srgbClr val="FFFFFF"/>
                </a:solidFill>
                <a:latin typeface="+mn-lt"/>
                <a:ea typeface="幼圆" panose="02010509060101010101" pitchFamily="49" charset="-122"/>
              </a:endParaRPr>
            </a:p>
          </p:txBody>
        </p:sp>
      </p:grpSp>
      <p:sp>
        <p:nvSpPr>
          <p:cNvPr id="36" name="矩形 35"/>
          <p:cNvSpPr/>
          <p:nvPr/>
        </p:nvSpPr>
        <p:spPr>
          <a:xfrm>
            <a:off x="6885110" y="1225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38" name="图片 37"/>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rot="20000197">
            <a:off x="254146" y="953654"/>
            <a:ext cx="4296548" cy="5023718"/>
          </a:xfrm>
          <a:prstGeom prst="ellipse">
            <a:avLst/>
          </a:prstGeom>
        </p:spPr>
      </p:pic>
      <p:pic>
        <p:nvPicPr>
          <p:cNvPr id="39" name="图片 38"/>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8726404" y="-2545859"/>
            <a:ext cx="446034" cy="6858000"/>
          </a:xfrm>
          <a:prstGeom prst="rect">
            <a:avLst/>
          </a:prstGeom>
        </p:spPr>
      </p:pic>
    </p:spTree>
    <p:extLst>
      <p:ext uri="{BB962C8B-B14F-4D97-AF65-F5344CB8AC3E}">
        <p14:creationId xmlns:p14="http://schemas.microsoft.com/office/powerpoint/2010/main" val="22066083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ppt_w</p:attrName>
                                        </p:attrNameLst>
                                      </p:cBhvr>
                                      <p:tavLst>
                                        <p:tav tm="0">
                                          <p:val>
                                            <p:fltVal val="0"/>
                                          </p:val>
                                        </p:tav>
                                        <p:tav tm="100000">
                                          <p:val>
                                            <p:strVal val="#ppt_w"/>
                                          </p:val>
                                        </p:tav>
                                      </p:tavLst>
                                    </p:anim>
                                    <p:anim calcmode="lin" valueType="num">
                                      <p:cBhvr>
                                        <p:cTn id="14" dur="1000" fill="hold"/>
                                        <p:tgtEl>
                                          <p:spTgt spid="36"/>
                                        </p:tgtEl>
                                        <p:attrNameLst>
                                          <p:attrName>ppt_h</p:attrName>
                                        </p:attrNameLst>
                                      </p:cBhvr>
                                      <p:tavLst>
                                        <p:tav tm="0">
                                          <p:val>
                                            <p:fltVal val="0"/>
                                          </p:val>
                                        </p:tav>
                                        <p:tav tm="100000">
                                          <p:val>
                                            <p:strVal val="#ppt_h"/>
                                          </p:val>
                                        </p:tav>
                                      </p:tavLst>
                                    </p:anim>
                                    <p:anim calcmode="lin" valueType="num">
                                      <p:cBhvr>
                                        <p:cTn id="15" dur="1000" fill="hold"/>
                                        <p:tgtEl>
                                          <p:spTgt spid="36"/>
                                        </p:tgtEl>
                                        <p:attrNameLst>
                                          <p:attrName>style.rotation</p:attrName>
                                        </p:attrNameLst>
                                      </p:cBhvr>
                                      <p:tavLst>
                                        <p:tav tm="0">
                                          <p:val>
                                            <p:fltVal val="90"/>
                                          </p:val>
                                        </p:tav>
                                        <p:tav tm="100000">
                                          <p:val>
                                            <p:fltVal val="0"/>
                                          </p:val>
                                        </p:tav>
                                      </p:tavLst>
                                    </p:anim>
                                    <p:animEffect transition="in" filter="fade">
                                      <p:cBhvr>
                                        <p:cTn id="16" dur="1000"/>
                                        <p:tgtEl>
                                          <p:spTgt spid="36"/>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par>
                                <p:cTn id="23" presetID="31" presetClass="entr" presetSubtype="0" fill="hold" nodeType="withEffect">
                                  <p:stCondLst>
                                    <p:cond delay="50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fltVal val="0"/>
                                          </p:val>
                                        </p:tav>
                                        <p:tav tm="100000">
                                          <p:val>
                                            <p:strVal val="#ppt_w"/>
                                          </p:val>
                                        </p:tav>
                                      </p:tavLst>
                                    </p:anim>
                                    <p:anim calcmode="lin" valueType="num">
                                      <p:cBhvr>
                                        <p:cTn id="26" dur="1000" fill="hold"/>
                                        <p:tgtEl>
                                          <p:spTgt spid="2"/>
                                        </p:tgtEl>
                                        <p:attrNameLst>
                                          <p:attrName>ppt_h</p:attrName>
                                        </p:attrNameLst>
                                      </p:cBhvr>
                                      <p:tavLst>
                                        <p:tav tm="0">
                                          <p:val>
                                            <p:fltVal val="0"/>
                                          </p:val>
                                        </p:tav>
                                        <p:tav tm="100000">
                                          <p:val>
                                            <p:strVal val="#ppt_h"/>
                                          </p:val>
                                        </p:tav>
                                      </p:tavLst>
                                    </p:anim>
                                    <p:anim calcmode="lin" valueType="num">
                                      <p:cBhvr>
                                        <p:cTn id="27" dur="1000" fill="hold"/>
                                        <p:tgtEl>
                                          <p:spTgt spid="2"/>
                                        </p:tgtEl>
                                        <p:attrNameLst>
                                          <p:attrName>style.rotation</p:attrName>
                                        </p:attrNameLst>
                                      </p:cBhvr>
                                      <p:tavLst>
                                        <p:tav tm="0">
                                          <p:val>
                                            <p:fltVal val="90"/>
                                          </p:val>
                                        </p:tav>
                                        <p:tav tm="100000">
                                          <p:val>
                                            <p:fltVal val="0"/>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7319900" y="2333364"/>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rgbClr val="4CF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W</a:t>
            </a:r>
            <a:endParaRPr lang="zh-CN" altLang="en-US" sz="5400" dirty="0">
              <a:ea typeface="幼圆" panose="02010509060101010101" pitchFamily="49" charset="-122"/>
            </a:endParaRPr>
          </a:p>
        </p:txBody>
      </p:sp>
      <p:sp>
        <p:nvSpPr>
          <p:cNvPr id="3" name="Teardrop 55"/>
          <p:cNvSpPr/>
          <p:nvPr/>
        </p:nvSpPr>
        <p:spPr>
          <a:xfrm>
            <a:off x="5638697" y="2333359"/>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rgbClr val="FC16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S</a:t>
            </a:r>
            <a:endParaRPr lang="zh-CN" altLang="en-US" sz="5400" dirty="0">
              <a:ea typeface="幼圆" panose="02010509060101010101" pitchFamily="49" charset="-122"/>
            </a:endParaRPr>
          </a:p>
        </p:txBody>
      </p:sp>
      <p:sp>
        <p:nvSpPr>
          <p:cNvPr id="4" name="Teardrop 56"/>
          <p:cNvSpPr/>
          <p:nvPr/>
        </p:nvSpPr>
        <p:spPr>
          <a:xfrm>
            <a:off x="5638701" y="4015883"/>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rgbClr val="50B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T</a:t>
            </a:r>
            <a:endParaRPr lang="zh-CN" altLang="en-US" sz="5400" dirty="0">
              <a:ea typeface="幼圆" panose="02010509060101010101" pitchFamily="49" charset="-122"/>
            </a:endParaRPr>
          </a:p>
        </p:txBody>
      </p:sp>
      <p:sp>
        <p:nvSpPr>
          <p:cNvPr id="5" name="Teardrop 57"/>
          <p:cNvSpPr/>
          <p:nvPr/>
        </p:nvSpPr>
        <p:spPr>
          <a:xfrm>
            <a:off x="7319895" y="4015886"/>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rgbClr val="8A8C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O</a:t>
            </a:r>
            <a:endParaRPr lang="zh-CN" altLang="en-US" sz="5400" dirty="0">
              <a:ea typeface="幼圆" panose="02010509060101010101" pitchFamily="49" charset="-122"/>
            </a:endParaRPr>
          </a:p>
        </p:txBody>
      </p:sp>
      <p:sp>
        <p:nvSpPr>
          <p:cNvPr id="6" name="椭圆 5"/>
          <p:cNvSpPr/>
          <p:nvPr/>
        </p:nvSpPr>
        <p:spPr>
          <a:xfrm>
            <a:off x="2547653" y="2462282"/>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文本框 6"/>
          <p:cNvSpPr txBox="1"/>
          <p:nvPr/>
        </p:nvSpPr>
        <p:spPr>
          <a:xfrm>
            <a:off x="2689055" y="2733392"/>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8" name="文本框 7"/>
          <p:cNvSpPr txBox="1"/>
          <p:nvPr/>
        </p:nvSpPr>
        <p:spPr>
          <a:xfrm>
            <a:off x="2702303" y="2342257"/>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ea typeface="幼圆" panose="02010509060101010101" pitchFamily="49" charset="-122"/>
              </a:rPr>
              <a:t>请添加标题</a:t>
            </a:r>
            <a:endParaRPr lang="zh-CN" altLang="en-US" sz="2000" b="1" dirty="0">
              <a:solidFill>
                <a:schemeClr val="accent1">
                  <a:lumMod val="75000"/>
                </a:schemeClr>
              </a:solidFill>
              <a:ea typeface="幼圆" panose="02010509060101010101" pitchFamily="49" charset="-122"/>
            </a:endParaRPr>
          </a:p>
        </p:txBody>
      </p:sp>
      <p:sp>
        <p:nvSpPr>
          <p:cNvPr id="9" name="椭圆 8"/>
          <p:cNvSpPr/>
          <p:nvPr/>
        </p:nvSpPr>
        <p:spPr>
          <a:xfrm>
            <a:off x="2648263" y="4656367"/>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文本框 9"/>
          <p:cNvSpPr txBox="1"/>
          <p:nvPr/>
        </p:nvSpPr>
        <p:spPr>
          <a:xfrm>
            <a:off x="2789665" y="4927477"/>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1" name="文本框 10"/>
          <p:cNvSpPr txBox="1"/>
          <p:nvPr/>
        </p:nvSpPr>
        <p:spPr>
          <a:xfrm>
            <a:off x="2802913" y="4536342"/>
            <a:ext cx="1741202" cy="307777"/>
          </a:xfrm>
          <a:prstGeom prst="rect">
            <a:avLst/>
          </a:prstGeom>
          <a:noFill/>
        </p:spPr>
        <p:txBody>
          <a:bodyPr wrap="square" tIns="0" bIns="0" rtlCol="0">
            <a:spAutoFit/>
          </a:bodyPr>
          <a:lstStyle/>
          <a:p>
            <a:r>
              <a:rPr lang="zh-CN" altLang="en-US" sz="2000" b="1" dirty="0" smtClean="0">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12" name="椭圆 11"/>
          <p:cNvSpPr/>
          <p:nvPr/>
        </p:nvSpPr>
        <p:spPr>
          <a:xfrm>
            <a:off x="9231869" y="2452891"/>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文本框 12"/>
          <p:cNvSpPr txBox="1"/>
          <p:nvPr/>
        </p:nvSpPr>
        <p:spPr>
          <a:xfrm>
            <a:off x="9373271" y="2724001"/>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4" name="文本框 13"/>
          <p:cNvSpPr txBox="1"/>
          <p:nvPr/>
        </p:nvSpPr>
        <p:spPr>
          <a:xfrm>
            <a:off x="9386519" y="2332866"/>
            <a:ext cx="1741202" cy="307777"/>
          </a:xfrm>
          <a:prstGeom prst="rect">
            <a:avLst/>
          </a:prstGeom>
          <a:noFill/>
        </p:spPr>
        <p:txBody>
          <a:bodyPr wrap="square" tIns="0" bIns="0" rtlCol="0">
            <a:spAutoFit/>
          </a:bodyPr>
          <a:lstStyle/>
          <a:p>
            <a:r>
              <a:rPr lang="zh-CN" altLang="en-US" sz="2000" b="1" dirty="0" smtClean="0">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15" name="椭圆 14"/>
          <p:cNvSpPr/>
          <p:nvPr/>
        </p:nvSpPr>
        <p:spPr>
          <a:xfrm>
            <a:off x="9231869" y="4656367"/>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文本框 15"/>
          <p:cNvSpPr txBox="1"/>
          <p:nvPr/>
        </p:nvSpPr>
        <p:spPr>
          <a:xfrm>
            <a:off x="9373271" y="4927477"/>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7" name="文本框 16"/>
          <p:cNvSpPr txBox="1"/>
          <p:nvPr/>
        </p:nvSpPr>
        <p:spPr>
          <a:xfrm>
            <a:off x="9386519" y="4536342"/>
            <a:ext cx="1741202" cy="307777"/>
          </a:xfrm>
          <a:prstGeom prst="rect">
            <a:avLst/>
          </a:prstGeom>
          <a:noFill/>
        </p:spPr>
        <p:txBody>
          <a:bodyPr wrap="square" tIns="0" bIns="0" rtlCol="0">
            <a:spAutoFit/>
          </a:bodyPr>
          <a:lstStyle/>
          <a:p>
            <a:r>
              <a:rPr lang="zh-CN" altLang="en-US" sz="2000" b="1" dirty="0" smtClean="0">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19" name="图片 1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65854" y="138980"/>
            <a:ext cx="921426" cy="1021481"/>
          </a:xfrm>
          <a:prstGeom prst="rect">
            <a:avLst/>
          </a:prstGeom>
        </p:spPr>
      </p:pic>
    </p:spTree>
    <p:extLst>
      <p:ext uri="{BB962C8B-B14F-4D97-AF65-F5344CB8AC3E}">
        <p14:creationId xmlns:p14="http://schemas.microsoft.com/office/powerpoint/2010/main" val="21479293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 calcmode="lin" valueType="num">
                                      <p:cBhvr>
                                        <p:cTn id="15" dur="1000" fill="hold"/>
                                        <p:tgtEl>
                                          <p:spTgt spid="18"/>
                                        </p:tgtEl>
                                        <p:attrNameLst>
                                          <p:attrName>style.rotation</p:attrName>
                                        </p:attrNameLst>
                                      </p:cBhvr>
                                      <p:tavLst>
                                        <p:tav tm="0">
                                          <p:val>
                                            <p:fltVal val="90"/>
                                          </p:val>
                                        </p:tav>
                                        <p:tav tm="100000">
                                          <p:val>
                                            <p:fltVal val="0"/>
                                          </p:val>
                                        </p:tav>
                                      </p:tavLst>
                                    </p:anim>
                                    <p:animEffect transition="in" filter="fade">
                                      <p:cBhvr>
                                        <p:cTn id="16" dur="1000"/>
                                        <p:tgtEl>
                                          <p:spTgt spid="18"/>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1000"/>
                                        <p:tgtEl>
                                          <p:spTgt spid="3"/>
                                        </p:tgtEl>
                                      </p:cBhvr>
                                    </p:animEffect>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5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par>
                          <p:cTn id="37" fill="hold">
                            <p:stCondLst>
                              <p:cond delay="4500"/>
                            </p:stCondLst>
                            <p:childTnLst>
                              <p:par>
                                <p:cTn id="38" presetID="22" presetClass="entr" presetSubtype="1"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up)">
                                      <p:cBhvr>
                                        <p:cTn id="40" dur="1000"/>
                                        <p:tgtEl>
                                          <p:spTgt spid="4"/>
                                        </p:tgtEl>
                                      </p:cBhvr>
                                    </p:animEffect>
                                  </p:childTnLst>
                                </p:cTn>
                              </p:par>
                            </p:childTnLst>
                          </p:cTn>
                        </p:par>
                        <p:par>
                          <p:cTn id="41" fill="hold">
                            <p:stCondLst>
                              <p:cond delay="55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600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6500"/>
                            </p:stCondLst>
                            <p:childTnLst>
                              <p:par>
                                <p:cTn id="52" presetID="52"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Scale>
                                      <p:cBhvr>
                                        <p:cTn id="5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0"/>
                                        </p:tgtEl>
                                        <p:attrNameLst>
                                          <p:attrName>ppt_x</p:attrName>
                                          <p:attrName>ppt_y</p:attrName>
                                        </p:attrNameLst>
                                      </p:cBhvr>
                                    </p:animMotion>
                                    <p:animEffect transition="in" filter="fade">
                                      <p:cBhvr>
                                        <p:cTn id="56" dur="1000"/>
                                        <p:tgtEl>
                                          <p:spTgt spid="10"/>
                                        </p:tgtEl>
                                      </p:cBhvr>
                                    </p:animEffect>
                                  </p:childTnLst>
                                </p:cTn>
                              </p:par>
                            </p:childTnLst>
                          </p:cTn>
                        </p:par>
                        <p:par>
                          <p:cTn id="57" fill="hold">
                            <p:stCondLst>
                              <p:cond delay="7500"/>
                            </p:stCondLst>
                            <p:childTnLst>
                              <p:par>
                                <p:cTn id="58" presetID="22" presetClass="entr" presetSubtype="1"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1000"/>
                                        <p:tgtEl>
                                          <p:spTgt spid="5"/>
                                        </p:tgtEl>
                                      </p:cBhvr>
                                    </p:animEffect>
                                  </p:childTnLst>
                                </p:cTn>
                              </p:par>
                            </p:childTnLst>
                          </p:cTn>
                        </p:par>
                        <p:par>
                          <p:cTn id="61" fill="hold">
                            <p:stCondLst>
                              <p:cond delay="85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par>
                          <p:cTn id="66" fill="hold">
                            <p:stCondLst>
                              <p:cond delay="9000"/>
                            </p:stCondLst>
                            <p:childTnLst>
                              <p:par>
                                <p:cTn id="67" presetID="23" presetClass="entr" presetSubtype="16"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childTnLst>
                                </p:cTn>
                              </p:par>
                            </p:childTnLst>
                          </p:cTn>
                        </p:par>
                        <p:par>
                          <p:cTn id="71" fill="hold">
                            <p:stCondLst>
                              <p:cond delay="9500"/>
                            </p:stCondLst>
                            <p:childTnLst>
                              <p:par>
                                <p:cTn id="72" presetID="52" presetClass="entr" presetSubtype="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Scale>
                                      <p:cBhvr>
                                        <p:cTn id="7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6"/>
                                        </p:tgtEl>
                                        <p:attrNameLst>
                                          <p:attrName>ppt_x</p:attrName>
                                          <p:attrName>ppt_y</p:attrName>
                                        </p:attrNameLst>
                                      </p:cBhvr>
                                    </p:animMotion>
                                    <p:animEffect transition="in" filter="fade">
                                      <p:cBhvr>
                                        <p:cTn id="76" dur="1000"/>
                                        <p:tgtEl>
                                          <p:spTgt spid="16"/>
                                        </p:tgtEl>
                                      </p:cBhvr>
                                    </p:animEffect>
                                  </p:childTnLst>
                                </p:cTn>
                              </p:par>
                            </p:childTnLst>
                          </p:cTn>
                        </p:par>
                        <p:par>
                          <p:cTn id="77" fill="hold">
                            <p:stCondLst>
                              <p:cond delay="10500"/>
                            </p:stCondLst>
                            <p:childTnLst>
                              <p:par>
                                <p:cTn id="78" presetID="22" presetClass="entr" presetSubtype="4" fill="hold" grpId="0" nodeType="after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down)">
                                      <p:cBhvr>
                                        <p:cTn id="80" dur="1000"/>
                                        <p:tgtEl>
                                          <p:spTgt spid="2"/>
                                        </p:tgtEl>
                                      </p:cBhvr>
                                    </p:animEffect>
                                  </p:childTnLst>
                                </p:cTn>
                              </p:par>
                            </p:childTnLst>
                          </p:cTn>
                        </p:par>
                        <p:par>
                          <p:cTn id="81" fill="hold">
                            <p:stCondLst>
                              <p:cond delay="11500"/>
                            </p:stCondLst>
                            <p:childTnLst>
                              <p:par>
                                <p:cTn id="82" presetID="2" presetClass="entr" presetSubtype="2"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additive="base">
                                        <p:cTn id="84" dur="500" fill="hold"/>
                                        <p:tgtEl>
                                          <p:spTgt spid="12"/>
                                        </p:tgtEl>
                                        <p:attrNameLst>
                                          <p:attrName>ppt_x</p:attrName>
                                        </p:attrNameLst>
                                      </p:cBhvr>
                                      <p:tavLst>
                                        <p:tav tm="0">
                                          <p:val>
                                            <p:strVal val="1+#ppt_w/2"/>
                                          </p:val>
                                        </p:tav>
                                        <p:tav tm="100000">
                                          <p:val>
                                            <p:strVal val="#ppt_x"/>
                                          </p:val>
                                        </p:tav>
                                      </p:tavLst>
                                    </p:anim>
                                    <p:anim calcmode="lin" valueType="num">
                                      <p:cBhvr additive="base">
                                        <p:cTn id="85" dur="500" fill="hold"/>
                                        <p:tgtEl>
                                          <p:spTgt spid="12"/>
                                        </p:tgtEl>
                                        <p:attrNameLst>
                                          <p:attrName>ppt_y</p:attrName>
                                        </p:attrNameLst>
                                      </p:cBhvr>
                                      <p:tavLst>
                                        <p:tav tm="0">
                                          <p:val>
                                            <p:strVal val="#ppt_y"/>
                                          </p:val>
                                        </p:tav>
                                        <p:tav tm="100000">
                                          <p:val>
                                            <p:strVal val="#ppt_y"/>
                                          </p:val>
                                        </p:tav>
                                      </p:tavLst>
                                    </p:anim>
                                  </p:childTnLst>
                                </p:cTn>
                              </p:par>
                            </p:childTnLst>
                          </p:cTn>
                        </p:par>
                        <p:par>
                          <p:cTn id="86" fill="hold">
                            <p:stCondLst>
                              <p:cond delay="12000"/>
                            </p:stCondLst>
                            <p:childTnLst>
                              <p:par>
                                <p:cTn id="87" presetID="23" presetClass="entr" presetSubtype="16"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fltVal val="0"/>
                                          </p:val>
                                        </p:tav>
                                        <p:tav tm="100000">
                                          <p:val>
                                            <p:strVal val="#ppt_w"/>
                                          </p:val>
                                        </p:tav>
                                      </p:tavLst>
                                    </p:anim>
                                    <p:anim calcmode="lin" valueType="num">
                                      <p:cBhvr>
                                        <p:cTn id="90" dur="500" fill="hold"/>
                                        <p:tgtEl>
                                          <p:spTgt spid="14"/>
                                        </p:tgtEl>
                                        <p:attrNameLst>
                                          <p:attrName>ppt_h</p:attrName>
                                        </p:attrNameLst>
                                      </p:cBhvr>
                                      <p:tavLst>
                                        <p:tav tm="0">
                                          <p:val>
                                            <p:fltVal val="0"/>
                                          </p:val>
                                        </p:tav>
                                        <p:tav tm="100000">
                                          <p:val>
                                            <p:strVal val="#ppt_h"/>
                                          </p:val>
                                        </p:tav>
                                      </p:tavLst>
                                    </p:anim>
                                  </p:childTnLst>
                                </p:cTn>
                              </p:par>
                            </p:childTnLst>
                          </p:cTn>
                        </p:par>
                        <p:par>
                          <p:cTn id="91" fill="hold">
                            <p:stCondLst>
                              <p:cond delay="12500"/>
                            </p:stCondLst>
                            <p:childTnLst>
                              <p:par>
                                <p:cTn id="92" presetID="52" presetClass="entr" presetSubtype="0" fill="hold" grpId="0" nodeType="afterEffect">
                                  <p:stCondLst>
                                    <p:cond delay="0"/>
                                  </p:stCondLst>
                                  <p:childTnLst>
                                    <p:set>
                                      <p:cBhvr>
                                        <p:cTn id="93" dur="1" fill="hold">
                                          <p:stCondLst>
                                            <p:cond delay="0"/>
                                          </p:stCondLst>
                                        </p:cTn>
                                        <p:tgtEl>
                                          <p:spTgt spid="13"/>
                                        </p:tgtEl>
                                        <p:attrNameLst>
                                          <p:attrName>style.visibility</p:attrName>
                                        </p:attrNameLst>
                                      </p:cBhvr>
                                      <p:to>
                                        <p:strVal val="visible"/>
                                      </p:to>
                                    </p:set>
                                    <p:animScale>
                                      <p:cBhvr>
                                        <p:cTn id="9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3"/>
                                        </p:tgtEl>
                                        <p:attrNameLst>
                                          <p:attrName>ppt_x</p:attrName>
                                          <p:attrName>ppt_y</p:attrName>
                                        </p:attrNameLst>
                                      </p:cBhvr>
                                    </p:animMotion>
                                    <p:animEffect transition="in" filter="fade">
                                      <p:cBhvr>
                                        <p:cTn id="9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326264" y="2073728"/>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139951" y="1478901"/>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ea typeface="幼圆" panose="02010509060101010101" pitchFamily="49" charset="-122"/>
              </a:rPr>
              <a:t>请添加标题</a:t>
            </a:r>
          </a:p>
        </p:txBody>
      </p:sp>
      <p:sp>
        <p:nvSpPr>
          <p:cNvPr id="4" name="MH_Other_2"/>
          <p:cNvSpPr/>
          <p:nvPr/>
        </p:nvSpPr>
        <p:spPr>
          <a:xfrm rot="21600000">
            <a:off x="3675348" y="3066109"/>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1770354" y="2470642"/>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6" name="MH_Other_1"/>
          <p:cNvSpPr/>
          <p:nvPr/>
        </p:nvSpPr>
        <p:spPr>
          <a:xfrm rot="21600000">
            <a:off x="4326272" y="4083501"/>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139956" y="3488683"/>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8" name="MH_Other_2"/>
          <p:cNvSpPr/>
          <p:nvPr/>
        </p:nvSpPr>
        <p:spPr>
          <a:xfrm rot="21600000">
            <a:off x="3675346" y="5075881"/>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1770358" y="4480411"/>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0" name="文本框 9"/>
          <p:cNvSpPr txBox="1"/>
          <p:nvPr/>
        </p:nvSpPr>
        <p:spPr>
          <a:xfrm>
            <a:off x="5650484" y="2327107"/>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1" name="文本框 10"/>
          <p:cNvSpPr txBox="1"/>
          <p:nvPr/>
        </p:nvSpPr>
        <p:spPr>
          <a:xfrm>
            <a:off x="5650484" y="4328951"/>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2" name="文本框 11"/>
          <p:cNvSpPr txBox="1"/>
          <p:nvPr/>
        </p:nvSpPr>
        <p:spPr>
          <a:xfrm>
            <a:off x="155806" y="3358990"/>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3" name="文本框 12"/>
          <p:cNvSpPr txBox="1"/>
          <p:nvPr/>
        </p:nvSpPr>
        <p:spPr>
          <a:xfrm>
            <a:off x="155806" y="5360834"/>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5" name="矩形 14"/>
          <p:cNvSpPr/>
          <p:nvPr/>
        </p:nvSpPr>
        <p:spPr>
          <a:xfrm>
            <a:off x="783428" y="195813"/>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17" name="图片 1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3525572">
            <a:off x="7476050" y="1785472"/>
            <a:ext cx="4569525" cy="4597399"/>
          </a:xfrm>
          <a:prstGeom prst="rect">
            <a:avLst/>
          </a:prstGeom>
        </p:spPr>
      </p:pic>
      <p:pic>
        <p:nvPicPr>
          <p:cNvPr id="18" name="图片 1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0720" y="-30941"/>
            <a:ext cx="1714934" cy="3250720"/>
          </a:xfrm>
          <a:prstGeom prst="rect">
            <a:avLst/>
          </a:prstGeom>
        </p:spPr>
      </p:pic>
    </p:spTree>
    <p:extLst>
      <p:ext uri="{BB962C8B-B14F-4D97-AF65-F5344CB8AC3E}">
        <p14:creationId xmlns:p14="http://schemas.microsoft.com/office/powerpoint/2010/main" val="22470515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800"/>
                            </p:stCondLst>
                            <p:childTnLst>
                              <p:par>
                                <p:cTn id="21" presetID="14" presetClass="entr" presetSubtype="1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randombar(horizontal)">
                                      <p:cBhvr>
                                        <p:cTn id="23" dur="750"/>
                                        <p:tgtEl>
                                          <p:spTgt spid="2"/>
                                        </p:tgtEl>
                                      </p:cBhvr>
                                    </p:animEffect>
                                  </p:childTnLst>
                                </p:cTn>
                              </p:par>
                            </p:childTnLst>
                          </p:cTn>
                        </p:par>
                        <p:par>
                          <p:cTn id="24" fill="hold">
                            <p:stCondLst>
                              <p:cond delay="255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750"/>
                                        <p:tgtEl>
                                          <p:spTgt spid="3"/>
                                        </p:tgtEl>
                                      </p:cBhvr>
                                    </p:animEffect>
                                  </p:childTnLst>
                                </p:cTn>
                              </p:par>
                            </p:childTnLst>
                          </p:cTn>
                        </p:par>
                        <p:par>
                          <p:cTn id="28" fill="hold">
                            <p:stCondLst>
                              <p:cond delay="3300"/>
                            </p:stCondLst>
                            <p:childTnLst>
                              <p:par>
                                <p:cTn id="29" presetID="2" presetClass="entr" presetSubtype="2" repeatDur="0" restart="never"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800"/>
                            </p:stCondLst>
                            <p:childTnLst>
                              <p:par>
                                <p:cTn id="34" presetID="14" presetClass="entr" presetSubtype="10" repeatDur="0" restart="never"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750"/>
                                        <p:tgtEl>
                                          <p:spTgt spid="4"/>
                                        </p:tgtEl>
                                      </p:cBhvr>
                                    </p:animEffect>
                                  </p:childTnLst>
                                </p:cTn>
                              </p:par>
                            </p:childTnLst>
                          </p:cTn>
                        </p:par>
                        <p:par>
                          <p:cTn id="37" fill="hold">
                            <p:stCondLst>
                              <p:cond delay="4550"/>
                            </p:stCondLst>
                            <p:childTnLst>
                              <p:par>
                                <p:cTn id="38" presetID="22" presetClass="entr" presetSubtype="2" repeatDur="0" restart="never"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750"/>
                                        <p:tgtEl>
                                          <p:spTgt spid="5"/>
                                        </p:tgtEl>
                                      </p:cBhvr>
                                    </p:animEffect>
                                  </p:childTnLst>
                                </p:cTn>
                              </p:par>
                            </p:childTnLst>
                          </p:cTn>
                        </p:par>
                        <p:par>
                          <p:cTn id="41" fill="hold">
                            <p:stCondLst>
                              <p:cond delay="5300"/>
                            </p:stCondLst>
                            <p:childTnLst>
                              <p:par>
                                <p:cTn id="42" presetID="2" presetClass="entr" presetSubtype="8" repeatDur="0" restart="never"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5800"/>
                            </p:stCondLst>
                            <p:childTnLst>
                              <p:par>
                                <p:cTn id="47" presetID="14" presetClass="entr" presetSubtype="10" repeatDur="0" restart="never"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randombar(horizontal)">
                                      <p:cBhvr>
                                        <p:cTn id="49" dur="750"/>
                                        <p:tgtEl>
                                          <p:spTgt spid="6"/>
                                        </p:tgtEl>
                                      </p:cBhvr>
                                    </p:animEffect>
                                  </p:childTnLst>
                                </p:cTn>
                              </p:par>
                            </p:childTnLst>
                          </p:cTn>
                        </p:par>
                        <p:par>
                          <p:cTn id="50" fill="hold">
                            <p:stCondLst>
                              <p:cond delay="6550"/>
                            </p:stCondLst>
                            <p:childTnLst>
                              <p:par>
                                <p:cTn id="51" presetID="22" presetClass="entr" presetSubtype="8" repeatDur="0" restart="never"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750"/>
                                        <p:tgtEl>
                                          <p:spTgt spid="7"/>
                                        </p:tgtEl>
                                      </p:cBhvr>
                                    </p:animEffect>
                                  </p:childTnLst>
                                </p:cTn>
                              </p:par>
                            </p:childTnLst>
                          </p:cTn>
                        </p:par>
                        <p:par>
                          <p:cTn id="54" fill="hold">
                            <p:stCondLst>
                              <p:cond delay="7300"/>
                            </p:stCondLst>
                            <p:childTnLst>
                              <p:par>
                                <p:cTn id="55" presetID="2" presetClass="entr" presetSubtype="2" repeatDur="0" restart="never"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1+#ppt_w/2"/>
                                          </p:val>
                                        </p:tav>
                                        <p:tav tm="100000">
                                          <p:val>
                                            <p:strVal val="#ppt_x"/>
                                          </p:val>
                                        </p:tav>
                                      </p:tavLst>
                                    </p:anim>
                                    <p:anim calcmode="lin" valueType="num">
                                      <p:cBhvr additive="base">
                                        <p:cTn id="58" dur="500" fill="hold"/>
                                        <p:tgtEl>
                                          <p:spTgt spid="11"/>
                                        </p:tgtEl>
                                        <p:attrNameLst>
                                          <p:attrName>ppt_y</p:attrName>
                                        </p:attrNameLst>
                                      </p:cBhvr>
                                      <p:tavLst>
                                        <p:tav tm="0">
                                          <p:val>
                                            <p:strVal val="#ppt_y"/>
                                          </p:val>
                                        </p:tav>
                                        <p:tav tm="100000">
                                          <p:val>
                                            <p:strVal val="#ppt_y"/>
                                          </p:val>
                                        </p:tav>
                                      </p:tavLst>
                                    </p:anim>
                                  </p:childTnLst>
                                </p:cTn>
                              </p:par>
                            </p:childTnLst>
                          </p:cTn>
                        </p:par>
                        <p:par>
                          <p:cTn id="59" fill="hold">
                            <p:stCondLst>
                              <p:cond delay="7800"/>
                            </p:stCondLst>
                            <p:childTnLst>
                              <p:par>
                                <p:cTn id="60" presetID="14" presetClass="entr" presetSubtype="10" repeatDur="0" restart="never"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750"/>
                                        <p:tgtEl>
                                          <p:spTgt spid="8"/>
                                        </p:tgtEl>
                                      </p:cBhvr>
                                    </p:animEffect>
                                  </p:childTnLst>
                                </p:cTn>
                              </p:par>
                            </p:childTnLst>
                          </p:cTn>
                        </p:par>
                        <p:par>
                          <p:cTn id="63" fill="hold">
                            <p:stCondLst>
                              <p:cond delay="8550"/>
                            </p:stCondLst>
                            <p:childTnLst>
                              <p:par>
                                <p:cTn id="64" presetID="22" presetClass="entr" presetSubtype="2" repeatDur="0" restart="never"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right)">
                                      <p:cBhvr>
                                        <p:cTn id="66" dur="750"/>
                                        <p:tgtEl>
                                          <p:spTgt spid="9"/>
                                        </p:tgtEl>
                                      </p:cBhvr>
                                    </p:animEffect>
                                  </p:childTnLst>
                                </p:cTn>
                              </p:par>
                            </p:childTnLst>
                          </p:cTn>
                        </p:par>
                        <p:par>
                          <p:cTn id="67" fill="hold">
                            <p:stCondLst>
                              <p:cond delay="9300"/>
                            </p:stCondLst>
                            <p:childTnLst>
                              <p:par>
                                <p:cTn id="68" presetID="2" presetClass="entr" presetSubtype="8" repeatDur="0" restart="never"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0-#ppt_w/2"/>
                                          </p:val>
                                        </p:tav>
                                        <p:tav tm="100000">
                                          <p:val>
                                            <p:strVal val="#ppt_x"/>
                                          </p:val>
                                        </p:tav>
                                      </p:tavLst>
                                    </p:anim>
                                    <p:anim calcmode="lin" valueType="num">
                                      <p:cBhvr additive="base">
                                        <p:cTn id="7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41836" y="1603059"/>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solidFill>
                    <a:sysClr val="windowText" lastClr="000000"/>
                  </a:solidFill>
                  <a:latin typeface="Arial" panose="020B0604020202020204" pitchFamily="34" charset="0"/>
                  <a:ea typeface="幼圆" panose="02010509060101010101" pitchFamily="49" charset="-122"/>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700" b="1">
                    <a:solidFill>
                      <a:schemeClr val="tx1">
                        <a:lumMod val="85000"/>
                      </a:schemeClr>
                    </a:solidFill>
                    <a:latin typeface="+mn-lt"/>
                    <a:ea typeface="幼圆" panose="02010509060101010101" pitchFamily="49" charset="-122"/>
                  </a:rPr>
                  <a:t>标题</a:t>
                </a:r>
              </a:p>
            </p:txBody>
          </p:sp>
        </p:grpSp>
      </p:grpSp>
      <p:sp>
        <p:nvSpPr>
          <p:cNvPr id="25" name="矩形 24"/>
          <p:cNvSpPr/>
          <p:nvPr/>
        </p:nvSpPr>
        <p:spPr>
          <a:xfrm>
            <a:off x="4244191" y="18370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27" name="图片 26"/>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294384" y="-167328"/>
            <a:ext cx="4334323" cy="6858000"/>
          </a:xfrm>
          <a:prstGeom prst="rect">
            <a:avLst/>
          </a:prstGeom>
        </p:spPr>
      </p:pic>
      <p:pic>
        <p:nvPicPr>
          <p:cNvPr id="28" name="图片 27"/>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8918126" y="-576359"/>
            <a:ext cx="3728021" cy="2947978"/>
          </a:xfrm>
          <a:prstGeom prst="rect">
            <a:avLst/>
          </a:prstGeom>
        </p:spPr>
      </p:pic>
    </p:spTree>
    <p:extLst>
      <p:ext uri="{BB962C8B-B14F-4D97-AF65-F5344CB8AC3E}">
        <p14:creationId xmlns:p14="http://schemas.microsoft.com/office/powerpoint/2010/main" val="29241795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Picture_3"/>
          <p:cNvSpPr/>
          <p:nvPr/>
        </p:nvSpPr>
        <p:spPr>
          <a:xfrm>
            <a:off x="6377515" y="2794000"/>
            <a:ext cx="2844801" cy="1379539"/>
          </a:xfrm>
          <a:custGeom>
            <a:avLst/>
            <a:gdLst/>
            <a:ahLst/>
            <a:cxnLst/>
            <a:rect l="0" t="0" r="0" b="0"/>
            <a:pathLst>
              <a:path w="2844801" h="1379539">
                <a:moveTo>
                  <a:pt x="0" y="0"/>
                </a:moveTo>
                <a:lnTo>
                  <a:pt x="2844800" y="0"/>
                </a:lnTo>
                <a:lnTo>
                  <a:pt x="2844800" y="1379538"/>
                </a:lnTo>
                <a:lnTo>
                  <a:pt x="0" y="1379538"/>
                </a:lnTo>
                <a:close/>
              </a:path>
            </a:pathLst>
          </a:custGeom>
          <a:blipFill>
            <a:blip r:embed="rId8">
              <a:duotone>
                <a:schemeClr val="accent5">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MH_Picture_4"/>
          <p:cNvSpPr/>
          <p:nvPr/>
        </p:nvSpPr>
        <p:spPr>
          <a:xfrm>
            <a:off x="9317566" y="2794000"/>
            <a:ext cx="2874434" cy="1379539"/>
          </a:xfrm>
          <a:custGeom>
            <a:avLst/>
            <a:gdLst/>
            <a:ahLst/>
            <a:cxnLst/>
            <a:rect l="0" t="0" r="0" b="0"/>
            <a:pathLst>
              <a:path w="2874434" h="1379539">
                <a:moveTo>
                  <a:pt x="0" y="0"/>
                </a:moveTo>
                <a:lnTo>
                  <a:pt x="2874433" y="0"/>
                </a:lnTo>
                <a:lnTo>
                  <a:pt x="2874433" y="1379538"/>
                </a:lnTo>
                <a:lnTo>
                  <a:pt x="0" y="1379538"/>
                </a:lnTo>
                <a:close/>
              </a:path>
            </a:pathLst>
          </a:custGeom>
          <a:solidFill>
            <a:srgbClr val="DA4BA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84" name="MH_SubTitle_1"/>
          <p:cNvSpPr>
            <a:spLocks noChangeArrowheads="1"/>
          </p:cNvSpPr>
          <p:nvPr>
            <p:custDataLst>
              <p:tags r:id="rId2"/>
            </p:custDataLst>
          </p:nvPr>
        </p:nvSpPr>
        <p:spPr bwMode="auto">
          <a:xfrm>
            <a:off x="0" y="2794001"/>
            <a:ext cx="6280150" cy="1509713"/>
          </a:xfrm>
          <a:prstGeom prst="rect">
            <a:avLst/>
          </a:prstGeom>
          <a:solidFill>
            <a:srgbClr val="FF0000"/>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lnSpc>
                <a:spcPct val="130000"/>
              </a:lnSpc>
              <a:defRPr/>
            </a:pPr>
            <a:r>
              <a:rPr lang="zh-CN" altLang="en-US" sz="3200" b="1" dirty="0" smtClean="0">
                <a:solidFill>
                  <a:srgbClr val="FFFFFF"/>
                </a:solidFill>
                <a:latin typeface="+mn-lt"/>
                <a:ea typeface="+mn-ea"/>
              </a:rPr>
              <a:t>输入你的标题</a:t>
            </a:r>
            <a:endParaRPr lang="da-DK" altLang="zh-CN" sz="3200" b="1" dirty="0">
              <a:solidFill>
                <a:srgbClr val="FFFFFF"/>
              </a:solidFill>
              <a:latin typeface="+mn-lt"/>
              <a:ea typeface="+mn-ea"/>
            </a:endParaRPr>
          </a:p>
        </p:txBody>
      </p:sp>
      <p:sp>
        <p:nvSpPr>
          <p:cNvPr id="12" name="MH_Picture_5"/>
          <p:cNvSpPr/>
          <p:nvPr/>
        </p:nvSpPr>
        <p:spPr>
          <a:xfrm>
            <a:off x="6377515" y="4244975"/>
            <a:ext cx="2844801" cy="1379539"/>
          </a:xfrm>
          <a:custGeom>
            <a:avLst/>
            <a:gdLst/>
            <a:ahLst/>
            <a:cxnLst/>
            <a:rect l="0" t="0" r="0" b="0"/>
            <a:pathLst>
              <a:path w="2844801" h="1379539">
                <a:moveTo>
                  <a:pt x="0" y="0"/>
                </a:moveTo>
                <a:lnTo>
                  <a:pt x="2844800" y="0"/>
                </a:lnTo>
                <a:lnTo>
                  <a:pt x="2844800" y="1379538"/>
                </a:lnTo>
                <a:lnTo>
                  <a:pt x="0" y="1379538"/>
                </a:lnTo>
                <a:close/>
              </a:path>
            </a:pathLst>
          </a:custGeom>
          <a:solidFill>
            <a:srgbClr val="D5433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Picture_2"/>
          <p:cNvSpPr/>
          <p:nvPr/>
        </p:nvSpPr>
        <p:spPr>
          <a:xfrm>
            <a:off x="6377515" y="1320800"/>
            <a:ext cx="2844801" cy="1379539"/>
          </a:xfrm>
          <a:custGeom>
            <a:avLst/>
            <a:gdLst/>
            <a:ahLst/>
            <a:cxnLst/>
            <a:rect l="0" t="0" r="0" b="0"/>
            <a:pathLst>
              <a:path w="2844801" h="1379539">
                <a:moveTo>
                  <a:pt x="0" y="0"/>
                </a:moveTo>
                <a:lnTo>
                  <a:pt x="2844800" y="0"/>
                </a:lnTo>
                <a:lnTo>
                  <a:pt x="2844800" y="1379538"/>
                </a:lnTo>
                <a:lnTo>
                  <a:pt x="0" y="1379538"/>
                </a:lnTo>
                <a:close/>
              </a:path>
            </a:pathLst>
          </a:custGeom>
          <a:solidFill>
            <a:srgbClr val="6F6B2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MH_Picture_1"/>
          <p:cNvSpPr/>
          <p:nvPr/>
        </p:nvSpPr>
        <p:spPr>
          <a:xfrm>
            <a:off x="3435349" y="1320800"/>
            <a:ext cx="2844801" cy="1379539"/>
          </a:xfrm>
          <a:custGeom>
            <a:avLst/>
            <a:gdLst/>
            <a:ahLst/>
            <a:cxnLst/>
            <a:rect l="0" t="0" r="0" b="0"/>
            <a:pathLst>
              <a:path w="2844801" h="1379539">
                <a:moveTo>
                  <a:pt x="0" y="0"/>
                </a:moveTo>
                <a:lnTo>
                  <a:pt x="2844800" y="0"/>
                </a:lnTo>
                <a:lnTo>
                  <a:pt x="2844800" y="1379538"/>
                </a:lnTo>
                <a:lnTo>
                  <a:pt x="0" y="1379538"/>
                </a:lnTo>
                <a:close/>
              </a:path>
            </a:pathLst>
          </a:custGeom>
          <a:blipFill>
            <a:blip r:embed="rId8">
              <a:duotone>
                <a:schemeClr val="accent6">
                  <a:shade val="45000"/>
                  <a:satMod val="135000"/>
                </a:schemeClr>
                <a:prstClr val="white"/>
              </a:duotone>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6" name="MH_Other_1"/>
          <p:cNvSpPr>
            <a:spLocks noChangeArrowheads="1"/>
          </p:cNvSpPr>
          <p:nvPr>
            <p:custDataLst>
              <p:tags r:id="rId3"/>
            </p:custDataLst>
          </p:nvPr>
        </p:nvSpPr>
        <p:spPr bwMode="auto">
          <a:xfrm>
            <a:off x="6995582" y="493713"/>
            <a:ext cx="1606549" cy="754062"/>
          </a:xfrm>
          <a:prstGeom prst="rect">
            <a:avLst/>
          </a:prstGeom>
          <a:solidFill>
            <a:srgbClr val="FFC000">
              <a:alpha val="50000"/>
            </a:srgbClr>
          </a:solidFill>
          <a:ln>
            <a:noFill/>
          </a:ln>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2057" name="MH_Other_2"/>
          <p:cNvSpPr>
            <a:spLocks noChangeArrowheads="1"/>
          </p:cNvSpPr>
          <p:nvPr>
            <p:custDataLst>
              <p:tags r:id="rId4"/>
            </p:custDataLst>
          </p:nvPr>
        </p:nvSpPr>
        <p:spPr bwMode="auto">
          <a:xfrm>
            <a:off x="6995582" y="5697539"/>
            <a:ext cx="1606549" cy="528637"/>
          </a:xfrm>
          <a:prstGeom prst="rect">
            <a:avLst/>
          </a:prstGeom>
          <a:solidFill>
            <a:srgbClr val="00B050">
              <a:alpha val="48000"/>
            </a:srgbClr>
          </a:solidFill>
          <a:ln>
            <a:noFill/>
          </a:ln>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2058" name="MH_Other_3"/>
          <p:cNvSpPr>
            <a:spLocks noChangeArrowheads="1"/>
          </p:cNvSpPr>
          <p:nvPr>
            <p:custDataLst>
              <p:tags r:id="rId5"/>
            </p:custDataLst>
          </p:nvPr>
        </p:nvSpPr>
        <p:spPr bwMode="auto">
          <a:xfrm>
            <a:off x="9317566" y="4797425"/>
            <a:ext cx="2874433" cy="274638"/>
          </a:xfrm>
          <a:prstGeom prst="rect">
            <a:avLst/>
          </a:prstGeom>
          <a:solidFill>
            <a:srgbClr val="00B0F0"/>
          </a:solidFill>
          <a:ln>
            <a:noFill/>
          </a:ln>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hangingPunct="1">
              <a:lnSpc>
                <a:spcPct val="130000"/>
              </a:lnSpc>
            </a:pPr>
            <a:endParaRPr lang="zh-CN" altLang="en-US">
              <a:solidFill>
                <a:srgbClr val="FFFFFF"/>
              </a:solidFill>
              <a:latin typeface="Calibri" panose="020F0502020204030204" pitchFamily="34" charset="0"/>
              <a:ea typeface="微软雅黑" panose="020B0503020204020204" pitchFamily="34" charset="-122"/>
            </a:endParaRPr>
          </a:p>
        </p:txBody>
      </p:sp>
      <p:sp>
        <p:nvSpPr>
          <p:cNvPr id="46091" name="MH_Text_1"/>
          <p:cNvSpPr>
            <a:spLocks noChangeArrowheads="1"/>
          </p:cNvSpPr>
          <p:nvPr>
            <p:custDataLst>
              <p:tags r:id="rId6"/>
            </p:custDataLst>
          </p:nvPr>
        </p:nvSpPr>
        <p:spPr bwMode="auto">
          <a:xfrm>
            <a:off x="315384" y="4322547"/>
            <a:ext cx="557318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lnSpc>
                <a:spcPct val="130000"/>
              </a:lnSpc>
              <a:buClr>
                <a:schemeClr val="accent1"/>
              </a:buClr>
              <a:defRPr/>
            </a:pPr>
            <a:r>
              <a:rPr lang="zh-CN" altLang="en-US" dirty="0" smtClean="0">
                <a:latin typeface="幼圆" panose="02010509060101010101" pitchFamily="49" charset="-122"/>
                <a:ea typeface="幼圆" panose="02010509060101010101" pitchFamily="49" charset="-122"/>
              </a:rPr>
              <a:t>请输入替换你的文本内容</a:t>
            </a:r>
            <a:r>
              <a:rPr lang="zh-CN" altLang="en-US" dirty="0">
                <a:latin typeface="幼圆" panose="02010509060101010101" pitchFamily="49" charset="-122"/>
                <a:ea typeface="幼圆" panose="02010509060101010101" pitchFamily="49" charset="-122"/>
              </a:rPr>
              <a:t>请输入替换你的文本内容</a:t>
            </a:r>
            <a:endParaRPr lang="en-US" altLang="zh-CN" dirty="0">
              <a:latin typeface="幼圆" panose="02010509060101010101" pitchFamily="49" charset="-122"/>
              <a:ea typeface="幼圆" panose="02010509060101010101" pitchFamily="49" charset="-122"/>
            </a:endParaRPr>
          </a:p>
          <a:p>
            <a:pPr algn="just">
              <a:lnSpc>
                <a:spcPct val="130000"/>
              </a:lnSpc>
              <a:buClr>
                <a:schemeClr val="accent1"/>
              </a:buClr>
              <a:defRPr/>
            </a:pPr>
            <a:r>
              <a:rPr lang="zh-CN" altLang="en-US" dirty="0">
                <a:latin typeface="幼圆" panose="02010509060101010101" pitchFamily="49" charset="-122"/>
                <a:ea typeface="幼圆" panose="02010509060101010101" pitchFamily="49" charset="-122"/>
              </a:rPr>
              <a:t>请输入替换你的文本</a:t>
            </a:r>
            <a:r>
              <a:rPr lang="zh-CN" altLang="en-US" dirty="0" smtClean="0">
                <a:latin typeface="幼圆" panose="02010509060101010101" pitchFamily="49" charset="-122"/>
                <a:ea typeface="幼圆" panose="02010509060101010101" pitchFamily="49" charset="-122"/>
              </a:rPr>
              <a:t>内容</a:t>
            </a:r>
            <a:r>
              <a:rPr lang="zh-CN" altLang="en-US" dirty="0">
                <a:latin typeface="幼圆" panose="02010509060101010101" pitchFamily="49" charset="-122"/>
                <a:ea typeface="幼圆" panose="02010509060101010101" pitchFamily="49" charset="-122"/>
              </a:rPr>
              <a:t>请输入替换你的文本</a:t>
            </a:r>
            <a:r>
              <a:rPr lang="zh-CN" altLang="en-US" dirty="0" smtClean="0">
                <a:latin typeface="幼圆" panose="02010509060101010101" pitchFamily="49" charset="-122"/>
                <a:ea typeface="幼圆" panose="02010509060101010101" pitchFamily="49" charset="-122"/>
              </a:rPr>
              <a:t>内容</a:t>
            </a:r>
            <a:endParaRPr lang="en-US" altLang="zh-CN" dirty="0">
              <a:latin typeface="幼圆" panose="02010509060101010101" pitchFamily="49" charset="-122"/>
              <a:ea typeface="幼圆" panose="02010509060101010101" pitchFamily="49" charset="-122"/>
            </a:endParaRPr>
          </a:p>
          <a:p>
            <a:pPr algn="just">
              <a:lnSpc>
                <a:spcPct val="130000"/>
              </a:lnSpc>
              <a:buClr>
                <a:schemeClr val="accent1"/>
              </a:buClr>
              <a:defRPr/>
            </a:pPr>
            <a:endParaRPr lang="en-US" altLang="zh-CN" dirty="0">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26999" y="5697539"/>
            <a:ext cx="5637213" cy="953140"/>
          </a:xfrm>
          <a:prstGeom prst="rect">
            <a:avLst/>
          </a:prstGeom>
        </p:spPr>
      </p:pic>
      <p:sp>
        <p:nvSpPr>
          <p:cNvPr id="15" name="矩形 14"/>
          <p:cNvSpPr/>
          <p:nvPr/>
        </p:nvSpPr>
        <p:spPr>
          <a:xfrm>
            <a:off x="315384" y="428626"/>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3071735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70" decel="100000"/>
                                        <p:tgtEl>
                                          <p:spTgt spid="8"/>
                                        </p:tgtEl>
                                      </p:cBhvr>
                                    </p:animEffect>
                                    <p:animScale>
                                      <p:cBhvr>
                                        <p:cTn id="14" dur="770" decel="100000"/>
                                        <p:tgtEl>
                                          <p:spTgt spid="8"/>
                                        </p:tgtEl>
                                      </p:cBhvr>
                                      <p:from x="10000" y="10000"/>
                                      <p:to x="200000" y="450000"/>
                                    </p:animScale>
                                    <p:animScale>
                                      <p:cBhvr>
                                        <p:cTn id="15" dur="1230" accel="100000" fill="hold">
                                          <p:stCondLst>
                                            <p:cond delay="770"/>
                                          </p:stCondLst>
                                        </p:cTn>
                                        <p:tgtEl>
                                          <p:spTgt spid="8"/>
                                        </p:tgtEl>
                                      </p:cBhvr>
                                      <p:from x="200000" y="450000"/>
                                      <p:to x="100000" y="100000"/>
                                    </p:animScale>
                                    <p:set>
                                      <p:cBhvr>
                                        <p:cTn id="16" dur="770" fill="hold"/>
                                        <p:tgtEl>
                                          <p:spTgt spid="8"/>
                                        </p:tgtEl>
                                        <p:attrNameLst>
                                          <p:attrName>ppt_x</p:attrName>
                                        </p:attrNameLst>
                                      </p:cBhvr>
                                      <p:to>
                                        <p:strVal val="(0.5)"/>
                                      </p:to>
                                    </p:set>
                                    <p:anim from="(0.5)" to="(#ppt_x)" calcmode="lin" valueType="num">
                                      <p:cBhvr>
                                        <p:cTn id="17" dur="1230" accel="100000" fill="hold">
                                          <p:stCondLst>
                                            <p:cond delay="770"/>
                                          </p:stCondLst>
                                        </p:cTn>
                                        <p:tgtEl>
                                          <p:spTgt spid="8"/>
                                        </p:tgtEl>
                                        <p:attrNameLst>
                                          <p:attrName>ppt_x</p:attrName>
                                        </p:attrNameLst>
                                      </p:cBhvr>
                                    </p:anim>
                                    <p:set>
                                      <p:cBhvr>
                                        <p:cTn id="18" dur="770" fill="hold"/>
                                        <p:tgtEl>
                                          <p:spTgt spid="8"/>
                                        </p:tgtEl>
                                        <p:attrNameLst>
                                          <p:attrName>ppt_y</p:attrName>
                                        </p:attrNameLst>
                                      </p:cBhvr>
                                      <p:to>
                                        <p:strVal val="(#ppt_y+0.4)"/>
                                      </p:to>
                                    </p:set>
                                    <p:anim from="(#ppt_y+0.4)" to="(#ppt_y)" calcmode="lin" valueType="num">
                                      <p:cBhvr>
                                        <p:cTn id="19" dur="1230" accel="100000" fill="hold">
                                          <p:stCondLst>
                                            <p:cond delay="770"/>
                                          </p:stCondLst>
                                        </p:cTn>
                                        <p:tgtEl>
                                          <p:spTgt spid="8"/>
                                        </p:tgtEl>
                                        <p:attrNameLst>
                                          <p:attrName>ppt_y</p:attrName>
                                        </p:attrNameLst>
                                      </p:cBhvr>
                                    </p:anim>
                                  </p:childTnLst>
                                </p:cTn>
                              </p:par>
                              <p:par>
                                <p:cTn id="20" presetID="51" presetClass="entr" presetSubtype="0" fill="hold" grpId="0" nodeType="withEffect">
                                  <p:stCondLst>
                                    <p:cond delay="374"/>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770" decel="100000"/>
                                        <p:tgtEl>
                                          <p:spTgt spid="9"/>
                                        </p:tgtEl>
                                      </p:cBhvr>
                                    </p:animEffect>
                                    <p:animScale>
                                      <p:cBhvr>
                                        <p:cTn id="23" dur="770" decel="100000"/>
                                        <p:tgtEl>
                                          <p:spTgt spid="9"/>
                                        </p:tgtEl>
                                      </p:cBhvr>
                                      <p:from x="10000" y="10000"/>
                                      <p:to x="200000" y="450000"/>
                                    </p:animScale>
                                    <p:animScale>
                                      <p:cBhvr>
                                        <p:cTn id="24" dur="1230" accel="100000" fill="hold">
                                          <p:stCondLst>
                                            <p:cond delay="770"/>
                                          </p:stCondLst>
                                        </p:cTn>
                                        <p:tgtEl>
                                          <p:spTgt spid="9"/>
                                        </p:tgtEl>
                                      </p:cBhvr>
                                      <p:from x="200000" y="450000"/>
                                      <p:to x="100000" y="100000"/>
                                    </p:animScale>
                                    <p:set>
                                      <p:cBhvr>
                                        <p:cTn id="25" dur="770" fill="hold"/>
                                        <p:tgtEl>
                                          <p:spTgt spid="9"/>
                                        </p:tgtEl>
                                        <p:attrNameLst>
                                          <p:attrName>ppt_x</p:attrName>
                                        </p:attrNameLst>
                                      </p:cBhvr>
                                      <p:to>
                                        <p:strVal val="(0.5)"/>
                                      </p:to>
                                    </p:set>
                                    <p:anim from="(0.5)" to="(#ppt_x)" calcmode="lin" valueType="num">
                                      <p:cBhvr>
                                        <p:cTn id="26" dur="1230" accel="100000" fill="hold">
                                          <p:stCondLst>
                                            <p:cond delay="770"/>
                                          </p:stCondLst>
                                        </p:cTn>
                                        <p:tgtEl>
                                          <p:spTgt spid="9"/>
                                        </p:tgtEl>
                                        <p:attrNameLst>
                                          <p:attrName>ppt_x</p:attrName>
                                        </p:attrNameLst>
                                      </p:cBhvr>
                                    </p:anim>
                                    <p:set>
                                      <p:cBhvr>
                                        <p:cTn id="27" dur="770" fill="hold"/>
                                        <p:tgtEl>
                                          <p:spTgt spid="9"/>
                                        </p:tgtEl>
                                        <p:attrNameLst>
                                          <p:attrName>ppt_y</p:attrName>
                                        </p:attrNameLst>
                                      </p:cBhvr>
                                      <p:to>
                                        <p:strVal val="(#ppt_y+0.4)"/>
                                      </p:to>
                                    </p:set>
                                    <p:anim from="(#ppt_y+0.4)" to="(#ppt_y)" calcmode="lin" valueType="num">
                                      <p:cBhvr>
                                        <p:cTn id="28" dur="1230" accel="100000" fill="hold">
                                          <p:stCondLst>
                                            <p:cond delay="770"/>
                                          </p:stCondLst>
                                        </p:cTn>
                                        <p:tgtEl>
                                          <p:spTgt spid="9"/>
                                        </p:tgtEl>
                                        <p:attrNameLst>
                                          <p:attrName>ppt_y</p:attrName>
                                        </p:attrNameLst>
                                      </p:cBhvr>
                                    </p:anim>
                                  </p:childTnLst>
                                </p:cTn>
                              </p:par>
                              <p:par>
                                <p:cTn id="29" presetID="51" presetClass="entr" presetSubtype="0" fill="hold" grpId="0" nodeType="withEffect">
                                  <p:stCondLst>
                                    <p:cond delay="611"/>
                                  </p:stCondLst>
                                  <p:childTnLst>
                                    <p:set>
                                      <p:cBhvr>
                                        <p:cTn id="30" dur="1" fill="hold">
                                          <p:stCondLst>
                                            <p:cond delay="0"/>
                                          </p:stCondLst>
                                        </p:cTn>
                                        <p:tgtEl>
                                          <p:spTgt spid="2056"/>
                                        </p:tgtEl>
                                        <p:attrNameLst>
                                          <p:attrName>style.visibility</p:attrName>
                                        </p:attrNameLst>
                                      </p:cBhvr>
                                      <p:to>
                                        <p:strVal val="visible"/>
                                      </p:to>
                                    </p:set>
                                    <p:animEffect transition="in" filter="fade">
                                      <p:cBhvr>
                                        <p:cTn id="31" dur="770" decel="100000"/>
                                        <p:tgtEl>
                                          <p:spTgt spid="2056"/>
                                        </p:tgtEl>
                                      </p:cBhvr>
                                    </p:animEffect>
                                    <p:animScale>
                                      <p:cBhvr>
                                        <p:cTn id="32" dur="770" decel="100000"/>
                                        <p:tgtEl>
                                          <p:spTgt spid="2056"/>
                                        </p:tgtEl>
                                      </p:cBhvr>
                                      <p:from x="10000" y="10000"/>
                                      <p:to x="200000" y="450000"/>
                                    </p:animScale>
                                    <p:animScale>
                                      <p:cBhvr>
                                        <p:cTn id="33" dur="1230" accel="100000" fill="hold">
                                          <p:stCondLst>
                                            <p:cond delay="770"/>
                                          </p:stCondLst>
                                        </p:cTn>
                                        <p:tgtEl>
                                          <p:spTgt spid="2056"/>
                                        </p:tgtEl>
                                      </p:cBhvr>
                                      <p:from x="200000" y="450000"/>
                                      <p:to x="100000" y="100000"/>
                                    </p:animScale>
                                    <p:set>
                                      <p:cBhvr>
                                        <p:cTn id="34" dur="770" fill="hold"/>
                                        <p:tgtEl>
                                          <p:spTgt spid="2056"/>
                                        </p:tgtEl>
                                        <p:attrNameLst>
                                          <p:attrName>ppt_x</p:attrName>
                                        </p:attrNameLst>
                                      </p:cBhvr>
                                      <p:to>
                                        <p:strVal val="(0.5)"/>
                                      </p:to>
                                    </p:set>
                                    <p:anim from="(0.5)" to="(#ppt_x)" calcmode="lin" valueType="num">
                                      <p:cBhvr>
                                        <p:cTn id="35" dur="1230" accel="100000" fill="hold">
                                          <p:stCondLst>
                                            <p:cond delay="770"/>
                                          </p:stCondLst>
                                        </p:cTn>
                                        <p:tgtEl>
                                          <p:spTgt spid="2056"/>
                                        </p:tgtEl>
                                        <p:attrNameLst>
                                          <p:attrName>ppt_x</p:attrName>
                                        </p:attrNameLst>
                                      </p:cBhvr>
                                    </p:anim>
                                    <p:set>
                                      <p:cBhvr>
                                        <p:cTn id="36" dur="770" fill="hold"/>
                                        <p:tgtEl>
                                          <p:spTgt spid="2056"/>
                                        </p:tgtEl>
                                        <p:attrNameLst>
                                          <p:attrName>ppt_y</p:attrName>
                                        </p:attrNameLst>
                                      </p:cBhvr>
                                      <p:to>
                                        <p:strVal val="(#ppt_y+0.4)"/>
                                      </p:to>
                                    </p:set>
                                    <p:anim from="(#ppt_y+0.4)" to="(#ppt_y)" calcmode="lin" valueType="num">
                                      <p:cBhvr>
                                        <p:cTn id="37" dur="1230" accel="100000" fill="hold">
                                          <p:stCondLst>
                                            <p:cond delay="770"/>
                                          </p:stCondLst>
                                        </p:cTn>
                                        <p:tgtEl>
                                          <p:spTgt spid="2056"/>
                                        </p:tgtEl>
                                        <p:attrNameLst>
                                          <p:attrName>ppt_y</p:attrName>
                                        </p:attrNameLst>
                                      </p:cBhvr>
                                    </p:anim>
                                  </p:childTnLst>
                                </p:cTn>
                              </p:par>
                              <p:par>
                                <p:cTn id="38" presetID="51" presetClass="entr" presetSubtype="0" fill="hold" grpId="0" nodeType="withEffect">
                                  <p:stCondLst>
                                    <p:cond delay="18"/>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770" decel="100000"/>
                                        <p:tgtEl>
                                          <p:spTgt spid="11"/>
                                        </p:tgtEl>
                                      </p:cBhvr>
                                    </p:animEffect>
                                    <p:animScale>
                                      <p:cBhvr>
                                        <p:cTn id="41" dur="770" decel="100000"/>
                                        <p:tgtEl>
                                          <p:spTgt spid="11"/>
                                        </p:tgtEl>
                                      </p:cBhvr>
                                      <p:from x="10000" y="10000"/>
                                      <p:to x="200000" y="450000"/>
                                    </p:animScale>
                                    <p:animScale>
                                      <p:cBhvr>
                                        <p:cTn id="42" dur="1230" accel="100000" fill="hold">
                                          <p:stCondLst>
                                            <p:cond delay="770"/>
                                          </p:stCondLst>
                                        </p:cTn>
                                        <p:tgtEl>
                                          <p:spTgt spid="11"/>
                                        </p:tgtEl>
                                      </p:cBhvr>
                                      <p:from x="200000" y="450000"/>
                                      <p:to x="100000" y="100000"/>
                                    </p:animScale>
                                    <p:set>
                                      <p:cBhvr>
                                        <p:cTn id="43" dur="770" fill="hold"/>
                                        <p:tgtEl>
                                          <p:spTgt spid="11"/>
                                        </p:tgtEl>
                                        <p:attrNameLst>
                                          <p:attrName>ppt_x</p:attrName>
                                        </p:attrNameLst>
                                      </p:cBhvr>
                                      <p:to>
                                        <p:strVal val="(0.5)"/>
                                      </p:to>
                                    </p:set>
                                    <p:anim from="(0.5)" to="(#ppt_x)" calcmode="lin" valueType="num">
                                      <p:cBhvr>
                                        <p:cTn id="44" dur="1230" accel="100000" fill="hold">
                                          <p:stCondLst>
                                            <p:cond delay="770"/>
                                          </p:stCondLst>
                                        </p:cTn>
                                        <p:tgtEl>
                                          <p:spTgt spid="11"/>
                                        </p:tgtEl>
                                        <p:attrNameLst>
                                          <p:attrName>ppt_x</p:attrName>
                                        </p:attrNameLst>
                                      </p:cBhvr>
                                    </p:anim>
                                    <p:set>
                                      <p:cBhvr>
                                        <p:cTn id="45" dur="770" fill="hold"/>
                                        <p:tgtEl>
                                          <p:spTgt spid="11"/>
                                        </p:tgtEl>
                                        <p:attrNameLst>
                                          <p:attrName>ppt_y</p:attrName>
                                        </p:attrNameLst>
                                      </p:cBhvr>
                                      <p:to>
                                        <p:strVal val="(#ppt_y+0.4)"/>
                                      </p:to>
                                    </p:set>
                                    <p:anim from="(#ppt_y+0.4)" to="(#ppt_y)" calcmode="lin" valueType="num">
                                      <p:cBhvr>
                                        <p:cTn id="46" dur="1230" accel="100000" fill="hold">
                                          <p:stCondLst>
                                            <p:cond delay="770"/>
                                          </p:stCondLst>
                                        </p:cTn>
                                        <p:tgtEl>
                                          <p:spTgt spid="11"/>
                                        </p:tgtEl>
                                        <p:attrNameLst>
                                          <p:attrName>ppt_y</p:attrName>
                                        </p:attrNameLst>
                                      </p:cBhvr>
                                    </p:anim>
                                  </p:childTnLst>
                                </p:cTn>
                              </p:par>
                              <p:par>
                                <p:cTn id="47" presetID="51" presetClass="entr" presetSubtype="0" fill="hold" grpId="0" nodeType="withEffect">
                                  <p:stCondLst>
                                    <p:cond delay="554"/>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70" decel="100000"/>
                                        <p:tgtEl>
                                          <p:spTgt spid="10"/>
                                        </p:tgtEl>
                                      </p:cBhvr>
                                    </p:animEffect>
                                    <p:animScale>
                                      <p:cBhvr>
                                        <p:cTn id="50" dur="770" decel="100000"/>
                                        <p:tgtEl>
                                          <p:spTgt spid="10"/>
                                        </p:tgtEl>
                                      </p:cBhvr>
                                      <p:from x="10000" y="10000"/>
                                      <p:to x="200000" y="450000"/>
                                    </p:animScale>
                                    <p:animScale>
                                      <p:cBhvr>
                                        <p:cTn id="51" dur="1230" accel="100000" fill="hold">
                                          <p:stCondLst>
                                            <p:cond delay="770"/>
                                          </p:stCondLst>
                                        </p:cTn>
                                        <p:tgtEl>
                                          <p:spTgt spid="10"/>
                                        </p:tgtEl>
                                      </p:cBhvr>
                                      <p:from x="200000" y="450000"/>
                                      <p:to x="100000" y="100000"/>
                                    </p:animScale>
                                    <p:set>
                                      <p:cBhvr>
                                        <p:cTn id="52" dur="770" fill="hold"/>
                                        <p:tgtEl>
                                          <p:spTgt spid="10"/>
                                        </p:tgtEl>
                                        <p:attrNameLst>
                                          <p:attrName>ppt_x</p:attrName>
                                        </p:attrNameLst>
                                      </p:cBhvr>
                                      <p:to>
                                        <p:strVal val="(0.5)"/>
                                      </p:to>
                                    </p:set>
                                    <p:anim from="(0.5)" to="(#ppt_x)" calcmode="lin" valueType="num">
                                      <p:cBhvr>
                                        <p:cTn id="53" dur="1230" accel="100000" fill="hold">
                                          <p:stCondLst>
                                            <p:cond delay="770"/>
                                          </p:stCondLst>
                                        </p:cTn>
                                        <p:tgtEl>
                                          <p:spTgt spid="10"/>
                                        </p:tgtEl>
                                        <p:attrNameLst>
                                          <p:attrName>ppt_x</p:attrName>
                                        </p:attrNameLst>
                                      </p:cBhvr>
                                    </p:anim>
                                    <p:set>
                                      <p:cBhvr>
                                        <p:cTn id="54" dur="770" fill="hold"/>
                                        <p:tgtEl>
                                          <p:spTgt spid="10"/>
                                        </p:tgtEl>
                                        <p:attrNameLst>
                                          <p:attrName>ppt_y</p:attrName>
                                        </p:attrNameLst>
                                      </p:cBhvr>
                                      <p:to>
                                        <p:strVal val="(#ppt_y+0.4)"/>
                                      </p:to>
                                    </p:set>
                                    <p:anim from="(#ppt_y+0.4)" to="(#ppt_y)" calcmode="lin" valueType="num">
                                      <p:cBhvr>
                                        <p:cTn id="55" dur="1230" accel="100000" fill="hold">
                                          <p:stCondLst>
                                            <p:cond delay="770"/>
                                          </p:stCondLst>
                                        </p:cTn>
                                        <p:tgtEl>
                                          <p:spTgt spid="10"/>
                                        </p:tgtEl>
                                        <p:attrNameLst>
                                          <p:attrName>ppt_y</p:attrName>
                                        </p:attrNameLst>
                                      </p:cBhvr>
                                    </p:anim>
                                  </p:childTnLst>
                                </p:cTn>
                              </p:par>
                              <p:par>
                                <p:cTn id="56" presetID="51" presetClass="entr" presetSubtype="0" fill="hold" grpId="0" nodeType="withEffect">
                                  <p:stCondLst>
                                    <p:cond delay="804"/>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770" decel="100000"/>
                                        <p:tgtEl>
                                          <p:spTgt spid="12"/>
                                        </p:tgtEl>
                                      </p:cBhvr>
                                    </p:animEffect>
                                    <p:animScale>
                                      <p:cBhvr>
                                        <p:cTn id="59" dur="770" decel="100000"/>
                                        <p:tgtEl>
                                          <p:spTgt spid="12"/>
                                        </p:tgtEl>
                                      </p:cBhvr>
                                      <p:from x="10000" y="10000"/>
                                      <p:to x="200000" y="450000"/>
                                    </p:animScale>
                                    <p:animScale>
                                      <p:cBhvr>
                                        <p:cTn id="60" dur="1230" accel="100000" fill="hold">
                                          <p:stCondLst>
                                            <p:cond delay="770"/>
                                          </p:stCondLst>
                                        </p:cTn>
                                        <p:tgtEl>
                                          <p:spTgt spid="12"/>
                                        </p:tgtEl>
                                      </p:cBhvr>
                                      <p:from x="200000" y="450000"/>
                                      <p:to x="100000" y="100000"/>
                                    </p:animScale>
                                    <p:set>
                                      <p:cBhvr>
                                        <p:cTn id="61" dur="770" fill="hold"/>
                                        <p:tgtEl>
                                          <p:spTgt spid="12"/>
                                        </p:tgtEl>
                                        <p:attrNameLst>
                                          <p:attrName>ppt_x</p:attrName>
                                        </p:attrNameLst>
                                      </p:cBhvr>
                                      <p:to>
                                        <p:strVal val="(0.5)"/>
                                      </p:to>
                                    </p:set>
                                    <p:anim from="(0.5)" to="(#ppt_x)" calcmode="lin" valueType="num">
                                      <p:cBhvr>
                                        <p:cTn id="62" dur="1230" accel="100000" fill="hold">
                                          <p:stCondLst>
                                            <p:cond delay="770"/>
                                          </p:stCondLst>
                                        </p:cTn>
                                        <p:tgtEl>
                                          <p:spTgt spid="12"/>
                                        </p:tgtEl>
                                        <p:attrNameLst>
                                          <p:attrName>ppt_x</p:attrName>
                                        </p:attrNameLst>
                                      </p:cBhvr>
                                    </p:anim>
                                    <p:set>
                                      <p:cBhvr>
                                        <p:cTn id="63" dur="770" fill="hold"/>
                                        <p:tgtEl>
                                          <p:spTgt spid="12"/>
                                        </p:tgtEl>
                                        <p:attrNameLst>
                                          <p:attrName>ppt_y</p:attrName>
                                        </p:attrNameLst>
                                      </p:cBhvr>
                                      <p:to>
                                        <p:strVal val="(#ppt_y+0.4)"/>
                                      </p:to>
                                    </p:set>
                                    <p:anim from="(#ppt_y+0.4)" to="(#ppt_y)" calcmode="lin" valueType="num">
                                      <p:cBhvr>
                                        <p:cTn id="64" dur="1230" accel="100000" fill="hold">
                                          <p:stCondLst>
                                            <p:cond delay="770"/>
                                          </p:stCondLst>
                                        </p:cTn>
                                        <p:tgtEl>
                                          <p:spTgt spid="12"/>
                                        </p:tgtEl>
                                        <p:attrNameLst>
                                          <p:attrName>ppt_y</p:attrName>
                                        </p:attrNameLst>
                                      </p:cBhvr>
                                    </p:anim>
                                  </p:childTnLst>
                                </p:cTn>
                              </p:par>
                              <p:par>
                                <p:cTn id="65" presetID="51" presetClass="entr" presetSubtype="0" fill="hold" grpId="0" nodeType="withEffect">
                                  <p:stCondLst>
                                    <p:cond delay="856"/>
                                  </p:stCondLst>
                                  <p:childTnLst>
                                    <p:set>
                                      <p:cBhvr>
                                        <p:cTn id="66" dur="1" fill="hold">
                                          <p:stCondLst>
                                            <p:cond delay="0"/>
                                          </p:stCondLst>
                                        </p:cTn>
                                        <p:tgtEl>
                                          <p:spTgt spid="2057"/>
                                        </p:tgtEl>
                                        <p:attrNameLst>
                                          <p:attrName>style.visibility</p:attrName>
                                        </p:attrNameLst>
                                      </p:cBhvr>
                                      <p:to>
                                        <p:strVal val="visible"/>
                                      </p:to>
                                    </p:set>
                                    <p:animEffect transition="in" filter="fade">
                                      <p:cBhvr>
                                        <p:cTn id="67" dur="770" decel="100000"/>
                                        <p:tgtEl>
                                          <p:spTgt spid="2057"/>
                                        </p:tgtEl>
                                      </p:cBhvr>
                                    </p:animEffect>
                                    <p:animScale>
                                      <p:cBhvr>
                                        <p:cTn id="68" dur="770" decel="100000"/>
                                        <p:tgtEl>
                                          <p:spTgt spid="2057"/>
                                        </p:tgtEl>
                                      </p:cBhvr>
                                      <p:from x="10000" y="10000"/>
                                      <p:to x="200000" y="450000"/>
                                    </p:animScale>
                                    <p:animScale>
                                      <p:cBhvr>
                                        <p:cTn id="69" dur="1230" accel="100000" fill="hold">
                                          <p:stCondLst>
                                            <p:cond delay="770"/>
                                          </p:stCondLst>
                                        </p:cTn>
                                        <p:tgtEl>
                                          <p:spTgt spid="2057"/>
                                        </p:tgtEl>
                                      </p:cBhvr>
                                      <p:from x="200000" y="450000"/>
                                      <p:to x="100000" y="100000"/>
                                    </p:animScale>
                                    <p:set>
                                      <p:cBhvr>
                                        <p:cTn id="70" dur="770" fill="hold"/>
                                        <p:tgtEl>
                                          <p:spTgt spid="2057"/>
                                        </p:tgtEl>
                                        <p:attrNameLst>
                                          <p:attrName>ppt_x</p:attrName>
                                        </p:attrNameLst>
                                      </p:cBhvr>
                                      <p:to>
                                        <p:strVal val="(0.5)"/>
                                      </p:to>
                                    </p:set>
                                    <p:anim from="(0.5)" to="(#ppt_x)" calcmode="lin" valueType="num">
                                      <p:cBhvr>
                                        <p:cTn id="71" dur="1230" accel="100000" fill="hold">
                                          <p:stCondLst>
                                            <p:cond delay="770"/>
                                          </p:stCondLst>
                                        </p:cTn>
                                        <p:tgtEl>
                                          <p:spTgt spid="2057"/>
                                        </p:tgtEl>
                                        <p:attrNameLst>
                                          <p:attrName>ppt_x</p:attrName>
                                        </p:attrNameLst>
                                      </p:cBhvr>
                                    </p:anim>
                                    <p:set>
                                      <p:cBhvr>
                                        <p:cTn id="72" dur="770" fill="hold"/>
                                        <p:tgtEl>
                                          <p:spTgt spid="2057"/>
                                        </p:tgtEl>
                                        <p:attrNameLst>
                                          <p:attrName>ppt_y</p:attrName>
                                        </p:attrNameLst>
                                      </p:cBhvr>
                                      <p:to>
                                        <p:strVal val="(#ppt_y+0.4)"/>
                                      </p:to>
                                    </p:set>
                                    <p:anim from="(#ppt_y+0.4)" to="(#ppt_y)" calcmode="lin" valueType="num">
                                      <p:cBhvr>
                                        <p:cTn id="73" dur="1230" accel="100000" fill="hold">
                                          <p:stCondLst>
                                            <p:cond delay="770"/>
                                          </p:stCondLst>
                                        </p:cTn>
                                        <p:tgtEl>
                                          <p:spTgt spid="2057"/>
                                        </p:tgtEl>
                                        <p:attrNameLst>
                                          <p:attrName>ppt_y</p:attrName>
                                        </p:attrNameLst>
                                      </p:cBhvr>
                                    </p:anim>
                                  </p:childTnLst>
                                </p:cTn>
                              </p:par>
                              <p:par>
                                <p:cTn id="74" presetID="51" presetClass="entr" presetSubtype="0" fill="hold" grpId="0" nodeType="withEffect">
                                  <p:stCondLst>
                                    <p:cond delay="586"/>
                                  </p:stCondLst>
                                  <p:childTnLst>
                                    <p:set>
                                      <p:cBhvr>
                                        <p:cTn id="75" dur="1" fill="hold">
                                          <p:stCondLst>
                                            <p:cond delay="0"/>
                                          </p:stCondLst>
                                        </p:cTn>
                                        <p:tgtEl>
                                          <p:spTgt spid="2058"/>
                                        </p:tgtEl>
                                        <p:attrNameLst>
                                          <p:attrName>style.visibility</p:attrName>
                                        </p:attrNameLst>
                                      </p:cBhvr>
                                      <p:to>
                                        <p:strVal val="visible"/>
                                      </p:to>
                                    </p:set>
                                    <p:animEffect transition="in" filter="fade">
                                      <p:cBhvr>
                                        <p:cTn id="76" dur="770" decel="100000"/>
                                        <p:tgtEl>
                                          <p:spTgt spid="2058"/>
                                        </p:tgtEl>
                                      </p:cBhvr>
                                    </p:animEffect>
                                    <p:animScale>
                                      <p:cBhvr>
                                        <p:cTn id="77" dur="770" decel="100000"/>
                                        <p:tgtEl>
                                          <p:spTgt spid="2058"/>
                                        </p:tgtEl>
                                      </p:cBhvr>
                                      <p:from x="10000" y="10000"/>
                                      <p:to x="200000" y="450000"/>
                                    </p:animScale>
                                    <p:animScale>
                                      <p:cBhvr>
                                        <p:cTn id="78" dur="1230" accel="100000" fill="hold">
                                          <p:stCondLst>
                                            <p:cond delay="770"/>
                                          </p:stCondLst>
                                        </p:cTn>
                                        <p:tgtEl>
                                          <p:spTgt spid="2058"/>
                                        </p:tgtEl>
                                      </p:cBhvr>
                                      <p:from x="200000" y="450000"/>
                                      <p:to x="100000" y="100000"/>
                                    </p:animScale>
                                    <p:set>
                                      <p:cBhvr>
                                        <p:cTn id="79" dur="770" fill="hold"/>
                                        <p:tgtEl>
                                          <p:spTgt spid="2058"/>
                                        </p:tgtEl>
                                        <p:attrNameLst>
                                          <p:attrName>ppt_x</p:attrName>
                                        </p:attrNameLst>
                                      </p:cBhvr>
                                      <p:to>
                                        <p:strVal val="(0.5)"/>
                                      </p:to>
                                    </p:set>
                                    <p:anim from="(0.5)" to="(#ppt_x)" calcmode="lin" valueType="num">
                                      <p:cBhvr>
                                        <p:cTn id="80" dur="1230" accel="100000" fill="hold">
                                          <p:stCondLst>
                                            <p:cond delay="770"/>
                                          </p:stCondLst>
                                        </p:cTn>
                                        <p:tgtEl>
                                          <p:spTgt spid="2058"/>
                                        </p:tgtEl>
                                        <p:attrNameLst>
                                          <p:attrName>ppt_x</p:attrName>
                                        </p:attrNameLst>
                                      </p:cBhvr>
                                    </p:anim>
                                    <p:set>
                                      <p:cBhvr>
                                        <p:cTn id="81" dur="770" fill="hold"/>
                                        <p:tgtEl>
                                          <p:spTgt spid="2058"/>
                                        </p:tgtEl>
                                        <p:attrNameLst>
                                          <p:attrName>ppt_y</p:attrName>
                                        </p:attrNameLst>
                                      </p:cBhvr>
                                      <p:to>
                                        <p:strVal val="(#ppt_y+0.4)"/>
                                      </p:to>
                                    </p:set>
                                    <p:anim from="(#ppt_y+0.4)" to="(#ppt_y)" calcmode="lin" valueType="num">
                                      <p:cBhvr>
                                        <p:cTn id="82" dur="1230" accel="100000" fill="hold">
                                          <p:stCondLst>
                                            <p:cond delay="770"/>
                                          </p:stCondLst>
                                        </p:cTn>
                                        <p:tgtEl>
                                          <p:spTgt spid="2058"/>
                                        </p:tgtEl>
                                        <p:attrNameLst>
                                          <p:attrName>ppt_y</p:attrName>
                                        </p:attrNameLst>
                                      </p:cBhvr>
                                    </p:anim>
                                  </p:childTnLst>
                                </p:cTn>
                              </p:par>
                              <p:par>
                                <p:cTn id="83" presetID="51" presetClass="entr" presetSubtype="0" fill="hold" grpId="0" nodeType="withEffect">
                                  <p:stCondLst>
                                    <p:cond delay="330"/>
                                  </p:stCondLst>
                                  <p:childTnLst>
                                    <p:set>
                                      <p:cBhvr>
                                        <p:cTn id="84" dur="1" fill="hold">
                                          <p:stCondLst>
                                            <p:cond delay="0"/>
                                          </p:stCondLst>
                                        </p:cTn>
                                        <p:tgtEl>
                                          <p:spTgt spid="46084"/>
                                        </p:tgtEl>
                                        <p:attrNameLst>
                                          <p:attrName>style.visibility</p:attrName>
                                        </p:attrNameLst>
                                      </p:cBhvr>
                                      <p:to>
                                        <p:strVal val="visible"/>
                                      </p:to>
                                    </p:set>
                                    <p:animEffect transition="in" filter="fade">
                                      <p:cBhvr>
                                        <p:cTn id="85" dur="770" decel="100000"/>
                                        <p:tgtEl>
                                          <p:spTgt spid="46084"/>
                                        </p:tgtEl>
                                      </p:cBhvr>
                                    </p:animEffect>
                                    <p:animScale>
                                      <p:cBhvr>
                                        <p:cTn id="86" dur="770" decel="100000"/>
                                        <p:tgtEl>
                                          <p:spTgt spid="46084"/>
                                        </p:tgtEl>
                                      </p:cBhvr>
                                      <p:from x="10000" y="10000"/>
                                      <p:to x="200000" y="450000"/>
                                    </p:animScale>
                                    <p:animScale>
                                      <p:cBhvr>
                                        <p:cTn id="87" dur="1230" accel="100000" fill="hold">
                                          <p:stCondLst>
                                            <p:cond delay="770"/>
                                          </p:stCondLst>
                                        </p:cTn>
                                        <p:tgtEl>
                                          <p:spTgt spid="46084"/>
                                        </p:tgtEl>
                                      </p:cBhvr>
                                      <p:from x="200000" y="450000"/>
                                      <p:to x="100000" y="100000"/>
                                    </p:animScale>
                                    <p:set>
                                      <p:cBhvr>
                                        <p:cTn id="88" dur="770" fill="hold"/>
                                        <p:tgtEl>
                                          <p:spTgt spid="46084"/>
                                        </p:tgtEl>
                                        <p:attrNameLst>
                                          <p:attrName>ppt_x</p:attrName>
                                        </p:attrNameLst>
                                      </p:cBhvr>
                                      <p:to>
                                        <p:strVal val="(0.5)"/>
                                      </p:to>
                                    </p:set>
                                    <p:anim from="(0.5)" to="(#ppt_x)" calcmode="lin" valueType="num">
                                      <p:cBhvr>
                                        <p:cTn id="89" dur="1230" accel="100000" fill="hold">
                                          <p:stCondLst>
                                            <p:cond delay="770"/>
                                          </p:stCondLst>
                                        </p:cTn>
                                        <p:tgtEl>
                                          <p:spTgt spid="46084"/>
                                        </p:tgtEl>
                                        <p:attrNameLst>
                                          <p:attrName>ppt_x</p:attrName>
                                        </p:attrNameLst>
                                      </p:cBhvr>
                                    </p:anim>
                                    <p:set>
                                      <p:cBhvr>
                                        <p:cTn id="90" dur="770" fill="hold"/>
                                        <p:tgtEl>
                                          <p:spTgt spid="46084"/>
                                        </p:tgtEl>
                                        <p:attrNameLst>
                                          <p:attrName>ppt_y</p:attrName>
                                        </p:attrNameLst>
                                      </p:cBhvr>
                                      <p:to>
                                        <p:strVal val="(#ppt_y+0.4)"/>
                                      </p:to>
                                    </p:set>
                                    <p:anim from="(#ppt_y+0.4)" to="(#ppt_y)" calcmode="lin" valueType="num">
                                      <p:cBhvr>
                                        <p:cTn id="91" dur="1230" accel="100000" fill="hold">
                                          <p:stCondLst>
                                            <p:cond delay="770"/>
                                          </p:stCondLst>
                                        </p:cTn>
                                        <p:tgtEl>
                                          <p:spTgt spid="46084"/>
                                        </p:tgtEl>
                                        <p:attrNameLst>
                                          <p:attrName>ppt_y</p:attrName>
                                        </p:attrNameLst>
                                      </p:cBhvr>
                                    </p:anim>
                                  </p:childTnLst>
                                </p:cTn>
                              </p:par>
                            </p:childTnLst>
                          </p:cTn>
                        </p:par>
                        <p:par>
                          <p:cTn id="92" fill="hold">
                            <p:stCondLst>
                              <p:cond delay="3856"/>
                            </p:stCondLst>
                            <p:childTnLst>
                              <p:par>
                                <p:cTn id="93" presetID="42" presetClass="entr" presetSubtype="0" fill="hold" grpId="0" nodeType="afterEffect">
                                  <p:stCondLst>
                                    <p:cond delay="0"/>
                                  </p:stCondLst>
                                  <p:childTnLst>
                                    <p:set>
                                      <p:cBhvr>
                                        <p:cTn id="94" dur="1" fill="hold">
                                          <p:stCondLst>
                                            <p:cond delay="0"/>
                                          </p:stCondLst>
                                        </p:cTn>
                                        <p:tgtEl>
                                          <p:spTgt spid="46091"/>
                                        </p:tgtEl>
                                        <p:attrNameLst>
                                          <p:attrName>style.visibility</p:attrName>
                                        </p:attrNameLst>
                                      </p:cBhvr>
                                      <p:to>
                                        <p:strVal val="visible"/>
                                      </p:to>
                                    </p:set>
                                    <p:animEffect transition="in" filter="fade">
                                      <p:cBhvr>
                                        <p:cTn id="95" dur="1000"/>
                                        <p:tgtEl>
                                          <p:spTgt spid="46091"/>
                                        </p:tgtEl>
                                      </p:cBhvr>
                                    </p:animEffect>
                                    <p:anim calcmode="lin" valueType="num">
                                      <p:cBhvr>
                                        <p:cTn id="96" dur="1000" fill="hold"/>
                                        <p:tgtEl>
                                          <p:spTgt spid="46091"/>
                                        </p:tgtEl>
                                        <p:attrNameLst>
                                          <p:attrName>ppt_x</p:attrName>
                                        </p:attrNameLst>
                                      </p:cBhvr>
                                      <p:tavLst>
                                        <p:tav tm="0">
                                          <p:val>
                                            <p:strVal val="#ppt_x"/>
                                          </p:val>
                                        </p:tav>
                                        <p:tav tm="100000">
                                          <p:val>
                                            <p:strVal val="#ppt_x"/>
                                          </p:val>
                                        </p:tav>
                                      </p:tavLst>
                                    </p:anim>
                                    <p:anim calcmode="lin" valueType="num">
                                      <p:cBhvr>
                                        <p:cTn id="97" dur="1000" fill="hold"/>
                                        <p:tgtEl>
                                          <p:spTgt spid="46091"/>
                                        </p:tgtEl>
                                        <p:attrNameLst>
                                          <p:attrName>ppt_y</p:attrName>
                                        </p:attrNameLst>
                                      </p:cBhvr>
                                      <p:tavLst>
                                        <p:tav tm="0">
                                          <p:val>
                                            <p:strVal val="#ppt_y+.1"/>
                                          </p:val>
                                        </p:tav>
                                        <p:tav tm="100000">
                                          <p:val>
                                            <p:strVal val="#ppt_y"/>
                                          </p:val>
                                        </p:tav>
                                      </p:tavLst>
                                    </p:anim>
                                  </p:childTnLst>
                                </p:cTn>
                              </p:par>
                            </p:childTnLst>
                          </p:cTn>
                        </p:par>
                        <p:par>
                          <p:cTn id="98" fill="hold">
                            <p:stCondLst>
                              <p:cond delay="4856"/>
                            </p:stCondLst>
                            <p:childTnLst>
                              <p:par>
                                <p:cTn id="99" presetID="42"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1000"/>
                                        <p:tgtEl>
                                          <p:spTgt spid="4"/>
                                        </p:tgtEl>
                                      </p:cBhvr>
                                    </p:animEffect>
                                    <p:anim calcmode="lin" valueType="num">
                                      <p:cBhvr>
                                        <p:cTn id="102" dur="1000" fill="hold"/>
                                        <p:tgtEl>
                                          <p:spTgt spid="4"/>
                                        </p:tgtEl>
                                        <p:attrNameLst>
                                          <p:attrName>ppt_x</p:attrName>
                                        </p:attrNameLst>
                                      </p:cBhvr>
                                      <p:tavLst>
                                        <p:tav tm="0">
                                          <p:val>
                                            <p:strVal val="#ppt_x"/>
                                          </p:val>
                                        </p:tav>
                                        <p:tav tm="100000">
                                          <p:val>
                                            <p:strVal val="#ppt_x"/>
                                          </p:val>
                                        </p:tav>
                                      </p:tavLst>
                                    </p:anim>
                                    <p:anim calcmode="lin" valueType="num">
                                      <p:cBhvr>
                                        <p:cTn id="10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46084" grpId="0" animBg="1"/>
      <p:bldP spid="12" grpId="0" animBg="1"/>
      <p:bldP spid="9" grpId="0" animBg="1"/>
      <p:bldP spid="8" grpId="0" animBg="1"/>
      <p:bldP spid="2056" grpId="0" animBg="1"/>
      <p:bldP spid="2057" grpId="0" animBg="1"/>
      <p:bldP spid="2058" grpId="0" animBg="1"/>
      <p:bldP spid="46091"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6293918" y="787079"/>
            <a:ext cx="4566690" cy="5920112"/>
          </a:xfrm>
          <a:prstGeom prst="rect">
            <a:avLst/>
          </a:prstGeom>
        </p:spPr>
      </p:pic>
      <p:cxnSp>
        <p:nvCxnSpPr>
          <p:cNvPr id="6" name="MH_Other_1"/>
          <p:cNvCxnSpPr/>
          <p:nvPr>
            <p:custDataLst>
              <p:tags r:id="rId2"/>
            </p:custDataLst>
          </p:nvPr>
        </p:nvCxnSpPr>
        <p:spPr>
          <a:xfrm>
            <a:off x="2582863" y="1300163"/>
            <a:ext cx="0" cy="4451350"/>
          </a:xfrm>
          <a:prstGeom prst="line">
            <a:avLst/>
          </a:prstGeom>
          <a:ln w="22225">
            <a:solidFill>
              <a:srgbClr val="C5C5C5"/>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566989" y="1612901"/>
            <a:ext cx="1355724" cy="441325"/>
            <a:chOff x="2566989" y="1612901"/>
            <a:chExt cx="1355724" cy="441325"/>
          </a:xfrm>
        </p:grpSpPr>
        <p:sp>
          <p:nvSpPr>
            <p:cNvPr id="7" name="MH_Other_2"/>
            <p:cNvSpPr/>
            <p:nvPr>
              <p:custDataLst>
                <p:tags r:id="rId21"/>
              </p:custDataLst>
            </p:nvPr>
          </p:nvSpPr>
          <p:spPr>
            <a:xfrm>
              <a:off x="2566989" y="1612901"/>
              <a:ext cx="441325" cy="4413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6"/>
            <p:cNvSpPr/>
            <p:nvPr>
              <p:custDataLst>
                <p:tags r:id="rId22"/>
              </p:custDataLst>
            </p:nvPr>
          </p:nvSpPr>
          <p:spPr>
            <a:xfrm>
              <a:off x="3001963" y="1687513"/>
              <a:ext cx="920750" cy="2921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5" name="组合 4"/>
          <p:cNvGrpSpPr/>
          <p:nvPr/>
        </p:nvGrpSpPr>
        <p:grpSpPr>
          <a:xfrm>
            <a:off x="2566989" y="2743201"/>
            <a:ext cx="1989136" cy="441325"/>
            <a:chOff x="2566989" y="2743201"/>
            <a:chExt cx="1989136" cy="441325"/>
          </a:xfrm>
        </p:grpSpPr>
        <p:sp>
          <p:nvSpPr>
            <p:cNvPr id="8" name="MH_Other_3"/>
            <p:cNvSpPr/>
            <p:nvPr>
              <p:custDataLst>
                <p:tags r:id="rId19"/>
              </p:custDataLst>
            </p:nvPr>
          </p:nvSpPr>
          <p:spPr>
            <a:xfrm>
              <a:off x="2566989" y="2743201"/>
              <a:ext cx="441325" cy="4413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MH_Other_7"/>
            <p:cNvSpPr/>
            <p:nvPr>
              <p:custDataLst>
                <p:tags r:id="rId20"/>
              </p:custDataLst>
            </p:nvPr>
          </p:nvSpPr>
          <p:spPr>
            <a:xfrm>
              <a:off x="3001963" y="2817813"/>
              <a:ext cx="1554162" cy="292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1" name="组合 10"/>
          <p:cNvGrpSpPr/>
          <p:nvPr/>
        </p:nvGrpSpPr>
        <p:grpSpPr>
          <a:xfrm>
            <a:off x="2566989" y="3873501"/>
            <a:ext cx="2595562" cy="442913"/>
            <a:chOff x="2566989" y="3873501"/>
            <a:chExt cx="2595562" cy="442913"/>
          </a:xfrm>
        </p:grpSpPr>
        <p:sp>
          <p:nvSpPr>
            <p:cNvPr id="9" name="MH_Other_4"/>
            <p:cNvSpPr/>
            <p:nvPr>
              <p:custDataLst>
                <p:tags r:id="rId17"/>
              </p:custDataLst>
            </p:nvPr>
          </p:nvSpPr>
          <p:spPr>
            <a:xfrm>
              <a:off x="2566989" y="3873501"/>
              <a:ext cx="441325" cy="442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8"/>
            <p:cNvSpPr/>
            <p:nvPr>
              <p:custDataLst>
                <p:tags r:id="rId18"/>
              </p:custDataLst>
            </p:nvPr>
          </p:nvSpPr>
          <p:spPr>
            <a:xfrm>
              <a:off x="3001964" y="3948114"/>
              <a:ext cx="2160587" cy="2936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6" name="组合 15"/>
          <p:cNvGrpSpPr/>
          <p:nvPr/>
        </p:nvGrpSpPr>
        <p:grpSpPr>
          <a:xfrm>
            <a:off x="2566989" y="5005389"/>
            <a:ext cx="3400424" cy="441325"/>
            <a:chOff x="2566989" y="5005389"/>
            <a:chExt cx="3400424" cy="441325"/>
          </a:xfrm>
        </p:grpSpPr>
        <p:sp>
          <p:nvSpPr>
            <p:cNvPr id="10" name="MH_Other_5"/>
            <p:cNvSpPr/>
            <p:nvPr>
              <p:custDataLst>
                <p:tags r:id="rId15"/>
              </p:custDataLst>
            </p:nvPr>
          </p:nvSpPr>
          <p:spPr>
            <a:xfrm>
              <a:off x="2566989" y="5005389"/>
              <a:ext cx="441325" cy="441325"/>
            </a:xfrm>
            <a:prstGeom prst="rect">
              <a:avLst/>
            </a:prstGeom>
            <a:solidFill>
              <a:srgbClr val="FB1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9"/>
            <p:cNvSpPr/>
            <p:nvPr>
              <p:custDataLst>
                <p:tags r:id="rId16"/>
              </p:custDataLst>
            </p:nvPr>
          </p:nvSpPr>
          <p:spPr>
            <a:xfrm>
              <a:off x="3001963" y="5080000"/>
              <a:ext cx="2965450" cy="292100"/>
            </a:xfrm>
            <a:prstGeom prst="rect">
              <a:avLst/>
            </a:prstGeom>
            <a:solidFill>
              <a:srgbClr val="FB11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60" name="MH_SubTitle_1"/>
          <p:cNvSpPr txBox="1">
            <a:spLocks noChangeArrowheads="1"/>
          </p:cNvSpPr>
          <p:nvPr>
            <p:custDataLst>
              <p:tags r:id="rId3"/>
            </p:custDataLst>
          </p:nvPr>
        </p:nvSpPr>
        <p:spPr bwMode="auto">
          <a:xfrm>
            <a:off x="1482726" y="1509713"/>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t>标题</a:t>
            </a:r>
          </a:p>
        </p:txBody>
      </p:sp>
      <p:sp>
        <p:nvSpPr>
          <p:cNvPr id="2064" name="MH_Text_1"/>
          <p:cNvSpPr txBox="1">
            <a:spLocks noChangeArrowheads="1"/>
          </p:cNvSpPr>
          <p:nvPr>
            <p:custDataLst>
              <p:tags r:id="rId4"/>
            </p:custDataLst>
          </p:nvPr>
        </p:nvSpPr>
        <p:spPr bwMode="auto">
          <a:xfrm>
            <a:off x="3997326" y="1612900"/>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t>20%</a:t>
            </a:r>
            <a:endParaRPr lang="zh-CN" altLang="en-US" dirty="0"/>
          </a:p>
        </p:txBody>
      </p:sp>
      <p:sp>
        <p:nvSpPr>
          <p:cNvPr id="2065" name="MH_Text_2"/>
          <p:cNvSpPr txBox="1">
            <a:spLocks noChangeArrowheads="1"/>
          </p:cNvSpPr>
          <p:nvPr>
            <p:custDataLst>
              <p:tags r:id="rId5"/>
            </p:custDataLst>
          </p:nvPr>
        </p:nvSpPr>
        <p:spPr bwMode="auto">
          <a:xfrm>
            <a:off x="4651376" y="2744789"/>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40%</a:t>
            </a:r>
            <a:endParaRPr lang="zh-CN" altLang="en-US"/>
          </a:p>
        </p:txBody>
      </p:sp>
      <p:sp>
        <p:nvSpPr>
          <p:cNvPr id="2066" name="MH_Text_3"/>
          <p:cNvSpPr txBox="1">
            <a:spLocks noChangeArrowheads="1"/>
          </p:cNvSpPr>
          <p:nvPr>
            <p:custDataLst>
              <p:tags r:id="rId6"/>
            </p:custDataLst>
          </p:nvPr>
        </p:nvSpPr>
        <p:spPr bwMode="auto">
          <a:xfrm>
            <a:off x="5265739" y="3876675"/>
            <a:ext cx="10763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60%</a:t>
            </a:r>
            <a:endParaRPr lang="zh-CN" altLang="en-US"/>
          </a:p>
        </p:txBody>
      </p:sp>
      <p:sp>
        <p:nvSpPr>
          <p:cNvPr id="2067" name="MH_Text_4"/>
          <p:cNvSpPr txBox="1">
            <a:spLocks noChangeArrowheads="1"/>
          </p:cNvSpPr>
          <p:nvPr>
            <p:custDataLst>
              <p:tags r:id="rId7"/>
            </p:custDataLst>
          </p:nvPr>
        </p:nvSpPr>
        <p:spPr bwMode="auto">
          <a:xfrm>
            <a:off x="6086476" y="5008564"/>
            <a:ext cx="10763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t>80%</a:t>
            </a:r>
            <a:endParaRPr lang="zh-CN" altLang="en-US"/>
          </a:p>
        </p:txBody>
      </p:sp>
      <p:pic>
        <p:nvPicPr>
          <p:cNvPr id="3" name="图片 2"/>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514351" y="251768"/>
            <a:ext cx="1247228" cy="1048395"/>
          </a:xfrm>
          <a:prstGeom prst="rect">
            <a:avLst/>
          </a:prstGeom>
        </p:spPr>
      </p:pic>
      <p:sp>
        <p:nvSpPr>
          <p:cNvPr id="23" name="矩形 22"/>
          <p:cNvSpPr/>
          <p:nvPr/>
        </p:nvSpPr>
        <p:spPr>
          <a:xfrm>
            <a:off x="1792863" y="444281"/>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
        <p:nvSpPr>
          <p:cNvPr id="22" name="MH_SubTitle_1"/>
          <p:cNvSpPr txBox="1">
            <a:spLocks noChangeArrowheads="1"/>
          </p:cNvSpPr>
          <p:nvPr>
            <p:custDataLst>
              <p:tags r:id="rId8"/>
            </p:custDataLst>
          </p:nvPr>
        </p:nvSpPr>
        <p:spPr bwMode="auto">
          <a:xfrm>
            <a:off x="1409961" y="2708275"/>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t>标题</a:t>
            </a:r>
          </a:p>
        </p:txBody>
      </p:sp>
      <p:sp>
        <p:nvSpPr>
          <p:cNvPr id="24" name="MH_SubTitle_1"/>
          <p:cNvSpPr txBox="1">
            <a:spLocks noChangeArrowheads="1"/>
          </p:cNvSpPr>
          <p:nvPr>
            <p:custDataLst>
              <p:tags r:id="rId9"/>
            </p:custDataLst>
          </p:nvPr>
        </p:nvSpPr>
        <p:spPr bwMode="auto">
          <a:xfrm>
            <a:off x="1335089" y="3747135"/>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t>标题</a:t>
            </a:r>
          </a:p>
        </p:txBody>
      </p:sp>
      <p:sp>
        <p:nvSpPr>
          <p:cNvPr id="25" name="MH_SubTitle_1"/>
          <p:cNvSpPr txBox="1">
            <a:spLocks noChangeArrowheads="1"/>
          </p:cNvSpPr>
          <p:nvPr>
            <p:custDataLst>
              <p:tags r:id="rId10"/>
            </p:custDataLst>
          </p:nvPr>
        </p:nvSpPr>
        <p:spPr bwMode="auto">
          <a:xfrm>
            <a:off x="1254700" y="4902994"/>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t>标题</a:t>
            </a:r>
          </a:p>
        </p:txBody>
      </p:sp>
      <p:sp>
        <p:nvSpPr>
          <p:cNvPr id="27" name="MH_SubTitle_1"/>
          <p:cNvSpPr txBox="1">
            <a:spLocks noChangeArrowheads="1"/>
          </p:cNvSpPr>
          <p:nvPr>
            <p:custDataLst>
              <p:tags r:id="rId11"/>
            </p:custDataLst>
          </p:nvPr>
        </p:nvSpPr>
        <p:spPr bwMode="auto">
          <a:xfrm>
            <a:off x="6506670" y="1639094"/>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替换你的文本内容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endParaRPr lang="en-US" altLang="zh-CN"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
        <p:nvSpPr>
          <p:cNvPr id="28" name="MH_SubTitle_1"/>
          <p:cNvSpPr txBox="1">
            <a:spLocks noChangeArrowheads="1"/>
          </p:cNvSpPr>
          <p:nvPr>
            <p:custDataLst>
              <p:tags r:id="rId12"/>
            </p:custDataLst>
          </p:nvPr>
        </p:nvSpPr>
        <p:spPr bwMode="auto">
          <a:xfrm>
            <a:off x="6615167" y="2561432"/>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替换你的文本内容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endParaRPr lang="en-US" altLang="zh-CN"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
        <p:nvSpPr>
          <p:cNvPr id="29" name="MH_SubTitle_1"/>
          <p:cNvSpPr txBox="1">
            <a:spLocks noChangeArrowheads="1"/>
          </p:cNvSpPr>
          <p:nvPr>
            <p:custDataLst>
              <p:tags r:id="rId13"/>
            </p:custDataLst>
          </p:nvPr>
        </p:nvSpPr>
        <p:spPr bwMode="auto">
          <a:xfrm>
            <a:off x="6572825" y="3470116"/>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替换你的文本内容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endParaRPr lang="en-US" altLang="zh-CN"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
        <p:nvSpPr>
          <p:cNvPr id="30" name="MH_SubTitle_1"/>
          <p:cNvSpPr txBox="1">
            <a:spLocks noChangeArrowheads="1"/>
          </p:cNvSpPr>
          <p:nvPr>
            <p:custDataLst>
              <p:tags r:id="rId14"/>
            </p:custDataLst>
          </p:nvPr>
        </p:nvSpPr>
        <p:spPr bwMode="auto">
          <a:xfrm>
            <a:off x="6584458" y="4546602"/>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替换你的文本内容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endParaRPr lang="en-US" altLang="zh-CN"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Tree>
    <p:custDataLst>
      <p:tags r:id="rId1"/>
    </p:custDataLst>
    <p:extLst>
      <p:ext uri="{BB962C8B-B14F-4D97-AF65-F5344CB8AC3E}">
        <p14:creationId xmlns:p14="http://schemas.microsoft.com/office/powerpoint/2010/main" val="12995873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ppt_x</p:attrName>
                                        </p:attrNameLst>
                                      </p:cBhvr>
                                      <p:tavLst>
                                        <p:tav tm="0">
                                          <p:val>
                                            <p:strVal val="#ppt_x-.2"/>
                                          </p:val>
                                        </p:tav>
                                        <p:tav tm="100000">
                                          <p:val>
                                            <p:strVal val="#ppt_x"/>
                                          </p:val>
                                        </p:tav>
                                      </p:tavLst>
                                    </p:anim>
                                    <p:anim calcmode="lin" valueType="num">
                                      <p:cBhvr>
                                        <p:cTn id="24"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
                                        </p:tgtEl>
                                      </p:cBhvr>
                                    </p:animEffect>
                                  </p:childTnLst>
                                </p:cTn>
                              </p:par>
                            </p:childTnLst>
                          </p:cTn>
                        </p:par>
                        <p:par>
                          <p:cTn id="26" fill="hold">
                            <p:stCondLst>
                              <p:cond delay="3000"/>
                            </p:stCondLst>
                            <p:childTnLst>
                              <p:par>
                                <p:cTn id="27" presetID="23" presetClass="entr" presetSubtype="16" fill="hold" grpId="0" nodeType="afterEffect">
                                  <p:stCondLst>
                                    <p:cond delay="0"/>
                                  </p:stCondLst>
                                  <p:childTnLst>
                                    <p:set>
                                      <p:cBhvr>
                                        <p:cTn id="28" dur="1" fill="hold">
                                          <p:stCondLst>
                                            <p:cond delay="0"/>
                                          </p:stCondLst>
                                        </p:cTn>
                                        <p:tgtEl>
                                          <p:spTgt spid="2064"/>
                                        </p:tgtEl>
                                        <p:attrNameLst>
                                          <p:attrName>style.visibility</p:attrName>
                                        </p:attrNameLst>
                                      </p:cBhvr>
                                      <p:to>
                                        <p:strVal val="visible"/>
                                      </p:to>
                                    </p:set>
                                    <p:anim calcmode="lin" valueType="num">
                                      <p:cBhvr>
                                        <p:cTn id="29" dur="500" fill="hold"/>
                                        <p:tgtEl>
                                          <p:spTgt spid="2064"/>
                                        </p:tgtEl>
                                        <p:attrNameLst>
                                          <p:attrName>ppt_w</p:attrName>
                                        </p:attrNameLst>
                                      </p:cBhvr>
                                      <p:tavLst>
                                        <p:tav tm="0">
                                          <p:val>
                                            <p:fltVal val="0"/>
                                          </p:val>
                                        </p:tav>
                                        <p:tav tm="100000">
                                          <p:val>
                                            <p:strVal val="#ppt_w"/>
                                          </p:val>
                                        </p:tav>
                                      </p:tavLst>
                                    </p:anim>
                                    <p:anim calcmode="lin" valueType="num">
                                      <p:cBhvr>
                                        <p:cTn id="30" dur="500" fill="hold"/>
                                        <p:tgtEl>
                                          <p:spTgt spid="2064"/>
                                        </p:tgtEl>
                                        <p:attrNameLst>
                                          <p:attrName>ppt_h</p:attrName>
                                        </p:attrNameLst>
                                      </p:cBhvr>
                                      <p:tavLst>
                                        <p:tav tm="0">
                                          <p:val>
                                            <p:fltVal val="0"/>
                                          </p:val>
                                        </p:tav>
                                        <p:tav tm="100000">
                                          <p:val>
                                            <p:strVal val="#ppt_h"/>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060"/>
                                        </p:tgtEl>
                                        <p:attrNameLst>
                                          <p:attrName>style.visibility</p:attrName>
                                        </p:attrNameLst>
                                      </p:cBhvr>
                                      <p:to>
                                        <p:strVal val="visible"/>
                                      </p:to>
                                    </p:set>
                                    <p:animEffect transition="in" filter="fade">
                                      <p:cBhvr>
                                        <p:cTn id="33" dur="1000"/>
                                        <p:tgtEl>
                                          <p:spTgt spid="2060"/>
                                        </p:tgtEl>
                                      </p:cBhvr>
                                    </p:animEffect>
                                    <p:anim calcmode="lin" valueType="num">
                                      <p:cBhvr>
                                        <p:cTn id="34" dur="1000" fill="hold"/>
                                        <p:tgtEl>
                                          <p:spTgt spid="2060"/>
                                        </p:tgtEl>
                                        <p:attrNameLst>
                                          <p:attrName>ppt_x</p:attrName>
                                        </p:attrNameLst>
                                      </p:cBhvr>
                                      <p:tavLst>
                                        <p:tav tm="0">
                                          <p:val>
                                            <p:strVal val="#ppt_x"/>
                                          </p:val>
                                        </p:tav>
                                        <p:tav tm="100000">
                                          <p:val>
                                            <p:strVal val="#ppt_x"/>
                                          </p:val>
                                        </p:tav>
                                      </p:tavLst>
                                    </p:anim>
                                    <p:anim calcmode="lin" valueType="num">
                                      <p:cBhvr>
                                        <p:cTn id="35" dur="1000" fill="hold"/>
                                        <p:tgtEl>
                                          <p:spTgt spid="2060"/>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9"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ppt_x</p:attrName>
                                        </p:attrNameLst>
                                      </p:cBhvr>
                                      <p:tavLst>
                                        <p:tav tm="0">
                                          <p:val>
                                            <p:strVal val="#ppt_x-.2"/>
                                          </p:val>
                                        </p:tav>
                                        <p:tav tm="100000">
                                          <p:val>
                                            <p:strVal val="#ppt_x"/>
                                          </p:val>
                                        </p:tav>
                                      </p:tavLst>
                                    </p:anim>
                                    <p:anim calcmode="lin" valueType="num">
                                      <p:cBhvr>
                                        <p:cTn id="4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1" dur="1000"/>
                                        <p:tgtEl>
                                          <p:spTgt spid="5"/>
                                        </p:tgtEl>
                                      </p:cBhvr>
                                    </p:animEffect>
                                  </p:childTnLst>
                                </p:cTn>
                              </p:par>
                            </p:childTnLst>
                          </p:cTn>
                        </p:par>
                        <p:par>
                          <p:cTn id="42" fill="hold">
                            <p:stCondLst>
                              <p:cond delay="5000"/>
                            </p:stCondLst>
                            <p:childTnLst>
                              <p:par>
                                <p:cTn id="43" presetID="23" presetClass="entr" presetSubtype="16" fill="hold" grpId="1" nodeType="afterEffect">
                                  <p:stCondLst>
                                    <p:cond delay="0"/>
                                  </p:stCondLst>
                                  <p:childTnLst>
                                    <p:set>
                                      <p:cBhvr>
                                        <p:cTn id="44" dur="1" fill="hold">
                                          <p:stCondLst>
                                            <p:cond delay="0"/>
                                          </p:stCondLst>
                                        </p:cTn>
                                        <p:tgtEl>
                                          <p:spTgt spid="2065"/>
                                        </p:tgtEl>
                                        <p:attrNameLst>
                                          <p:attrName>style.visibility</p:attrName>
                                        </p:attrNameLst>
                                      </p:cBhvr>
                                      <p:to>
                                        <p:strVal val="visible"/>
                                      </p:to>
                                    </p:set>
                                    <p:anim calcmode="lin" valueType="num">
                                      <p:cBhvr>
                                        <p:cTn id="45" dur="500" fill="hold"/>
                                        <p:tgtEl>
                                          <p:spTgt spid="2065"/>
                                        </p:tgtEl>
                                        <p:attrNameLst>
                                          <p:attrName>ppt_w</p:attrName>
                                        </p:attrNameLst>
                                      </p:cBhvr>
                                      <p:tavLst>
                                        <p:tav tm="0">
                                          <p:val>
                                            <p:fltVal val="0"/>
                                          </p:val>
                                        </p:tav>
                                        <p:tav tm="100000">
                                          <p:val>
                                            <p:strVal val="#ppt_w"/>
                                          </p:val>
                                        </p:tav>
                                      </p:tavLst>
                                    </p:anim>
                                    <p:anim calcmode="lin" valueType="num">
                                      <p:cBhvr>
                                        <p:cTn id="46" dur="500" fill="hold"/>
                                        <p:tgtEl>
                                          <p:spTgt spid="2065"/>
                                        </p:tgtEl>
                                        <p:attrNameLst>
                                          <p:attrName>ppt_h</p:attrName>
                                        </p:attrNameLst>
                                      </p:cBhvr>
                                      <p:tavLst>
                                        <p:tav tm="0">
                                          <p:val>
                                            <p:fltVal val="0"/>
                                          </p:val>
                                        </p:tav>
                                        <p:tav tm="100000">
                                          <p:val>
                                            <p:strVal val="#ppt_h"/>
                                          </p:val>
                                        </p:tav>
                                      </p:tavLst>
                                    </p:anim>
                                  </p:childTnLst>
                                </p:cTn>
                              </p:par>
                              <p:par>
                                <p:cTn id="47" presetID="42" presetClass="entr" presetSubtype="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9" presetClass="entr" presetSubtype="0"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1000" fill="hold"/>
                                        <p:tgtEl>
                                          <p:spTgt spid="11"/>
                                        </p:tgtEl>
                                        <p:attrNameLst>
                                          <p:attrName>ppt_x</p:attrName>
                                        </p:attrNameLst>
                                      </p:cBhvr>
                                      <p:tavLst>
                                        <p:tav tm="0">
                                          <p:val>
                                            <p:strVal val="#ppt_x-.2"/>
                                          </p:val>
                                        </p:tav>
                                        <p:tav tm="100000">
                                          <p:val>
                                            <p:strVal val="#ppt_x"/>
                                          </p:val>
                                        </p:tav>
                                      </p:tavLst>
                                    </p:anim>
                                    <p:anim calcmode="lin" valueType="num">
                                      <p:cBhvr>
                                        <p:cTn id="56"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1"/>
                                        </p:tgtEl>
                                      </p:cBhvr>
                                    </p:animEffect>
                                  </p:childTnLst>
                                </p:cTn>
                              </p:par>
                            </p:childTnLst>
                          </p:cTn>
                        </p:par>
                        <p:par>
                          <p:cTn id="58" fill="hold">
                            <p:stCondLst>
                              <p:cond delay="7000"/>
                            </p:stCondLst>
                            <p:childTnLst>
                              <p:par>
                                <p:cTn id="59" presetID="23" presetClass="entr" presetSubtype="16" fill="hold" grpId="0" nodeType="afterEffect">
                                  <p:stCondLst>
                                    <p:cond delay="0"/>
                                  </p:stCondLst>
                                  <p:childTnLst>
                                    <p:set>
                                      <p:cBhvr>
                                        <p:cTn id="60" dur="1" fill="hold">
                                          <p:stCondLst>
                                            <p:cond delay="0"/>
                                          </p:stCondLst>
                                        </p:cTn>
                                        <p:tgtEl>
                                          <p:spTgt spid="2066"/>
                                        </p:tgtEl>
                                        <p:attrNameLst>
                                          <p:attrName>style.visibility</p:attrName>
                                        </p:attrNameLst>
                                      </p:cBhvr>
                                      <p:to>
                                        <p:strVal val="visible"/>
                                      </p:to>
                                    </p:set>
                                    <p:anim calcmode="lin" valueType="num">
                                      <p:cBhvr>
                                        <p:cTn id="61" dur="500" fill="hold"/>
                                        <p:tgtEl>
                                          <p:spTgt spid="2066"/>
                                        </p:tgtEl>
                                        <p:attrNameLst>
                                          <p:attrName>ppt_w</p:attrName>
                                        </p:attrNameLst>
                                      </p:cBhvr>
                                      <p:tavLst>
                                        <p:tav tm="0">
                                          <p:val>
                                            <p:fltVal val="0"/>
                                          </p:val>
                                        </p:tav>
                                        <p:tav tm="100000">
                                          <p:val>
                                            <p:strVal val="#ppt_w"/>
                                          </p:val>
                                        </p:tav>
                                      </p:tavLst>
                                    </p:anim>
                                    <p:anim calcmode="lin" valueType="num">
                                      <p:cBhvr>
                                        <p:cTn id="62" dur="500" fill="hold"/>
                                        <p:tgtEl>
                                          <p:spTgt spid="2066"/>
                                        </p:tgtEl>
                                        <p:attrNameLst>
                                          <p:attrName>ppt_h</p:attrName>
                                        </p:attrNameLst>
                                      </p:cBhvr>
                                      <p:tavLst>
                                        <p:tav tm="0">
                                          <p:val>
                                            <p:fltVal val="0"/>
                                          </p:val>
                                        </p:tav>
                                        <p:tav tm="100000">
                                          <p:val>
                                            <p:strVal val="#ppt_h"/>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000"/>
                            </p:stCondLst>
                            <p:childTnLst>
                              <p:par>
                                <p:cTn id="69" presetID="29" presetClass="entr" presetSubtype="0"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ppt_x</p:attrName>
                                        </p:attrNameLst>
                                      </p:cBhvr>
                                      <p:tavLst>
                                        <p:tav tm="0">
                                          <p:val>
                                            <p:strVal val="#ppt_x-.2"/>
                                          </p:val>
                                        </p:tav>
                                        <p:tav tm="100000">
                                          <p:val>
                                            <p:strVal val="#ppt_x"/>
                                          </p:val>
                                        </p:tav>
                                      </p:tavLst>
                                    </p:anim>
                                    <p:anim calcmode="lin" valueType="num">
                                      <p:cBhvr>
                                        <p:cTn id="72"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6"/>
                                        </p:tgtEl>
                                      </p:cBhvr>
                                    </p:animEffect>
                                  </p:childTnLst>
                                </p:cTn>
                              </p:par>
                            </p:childTnLst>
                          </p:cTn>
                        </p:par>
                        <p:par>
                          <p:cTn id="74" fill="hold">
                            <p:stCondLst>
                              <p:cond delay="9000"/>
                            </p:stCondLst>
                            <p:childTnLst>
                              <p:par>
                                <p:cTn id="75" presetID="23" presetClass="entr" presetSubtype="16" fill="hold" grpId="0" nodeType="afterEffect">
                                  <p:stCondLst>
                                    <p:cond delay="0"/>
                                  </p:stCondLst>
                                  <p:childTnLst>
                                    <p:set>
                                      <p:cBhvr>
                                        <p:cTn id="76" dur="1" fill="hold">
                                          <p:stCondLst>
                                            <p:cond delay="0"/>
                                          </p:stCondLst>
                                        </p:cTn>
                                        <p:tgtEl>
                                          <p:spTgt spid="2067"/>
                                        </p:tgtEl>
                                        <p:attrNameLst>
                                          <p:attrName>style.visibility</p:attrName>
                                        </p:attrNameLst>
                                      </p:cBhvr>
                                      <p:to>
                                        <p:strVal val="visible"/>
                                      </p:to>
                                    </p:set>
                                    <p:anim calcmode="lin" valueType="num">
                                      <p:cBhvr>
                                        <p:cTn id="77" dur="500" fill="hold"/>
                                        <p:tgtEl>
                                          <p:spTgt spid="2067"/>
                                        </p:tgtEl>
                                        <p:attrNameLst>
                                          <p:attrName>ppt_w</p:attrName>
                                        </p:attrNameLst>
                                      </p:cBhvr>
                                      <p:tavLst>
                                        <p:tav tm="0">
                                          <p:val>
                                            <p:fltVal val="0"/>
                                          </p:val>
                                        </p:tav>
                                        <p:tav tm="100000">
                                          <p:val>
                                            <p:strVal val="#ppt_w"/>
                                          </p:val>
                                        </p:tav>
                                      </p:tavLst>
                                    </p:anim>
                                    <p:anim calcmode="lin" valueType="num">
                                      <p:cBhvr>
                                        <p:cTn id="78" dur="500" fill="hold"/>
                                        <p:tgtEl>
                                          <p:spTgt spid="2067"/>
                                        </p:tgtEl>
                                        <p:attrNameLst>
                                          <p:attrName>ppt_h</p:attrName>
                                        </p:attrNameLst>
                                      </p:cBhvr>
                                      <p:tavLst>
                                        <p:tav tm="0">
                                          <p:val>
                                            <p:fltVal val="0"/>
                                          </p:val>
                                        </p:tav>
                                        <p:tav tm="100000">
                                          <p:val>
                                            <p:strVal val="#ppt_h"/>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42"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1000"/>
                                        <p:tgtEl>
                                          <p:spTgt spid="27"/>
                                        </p:tgtEl>
                                      </p:cBhvr>
                                    </p:animEffect>
                                    <p:anim calcmode="lin" valueType="num">
                                      <p:cBhvr>
                                        <p:cTn id="88" dur="1000" fill="hold"/>
                                        <p:tgtEl>
                                          <p:spTgt spid="27"/>
                                        </p:tgtEl>
                                        <p:attrNameLst>
                                          <p:attrName>ppt_x</p:attrName>
                                        </p:attrNameLst>
                                      </p:cBhvr>
                                      <p:tavLst>
                                        <p:tav tm="0">
                                          <p:val>
                                            <p:strVal val="#ppt_x"/>
                                          </p:val>
                                        </p:tav>
                                        <p:tav tm="100000">
                                          <p:val>
                                            <p:strVal val="#ppt_x"/>
                                          </p:val>
                                        </p:tav>
                                      </p:tavLst>
                                    </p:anim>
                                    <p:anim calcmode="lin" valueType="num">
                                      <p:cBhvr>
                                        <p:cTn id="89" dur="1000" fill="hold"/>
                                        <p:tgtEl>
                                          <p:spTgt spid="2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Effect transition="in" filter="fade">
                                      <p:cBhvr>
                                        <p:cTn id="92" dur="1000"/>
                                        <p:tgtEl>
                                          <p:spTgt spid="28"/>
                                        </p:tgtEl>
                                      </p:cBhvr>
                                    </p:animEffect>
                                    <p:anim calcmode="lin" valueType="num">
                                      <p:cBhvr>
                                        <p:cTn id="93" dur="1000" fill="hold"/>
                                        <p:tgtEl>
                                          <p:spTgt spid="28"/>
                                        </p:tgtEl>
                                        <p:attrNameLst>
                                          <p:attrName>ppt_x</p:attrName>
                                        </p:attrNameLst>
                                      </p:cBhvr>
                                      <p:tavLst>
                                        <p:tav tm="0">
                                          <p:val>
                                            <p:strVal val="#ppt_x"/>
                                          </p:val>
                                        </p:tav>
                                        <p:tav tm="100000">
                                          <p:val>
                                            <p:strVal val="#ppt_x"/>
                                          </p:val>
                                        </p:tav>
                                      </p:tavLst>
                                    </p:anim>
                                    <p:anim calcmode="lin" valueType="num">
                                      <p:cBhvr>
                                        <p:cTn id="94" dur="1000" fill="hold"/>
                                        <p:tgtEl>
                                          <p:spTgt spid="2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1000"/>
                                        <p:tgtEl>
                                          <p:spTgt spid="29"/>
                                        </p:tgtEl>
                                      </p:cBhvr>
                                    </p:animEffect>
                                    <p:anim calcmode="lin" valueType="num">
                                      <p:cBhvr>
                                        <p:cTn id="98" dur="1000" fill="hold"/>
                                        <p:tgtEl>
                                          <p:spTgt spid="29"/>
                                        </p:tgtEl>
                                        <p:attrNameLst>
                                          <p:attrName>ppt_x</p:attrName>
                                        </p:attrNameLst>
                                      </p:cBhvr>
                                      <p:tavLst>
                                        <p:tav tm="0">
                                          <p:val>
                                            <p:strVal val="#ppt_x"/>
                                          </p:val>
                                        </p:tav>
                                        <p:tav tm="100000">
                                          <p:val>
                                            <p:strVal val="#ppt_x"/>
                                          </p:val>
                                        </p:tav>
                                      </p:tavLst>
                                    </p:anim>
                                    <p:anim calcmode="lin" valueType="num">
                                      <p:cBhvr>
                                        <p:cTn id="99" dur="1000" fill="hold"/>
                                        <p:tgtEl>
                                          <p:spTgt spid="29"/>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1000"/>
                                        <p:tgtEl>
                                          <p:spTgt spid="30"/>
                                        </p:tgtEl>
                                      </p:cBhvr>
                                    </p:animEffect>
                                    <p:anim calcmode="lin" valueType="num">
                                      <p:cBhvr>
                                        <p:cTn id="103" dur="1000" fill="hold"/>
                                        <p:tgtEl>
                                          <p:spTgt spid="30"/>
                                        </p:tgtEl>
                                        <p:attrNameLst>
                                          <p:attrName>ppt_x</p:attrName>
                                        </p:attrNameLst>
                                      </p:cBhvr>
                                      <p:tavLst>
                                        <p:tav tm="0">
                                          <p:val>
                                            <p:strVal val="#ppt_x"/>
                                          </p:val>
                                        </p:tav>
                                        <p:tav tm="100000">
                                          <p:val>
                                            <p:strVal val="#ppt_x"/>
                                          </p:val>
                                        </p:tav>
                                      </p:tavLst>
                                    </p:anim>
                                    <p:anim calcmode="lin" valueType="num">
                                      <p:cBhvr>
                                        <p:cTn id="104" dur="1000" fill="hold"/>
                                        <p:tgtEl>
                                          <p:spTgt spid="30"/>
                                        </p:tgtEl>
                                        <p:attrNameLst>
                                          <p:attrName>ppt_y</p:attrName>
                                        </p:attrNameLst>
                                      </p:cBhvr>
                                      <p:tavLst>
                                        <p:tav tm="0">
                                          <p:val>
                                            <p:strVal val="#ppt_y+.1"/>
                                          </p:val>
                                        </p:tav>
                                        <p:tav tm="100000">
                                          <p:val>
                                            <p:strVal val="#ppt_y"/>
                                          </p:val>
                                        </p:tav>
                                      </p:tavLst>
                                    </p:anim>
                                  </p:childTnLst>
                                </p:cTn>
                              </p:par>
                            </p:childTnLst>
                          </p:cTn>
                        </p:par>
                        <p:par>
                          <p:cTn id="105" fill="hold">
                            <p:stCondLst>
                              <p:cond delay="11000"/>
                            </p:stCondLst>
                            <p:childTnLst>
                              <p:par>
                                <p:cTn id="106" presetID="10" presetClass="entr" presetSubtype="0" fill="hold" nodeType="afterEffect">
                                  <p:stCondLst>
                                    <p:cond delay="0"/>
                                  </p:stCondLst>
                                  <p:childTnLst>
                                    <p:set>
                                      <p:cBhvr>
                                        <p:cTn id="107" dur="1" fill="hold">
                                          <p:stCondLst>
                                            <p:cond delay="0"/>
                                          </p:stCondLst>
                                        </p:cTn>
                                        <p:tgtEl>
                                          <p:spTgt spid="4"/>
                                        </p:tgtEl>
                                        <p:attrNameLst>
                                          <p:attrName>style.visibility</p:attrName>
                                        </p:attrNameLst>
                                      </p:cBhvr>
                                      <p:to>
                                        <p:strVal val="visible"/>
                                      </p:to>
                                    </p:set>
                                    <p:animEffect transition="in" filter="fade">
                                      <p:cBhvr>
                                        <p:cTn id="10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0" grpId="0"/>
      <p:bldP spid="2064" grpId="0"/>
      <p:bldP spid="2065" grpId="1"/>
      <p:bldP spid="2066" grpId="0"/>
      <p:bldP spid="2067" grpId="0"/>
      <p:bldP spid="23" grpId="0"/>
      <p:bldP spid="22" grpId="1"/>
      <p:bldP spid="24" grpId="0"/>
      <p:bldP spid="25"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rotWithShape="1">
          <a:blip r:embed="rId4" cstate="email">
            <a:extLst>
              <a:ext uri="{28A0092B-C50C-407E-A947-70E740481C1C}">
                <a14:useLocalDpi xmlns:a14="http://schemas.microsoft.com/office/drawing/2010/main" val="0"/>
              </a:ext>
            </a:extLst>
          </a:blip>
          <a:srcRect b="11950"/>
          <a:stretch/>
        </p:blipFill>
        <p:spPr>
          <a:xfrm>
            <a:off x="7948417" y="1042666"/>
            <a:ext cx="4577411" cy="6038491"/>
          </a:xfrm>
          <a:prstGeom prst="rect">
            <a:avLst/>
          </a:prstGeom>
        </p:spPr>
      </p:pic>
      <p:sp>
        <p:nvSpPr>
          <p:cNvPr id="48" name="矩形 6"/>
          <p:cNvSpPr>
            <a:spLocks noChangeArrowheads="1"/>
          </p:cNvSpPr>
          <p:nvPr>
            <p:custDataLst>
              <p:tags r:id="rId2"/>
            </p:custDataLst>
          </p:nvPr>
        </p:nvSpPr>
        <p:spPr bwMode="auto">
          <a:xfrm>
            <a:off x="2181696" y="182727"/>
            <a:ext cx="1386409"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5400" dirty="0" smtClean="0">
                <a:latin typeface="李旭科书法" panose="02000603000000000000" pitchFamily="2" charset="-122"/>
                <a:ea typeface="李旭科书法" panose="02000603000000000000" pitchFamily="2" charset="-122"/>
              </a:rPr>
              <a:t>摘要</a:t>
            </a:r>
            <a:endParaRPr lang="en-US" altLang="zh-CN" sz="5400" dirty="0">
              <a:latin typeface="李旭科书法" panose="02000603000000000000" pitchFamily="2" charset="-122"/>
              <a:ea typeface="李旭科书法" panose="02000603000000000000" pitchFamily="2" charset="-122"/>
            </a:endParaRPr>
          </a:p>
        </p:txBody>
      </p:sp>
      <p:grpSp>
        <p:nvGrpSpPr>
          <p:cNvPr id="2" name="组合 1"/>
          <p:cNvGrpSpPr/>
          <p:nvPr/>
        </p:nvGrpSpPr>
        <p:grpSpPr>
          <a:xfrm>
            <a:off x="2200915" y="1072521"/>
            <a:ext cx="3861624" cy="45719"/>
            <a:chOff x="1905000" y="959567"/>
            <a:chExt cx="3861624" cy="45719"/>
          </a:xfrm>
        </p:grpSpPr>
        <p:sp>
          <p:nvSpPr>
            <p:cNvPr id="49" name="矩形 48"/>
            <p:cNvSpPr/>
            <p:nvPr/>
          </p:nvSpPr>
          <p:spPr>
            <a:xfrm>
              <a:off x="1905000" y="959567"/>
              <a:ext cx="482703" cy="45719"/>
            </a:xfrm>
            <a:prstGeom prst="rect">
              <a:avLst/>
            </a:prstGeom>
            <a:solidFill>
              <a:srgbClr val="8B0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0" name="矩形 49"/>
            <p:cNvSpPr/>
            <p:nvPr/>
          </p:nvSpPr>
          <p:spPr>
            <a:xfrm>
              <a:off x="2387703" y="959567"/>
              <a:ext cx="482703" cy="45719"/>
            </a:xfrm>
            <a:prstGeom prst="rect">
              <a:avLst/>
            </a:prstGeom>
            <a:solidFill>
              <a:srgbClr val="B570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1" name="矩形 50"/>
            <p:cNvSpPr/>
            <p:nvPr/>
          </p:nvSpPr>
          <p:spPr>
            <a:xfrm>
              <a:off x="2870406" y="959567"/>
              <a:ext cx="482703" cy="45719"/>
            </a:xfrm>
            <a:prstGeom prst="rect">
              <a:avLst/>
            </a:prstGeom>
            <a:solidFill>
              <a:srgbClr val="7F5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矩形 51"/>
            <p:cNvSpPr/>
            <p:nvPr/>
          </p:nvSpPr>
          <p:spPr>
            <a:xfrm>
              <a:off x="4801218" y="959567"/>
              <a:ext cx="482703" cy="45719"/>
            </a:xfrm>
            <a:prstGeom prst="rect">
              <a:avLst/>
            </a:prstGeom>
            <a:solidFill>
              <a:srgbClr val="67C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4" name="矩形 53"/>
            <p:cNvSpPr/>
            <p:nvPr/>
          </p:nvSpPr>
          <p:spPr>
            <a:xfrm>
              <a:off x="3353109" y="959567"/>
              <a:ext cx="482703" cy="45719"/>
            </a:xfrm>
            <a:prstGeom prst="rect">
              <a:avLst/>
            </a:prstGeom>
            <a:solidFill>
              <a:srgbClr val="8BF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5" name="矩形 54"/>
            <p:cNvSpPr/>
            <p:nvPr/>
          </p:nvSpPr>
          <p:spPr>
            <a:xfrm>
              <a:off x="3835812" y="959567"/>
              <a:ext cx="482703" cy="45719"/>
            </a:xfrm>
            <a:prstGeom prst="rect">
              <a:avLst/>
            </a:prstGeom>
            <a:solidFill>
              <a:srgbClr val="2466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矩形 55"/>
            <p:cNvSpPr/>
            <p:nvPr/>
          </p:nvSpPr>
          <p:spPr>
            <a:xfrm>
              <a:off x="4318515" y="959567"/>
              <a:ext cx="482703" cy="45719"/>
            </a:xfrm>
            <a:prstGeom prst="rect">
              <a:avLst/>
            </a:prstGeom>
            <a:solidFill>
              <a:srgbClr val="E5ED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7" name="矩形 56"/>
            <p:cNvSpPr/>
            <p:nvPr/>
          </p:nvSpPr>
          <p:spPr>
            <a:xfrm>
              <a:off x="5283921" y="959567"/>
              <a:ext cx="482703" cy="45719"/>
            </a:xfrm>
            <a:prstGeom prst="rect">
              <a:avLst/>
            </a:prstGeom>
            <a:solidFill>
              <a:srgbClr val="FB7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58" name="文本框 57"/>
          <p:cNvSpPr txBox="1"/>
          <p:nvPr/>
        </p:nvSpPr>
        <p:spPr>
          <a:xfrm>
            <a:off x="803059" y="1662484"/>
            <a:ext cx="7594699" cy="1061829"/>
          </a:xfrm>
          <a:prstGeom prst="rect">
            <a:avLst/>
          </a:prstGeom>
          <a:noFill/>
        </p:spPr>
        <p:txBody>
          <a:bodyPr wrap="square" rtlCol="0">
            <a:spAutoFit/>
          </a:bodyPr>
          <a:lstStyle/>
          <a:p>
            <a:pPr>
              <a:lnSpc>
                <a:spcPct val="150000"/>
              </a:lnSpc>
            </a:pPr>
            <a:r>
              <a:rPr lang="en-US" altLang="zh-CN" sz="2200" dirty="0" smtClean="0">
                <a:latin typeface="Arial Rounded MT Bold" panose="020F0704030504030204" pitchFamily="34" charset="0"/>
                <a:ea typeface="幼圆" panose="02010509060101010101" pitchFamily="49" charset="-122"/>
                <a:cs typeface="Ebrima" panose="02000000000000000000" pitchFamily="2" charset="0"/>
              </a:rPr>
              <a:t>        </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哎呀小小草</a:t>
            </a:r>
            <a:r>
              <a:rPr lang="en-US" altLang="zh-CN" sz="2000" dirty="0" smtClean="0">
                <a:latin typeface="Arial Rounded MT Bold" panose="020F0704030504030204" pitchFamily="34" charset="0"/>
                <a:ea typeface="幼圆" panose="02010509060101010101" pitchFamily="49" charset="-122"/>
                <a:cs typeface="Ebrima" panose="02000000000000000000" pitchFamily="2" charset="0"/>
              </a:rPr>
              <a:t> </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演示设计，用心专注制作每一个演示模板</a:t>
            </a:r>
            <a:r>
              <a:rPr lang="zh-CN" altLang="en-US" sz="2000" dirty="0">
                <a:latin typeface="Arial Rounded MT Bold" panose="020F0704030504030204" pitchFamily="34" charset="0"/>
                <a:ea typeface="幼圆" panose="02010509060101010101" pitchFamily="49" charset="-122"/>
                <a:cs typeface="Ebrima" panose="02000000000000000000" pitchFamily="2" charset="0"/>
              </a:rPr>
              <a:t>，新颖独到的</a:t>
            </a:r>
            <a:r>
              <a:rPr lang="zh-CN" altLang="en-US" sz="2000" dirty="0" smtClean="0">
                <a:latin typeface="Arial Rounded MT Bold" panose="020F0704030504030204" pitchFamily="34" charset="0"/>
                <a:ea typeface="幼圆" panose="02010509060101010101" pitchFamily="49" charset="-122"/>
                <a:cs typeface="Ebrima" panose="02000000000000000000" pitchFamily="2" charset="0"/>
              </a:rPr>
              <a:t>创意，超炫酷动画演示，只为制作优秀的</a:t>
            </a:r>
            <a:r>
              <a:rPr lang="en-US" altLang="zh-CN" sz="2000" dirty="0" smtClean="0">
                <a:latin typeface="Arial Rounded MT Bold" panose="020F0704030504030204" pitchFamily="34" charset="0"/>
                <a:ea typeface="幼圆" panose="02010509060101010101" pitchFamily="49" charset="-122"/>
                <a:cs typeface="Ebrima" panose="02000000000000000000" pitchFamily="2" charset="0"/>
              </a:rPr>
              <a:t>PPT</a:t>
            </a:r>
            <a:endParaRPr lang="zh-CN" altLang="en-US" sz="2000" dirty="0">
              <a:latin typeface="Arial Rounded MT Bold" panose="020F0704030504030204" pitchFamily="34" charset="0"/>
              <a:ea typeface="幼圆" panose="02010509060101010101" pitchFamily="49" charset="-122"/>
              <a:cs typeface="Ebrima" panose="02000000000000000000" pitchFamily="2" charset="0"/>
            </a:endParaRPr>
          </a:p>
        </p:txBody>
      </p:sp>
      <p:sp>
        <p:nvSpPr>
          <p:cNvPr id="59" name="文本框 58"/>
          <p:cNvSpPr txBox="1"/>
          <p:nvPr/>
        </p:nvSpPr>
        <p:spPr>
          <a:xfrm>
            <a:off x="1407583" y="2944529"/>
            <a:ext cx="5448288" cy="830997"/>
          </a:xfrm>
          <a:prstGeom prst="rect">
            <a:avLst/>
          </a:prstGeom>
          <a:noFill/>
        </p:spPr>
        <p:txBody>
          <a:bodyPr wrap="square" rtlCol="0">
            <a:spAutoFit/>
          </a:bodyPr>
          <a:lstStyle/>
          <a:p>
            <a:r>
              <a:rPr lang="zh-CN" altLang="en-US" sz="2800" b="1" dirty="0" smtClean="0">
                <a:latin typeface="幼圆" panose="02010509060101010101" pitchFamily="49" charset="-122"/>
                <a:ea typeface="幼圆" panose="02010509060101010101" pitchFamily="49" charset="-122"/>
                <a:cs typeface="Ebrima" panose="02000000000000000000" pitchFamily="2" charset="0"/>
              </a:rPr>
              <a:t>关键词</a:t>
            </a:r>
            <a:r>
              <a:rPr lang="zh-CN" altLang="en-US" sz="2800" dirty="0" smtClean="0">
                <a:latin typeface="幼圆" panose="02010509060101010101" pitchFamily="49" charset="-122"/>
                <a:ea typeface="幼圆" panose="02010509060101010101" pitchFamily="49" charset="-122"/>
                <a:cs typeface="Ebrima" panose="02000000000000000000" pitchFamily="2" charset="0"/>
              </a:rPr>
              <a:t>：</a:t>
            </a:r>
            <a:r>
              <a:rPr lang="zh-CN" altLang="en-US" sz="2000" dirty="0" smtClean="0">
                <a:latin typeface="幼圆" panose="02010509060101010101" pitchFamily="49" charset="-122"/>
                <a:ea typeface="幼圆" panose="02010509060101010101" pitchFamily="49" charset="-122"/>
                <a:cs typeface="Ebrima" panose="02000000000000000000" pitchFamily="2" charset="0"/>
              </a:rPr>
              <a:t>哎呀小小草</a:t>
            </a:r>
            <a:r>
              <a:rPr lang="en-US" altLang="zh-CN" sz="2000" dirty="0" smtClean="0">
                <a:latin typeface="幼圆" panose="02010509060101010101" pitchFamily="49" charset="-122"/>
                <a:ea typeface="幼圆" panose="02010509060101010101" pitchFamily="49" charset="-122"/>
                <a:cs typeface="Ebrima" panose="02000000000000000000" pitchFamily="2" charset="0"/>
              </a:rPr>
              <a:t>; </a:t>
            </a:r>
            <a:r>
              <a:rPr lang="zh-CN" altLang="en-US" sz="2000" dirty="0" smtClean="0">
                <a:latin typeface="幼圆" panose="02010509060101010101" pitchFamily="49" charset="-122"/>
                <a:ea typeface="幼圆" panose="02010509060101010101" pitchFamily="49" charset="-122"/>
                <a:cs typeface="Ebrima" panose="02000000000000000000" pitchFamily="2" charset="0"/>
              </a:rPr>
              <a:t>炫酷动画；新颖； 创意； </a:t>
            </a:r>
            <a:endParaRPr lang="zh-CN" altLang="en-US" sz="2000" dirty="0">
              <a:latin typeface="幼圆" panose="02010509060101010101" pitchFamily="49" charset="-122"/>
              <a:ea typeface="幼圆" panose="02010509060101010101" pitchFamily="49" charset="-122"/>
              <a:cs typeface="Ebrima" panose="02000000000000000000" pitchFamily="2" charset="0"/>
            </a:endParaRPr>
          </a:p>
        </p:txBody>
      </p:sp>
      <p:sp>
        <p:nvSpPr>
          <p:cNvPr id="60" name="椭圆 59"/>
          <p:cNvSpPr/>
          <p:nvPr/>
        </p:nvSpPr>
        <p:spPr>
          <a:xfrm>
            <a:off x="1096745" y="1965690"/>
            <a:ext cx="221960" cy="22196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1" name="文本框 60"/>
          <p:cNvSpPr txBox="1"/>
          <p:nvPr/>
        </p:nvSpPr>
        <p:spPr>
          <a:xfrm>
            <a:off x="706799" y="3759375"/>
            <a:ext cx="8061346" cy="1200329"/>
          </a:xfrm>
          <a:prstGeom prst="rect">
            <a:avLst/>
          </a:prstGeom>
          <a:noFill/>
        </p:spPr>
        <p:txBody>
          <a:bodyPr wrap="square" rtlCol="0">
            <a:spAutoFit/>
          </a:bodyPr>
          <a:lstStyle/>
          <a:p>
            <a:pPr>
              <a:lnSpc>
                <a:spcPct val="120000"/>
              </a:lnSpc>
            </a:pPr>
            <a:r>
              <a:rPr lang="en-US" altLang="zh-CN" sz="2000" spc="100" dirty="0" smtClean="0">
                <a:latin typeface="幼圆" panose="02010509060101010101" pitchFamily="49" charset="-122"/>
                <a:ea typeface="幼圆" panose="02010509060101010101" pitchFamily="49" charset="-122"/>
              </a:rPr>
              <a:t>    Please enter your title here </a:t>
            </a:r>
            <a:r>
              <a:rPr lang="en-US" altLang="zh-CN" sz="2000" spc="100" dirty="0">
                <a:latin typeface="幼圆" panose="02010509060101010101" pitchFamily="49" charset="-122"/>
                <a:ea typeface="幼圆" panose="02010509060101010101" pitchFamily="49" charset="-122"/>
              </a:rPr>
              <a:t>and tell audience your central </a:t>
            </a:r>
            <a:r>
              <a:rPr lang="en-US" altLang="zh-CN" sz="2000" spc="100" dirty="0" smtClean="0">
                <a:latin typeface="幼圆" panose="02010509060101010101" pitchFamily="49" charset="-122"/>
                <a:ea typeface="幼圆" panose="02010509060101010101" pitchFamily="49" charset="-122"/>
              </a:rPr>
              <a:t>idea. Please enter your title here and tell audience your central idea. </a:t>
            </a:r>
            <a:endParaRPr lang="zh-CN" altLang="en-US" sz="2000" spc="100" dirty="0" smtClean="0">
              <a:latin typeface="幼圆" panose="02010509060101010101" pitchFamily="49" charset="-122"/>
              <a:ea typeface="幼圆" panose="02010509060101010101" pitchFamily="49" charset="-122"/>
            </a:endParaRPr>
          </a:p>
        </p:txBody>
      </p:sp>
      <p:sp>
        <p:nvSpPr>
          <p:cNvPr id="62" name="文本框 61"/>
          <p:cNvSpPr txBox="1"/>
          <p:nvPr/>
        </p:nvSpPr>
        <p:spPr>
          <a:xfrm>
            <a:off x="941643" y="5346398"/>
            <a:ext cx="6643035" cy="461665"/>
          </a:xfrm>
          <a:prstGeom prst="rect">
            <a:avLst/>
          </a:prstGeom>
          <a:noFill/>
        </p:spPr>
        <p:txBody>
          <a:bodyPr wrap="square" rtlCol="0">
            <a:spAutoFit/>
          </a:bodyPr>
          <a:lstStyle/>
          <a:p>
            <a:r>
              <a:rPr lang="en-US" altLang="zh-CN" sz="2400" b="1" spc="100" dirty="0">
                <a:latin typeface="幼圆" panose="02010509060101010101" pitchFamily="49" charset="-122"/>
                <a:ea typeface="幼圆" panose="02010509060101010101" pitchFamily="49" charset="-122"/>
              </a:rPr>
              <a:t>Key Words</a:t>
            </a:r>
            <a:r>
              <a:rPr lang="en-US" altLang="zh-CN" sz="2000" spc="100" dirty="0">
                <a:latin typeface="幼圆" panose="02010509060101010101" pitchFamily="49" charset="-122"/>
                <a:ea typeface="幼圆" panose="02010509060101010101" pitchFamily="49" charset="-122"/>
              </a:rPr>
              <a:t>: title; audience; central idea</a:t>
            </a:r>
            <a:endParaRPr lang="zh-CN" altLang="en-US" sz="2000" spc="100" dirty="0">
              <a:latin typeface="幼圆" panose="02010509060101010101" pitchFamily="49" charset="-122"/>
              <a:ea typeface="幼圆" panose="02010509060101010101" pitchFamily="49" charset="-122"/>
            </a:endParaRPr>
          </a:p>
        </p:txBody>
      </p:sp>
      <p:sp>
        <p:nvSpPr>
          <p:cNvPr id="63" name="椭圆 62"/>
          <p:cNvSpPr/>
          <p:nvPr/>
        </p:nvSpPr>
        <p:spPr>
          <a:xfrm>
            <a:off x="1060594" y="3847045"/>
            <a:ext cx="221960" cy="22196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pic>
        <p:nvPicPr>
          <p:cNvPr id="65" name="图片 6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flipH="1">
            <a:off x="7391844" y="1161734"/>
            <a:ext cx="4857306" cy="5474099"/>
          </a:xfrm>
          <a:prstGeom prst="rect">
            <a:avLst/>
          </a:prstGeom>
        </p:spPr>
      </p:pic>
      <p:pic>
        <p:nvPicPr>
          <p:cNvPr id="67" name="图片 6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14335020">
            <a:off x="-94705" y="-91837"/>
            <a:ext cx="2106640" cy="2537860"/>
          </a:xfrm>
          <a:prstGeom prst="rect">
            <a:avLst/>
          </a:prstGeom>
        </p:spPr>
      </p:pic>
    </p:spTree>
    <p:extLst>
      <p:ext uri="{BB962C8B-B14F-4D97-AF65-F5344CB8AC3E}">
        <p14:creationId xmlns:p14="http://schemas.microsoft.com/office/powerpoint/2010/main" val="33585592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
                                        </p:tgtEl>
                                        <p:attrNameLst>
                                          <p:attrName>ppt_y</p:attrName>
                                        </p:attrNameLst>
                                      </p:cBhvr>
                                      <p:tavLst>
                                        <p:tav tm="0">
                                          <p:val>
                                            <p:strVal val="#ppt_y"/>
                                          </p:val>
                                        </p:tav>
                                        <p:tav tm="100000">
                                          <p:val>
                                            <p:strVal val="#ppt_y"/>
                                          </p:val>
                                        </p:tav>
                                      </p:tavLst>
                                    </p:anim>
                                    <p:anim calcmode="lin" valueType="num">
                                      <p:cBhvr>
                                        <p:cTn id="9"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Effect transition="in" filter="fade">
                                      <p:cBhvr>
                                        <p:cTn id="21" dur="500"/>
                                        <p:tgtEl>
                                          <p:spTgt spid="48"/>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0-#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500"/>
                                        <p:tgtEl>
                                          <p:spTgt spid="65"/>
                                        </p:tgtEl>
                                      </p:cBhvr>
                                    </p:animEffect>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p:cTn id="34" dur="1000" fill="hold"/>
                                        <p:tgtEl>
                                          <p:spTgt spid="58"/>
                                        </p:tgtEl>
                                        <p:attrNameLst>
                                          <p:attrName>ppt_w</p:attrName>
                                        </p:attrNameLst>
                                      </p:cBhvr>
                                      <p:tavLst>
                                        <p:tav tm="0">
                                          <p:val>
                                            <p:fltVal val="0"/>
                                          </p:val>
                                        </p:tav>
                                        <p:tav tm="100000">
                                          <p:val>
                                            <p:strVal val="#ppt_w"/>
                                          </p:val>
                                        </p:tav>
                                      </p:tavLst>
                                    </p:anim>
                                    <p:anim calcmode="lin" valueType="num">
                                      <p:cBhvr>
                                        <p:cTn id="35" dur="1000" fill="hold"/>
                                        <p:tgtEl>
                                          <p:spTgt spid="58"/>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8" repeatDur="0" restart="never"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additive="base">
                                        <p:cTn id="45" dur="500" fill="hold"/>
                                        <p:tgtEl>
                                          <p:spTgt spid="63"/>
                                        </p:tgtEl>
                                        <p:attrNameLst>
                                          <p:attrName>ppt_x</p:attrName>
                                        </p:attrNameLst>
                                      </p:cBhvr>
                                      <p:tavLst>
                                        <p:tav tm="0">
                                          <p:val>
                                            <p:strVal val="0-#ppt_w/2"/>
                                          </p:val>
                                        </p:tav>
                                        <p:tav tm="100000">
                                          <p:val>
                                            <p:strVal val="#ppt_x"/>
                                          </p:val>
                                        </p:tav>
                                      </p:tavLst>
                                    </p:anim>
                                    <p:anim calcmode="lin" valueType="num">
                                      <p:cBhvr additive="base">
                                        <p:cTn id="46" dur="500" fill="hold"/>
                                        <p:tgtEl>
                                          <p:spTgt spid="63"/>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3" presetClass="entr" presetSubtype="16" repeatDur="0" restart="never"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p:cTn id="50" dur="1000" fill="hold"/>
                                        <p:tgtEl>
                                          <p:spTgt spid="61"/>
                                        </p:tgtEl>
                                        <p:attrNameLst>
                                          <p:attrName>ppt_w</p:attrName>
                                        </p:attrNameLst>
                                      </p:cBhvr>
                                      <p:tavLst>
                                        <p:tav tm="0">
                                          <p:val>
                                            <p:fltVal val="0"/>
                                          </p:val>
                                        </p:tav>
                                        <p:tav tm="100000">
                                          <p:val>
                                            <p:strVal val="#ppt_w"/>
                                          </p:val>
                                        </p:tav>
                                      </p:tavLst>
                                    </p:anim>
                                    <p:anim calcmode="lin" valueType="num">
                                      <p:cBhvr>
                                        <p:cTn id="51" dur="1000" fill="hold"/>
                                        <p:tgtEl>
                                          <p:spTgt spid="61"/>
                                        </p:tgtEl>
                                        <p:attrNameLst>
                                          <p:attrName>ppt_h</p:attrName>
                                        </p:attrNameLst>
                                      </p:cBhvr>
                                      <p:tavLst>
                                        <p:tav tm="0">
                                          <p:val>
                                            <p:fltVal val="0"/>
                                          </p:val>
                                        </p:tav>
                                        <p:tav tm="100000">
                                          <p:val>
                                            <p:strVal val="#ppt_h"/>
                                          </p:val>
                                        </p:tav>
                                      </p:tavLst>
                                    </p:anim>
                                  </p:childTnLst>
                                </p:cTn>
                              </p:par>
                            </p:childTnLst>
                          </p:cTn>
                        </p:par>
                        <p:par>
                          <p:cTn id="52" fill="hold">
                            <p:stCondLst>
                              <p:cond delay="6000"/>
                            </p:stCondLst>
                            <p:childTnLst>
                              <p:par>
                                <p:cTn id="53" presetID="42" presetClass="entr" presetSubtype="0" repeatDur="0" restart="never" fill="hold" grpId="0" nodeType="afterEffect">
                                  <p:stCondLst>
                                    <p:cond delay="0"/>
                                  </p:stCondLst>
                                  <p:childTnLst>
                                    <p:set>
                                      <p:cBhvr additive="base" accumulate="none">
                                        <p:cTn id="54" dur="1" repeatDur="0" restart="never" fill="hold">
                                          <p:stCondLst>
                                            <p:cond delay="0"/>
                                          </p:stCondLst>
                                        </p:cTn>
                                        <p:tgtEl>
                                          <p:spTgt spid="62"/>
                                        </p:tgtEl>
                                        <p:attrNameLst>
                                          <p:attrName>style.visibility</p:attrName>
                                        </p:attrNameLst>
                                      </p:cBhvr>
                                      <p:to>
                                        <p:strVal val="visible"/>
                                      </p:to>
                                    </p:set>
                                    <p:animEffect transition="in" filter="fade">
                                      <p:cBhvr additive="base" accumulate="none">
                                        <p:cTn id="55" dur="1000" repeatDur="0" restart="never" fill="hold">
                                          <p:stCondLst>
                                            <p:cond delay="0"/>
                                          </p:stCondLst>
                                        </p:cTn>
                                        <p:tgtEl>
                                          <p:spTgt spid="62"/>
                                        </p:tgtEl>
                                      </p:cBhvr>
                                    </p:animEffect>
                                    <p:anim from="0" to="0" calcmode="lin" valueType="num">
                                      <p:cBhvr additive="base" accumulate="none">
                                        <p:cTn id="56" dur="1000" repeatDur="0" restart="never" fill="hold">
                                          <p:stCondLst>
                                            <p:cond delay="0"/>
                                          </p:stCondLst>
                                        </p:cTn>
                                        <p:tgtEl>
                                          <p:spTgt spid="62"/>
                                        </p:tgtEl>
                                        <p:attrNameLst>
                                          <p:attrName>ppt_x</p:attrName>
                                        </p:attrNameLst>
                                      </p:cBhvr>
                                      <p:tavLst>
                                        <p:tav tm="0">
                                          <p:val>
                                            <p:strVal val="#ppt_x"/>
                                          </p:val>
                                        </p:tav>
                                        <p:tav tm="100000">
                                          <p:val>
                                            <p:strVal val="#ppt_x"/>
                                          </p:val>
                                        </p:tav>
                                      </p:tavLst>
                                    </p:anim>
                                    <p:anim from="0" to="0" calcmode="lin" valueType="num">
                                      <p:cBhvr additive="base" accumulate="none">
                                        <p:cTn id="57" dur="1000" repeatDur="0" restart="never" fill="hold">
                                          <p:stCondLst>
                                            <p:cond delay="0"/>
                                          </p:stCondLst>
                                        </p:cTn>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8" grpId="0"/>
      <p:bldP spid="59" grpId="0"/>
      <p:bldP spid="60" grpId="0" animBg="1"/>
      <p:bldP spid="61" grpId="0"/>
      <p:bldP spid="62" grpId="0"/>
      <p:bldP spid="6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279554" y="3351213"/>
            <a:ext cx="2664296" cy="587107"/>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anose="02010509060101010101" pitchFamily="49" charset="-122"/>
                <a:ea typeface="幼圆" panose="02010509060101010101" pitchFamily="49" charset="-122"/>
              </a:rPr>
              <a:t>①请替换标题</a:t>
            </a:r>
          </a:p>
        </p:txBody>
      </p:sp>
      <p:sp>
        <p:nvSpPr>
          <p:cNvPr id="5" name="燕尾形 4"/>
          <p:cNvSpPr/>
          <p:nvPr/>
        </p:nvSpPr>
        <p:spPr>
          <a:xfrm>
            <a:off x="3731787" y="3351213"/>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②请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6" name="燕尾形 5"/>
          <p:cNvSpPr/>
          <p:nvPr/>
        </p:nvSpPr>
        <p:spPr>
          <a:xfrm>
            <a:off x="6184020" y="3351213"/>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③请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7" name="燕尾形 6"/>
          <p:cNvSpPr/>
          <p:nvPr/>
        </p:nvSpPr>
        <p:spPr>
          <a:xfrm>
            <a:off x="8636253" y="3351213"/>
            <a:ext cx="2664296" cy="587107"/>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④请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cxnSp>
        <p:nvCxnSpPr>
          <p:cNvPr id="8" name="直接连接符 7"/>
          <p:cNvCxnSpPr/>
          <p:nvPr/>
        </p:nvCxnSpPr>
        <p:spPr>
          <a:xfrm>
            <a:off x="2575698" y="4082336"/>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30578" y="4791071"/>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KSO_Shape"/>
            <p:cNvSpPr>
              <a:spLocks/>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00B0F0"/>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grpSp>
      <p:cxnSp>
        <p:nvCxnSpPr>
          <p:cNvPr id="12" name="直接连接符 11"/>
          <p:cNvCxnSpPr/>
          <p:nvPr/>
        </p:nvCxnSpPr>
        <p:spPr>
          <a:xfrm>
            <a:off x="4879954" y="2642176"/>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72242" y="4082336"/>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76498" y="2642176"/>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534834" y="1818964"/>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KSO_Shape"/>
            <p:cNvSpPr>
              <a:spLocks/>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18" name="组合 17"/>
          <p:cNvGrpSpPr/>
          <p:nvPr/>
        </p:nvGrpSpPr>
        <p:grpSpPr>
          <a:xfrm>
            <a:off x="7127122" y="4791071"/>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grpSp>
        <p:nvGrpSpPr>
          <p:cNvPr id="21" name="组合 20"/>
          <p:cNvGrpSpPr/>
          <p:nvPr/>
        </p:nvGrpSpPr>
        <p:grpSpPr>
          <a:xfrm>
            <a:off x="9431378" y="1818964"/>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sp>
        <p:nvSpPr>
          <p:cNvPr id="24" name="文本框 23"/>
          <p:cNvSpPr txBox="1"/>
          <p:nvPr/>
        </p:nvSpPr>
        <p:spPr>
          <a:xfrm>
            <a:off x="3832843" y="44404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5" name="文本框 24"/>
          <p:cNvSpPr txBox="1"/>
          <p:nvPr/>
        </p:nvSpPr>
        <p:spPr>
          <a:xfrm>
            <a:off x="1395488" y="21891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6" name="文本框 25"/>
          <p:cNvSpPr txBox="1"/>
          <p:nvPr/>
        </p:nvSpPr>
        <p:spPr>
          <a:xfrm>
            <a:off x="6292031" y="21891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7" name="文本框 26"/>
          <p:cNvSpPr txBox="1"/>
          <p:nvPr/>
        </p:nvSpPr>
        <p:spPr>
          <a:xfrm>
            <a:off x="8757171" y="44404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2355791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25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accumulate="none">
                                        <p:cTn id="53" dur="1" repeatDur="0" restart="never" fill="hold">
                                          <p:stCondLst>
                                            <p:cond delay="0"/>
                                          </p:stCondLst>
                                        </p:cTn>
                                        <p:tgtEl>
                                          <p:spTgt spid="18"/>
                                        </p:tgtEl>
                                        <p:attrNameLst>
                                          <p:attrName>style.visibility</p:attrName>
                                        </p:attrNameLst>
                                      </p:cBhvr>
                                      <p:to>
                                        <p:strVal val="visible"/>
                                      </p:to>
                                    </p:set>
                                    <p:animEffect transition="in" filter="fade">
                                      <p:cBhvr additive="base" accumulate="none">
                                        <p:cTn id="54" dur="750" repeatDur="0" restart="never" fill="hold">
                                          <p:stCondLst>
                                            <p:cond delay="0"/>
                                          </p:stCondLst>
                                        </p:cTn>
                                        <p:tgtEl>
                                          <p:spTgt spid="18"/>
                                        </p:tgtEl>
                                      </p:cBhvr>
                                    </p:animEffect>
                                    <p:anim from="0" to="0" calcmode="lin" valueType="num">
                                      <p:cBhvr additive="base" accumulate="none">
                                        <p:cTn id="55" dur="750" repeatDur="0" restart="never"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accumulate="none">
                                        <p:cTn id="56" dur="750" repeatDur="0" restart="never"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accumulate="none">
                                        <p:cTn id="58" dur="1" repeatDur="0" restart="never" fill="hold">
                                          <p:stCondLst>
                                            <p:cond delay="0"/>
                                          </p:stCondLst>
                                        </p:cTn>
                                        <p:tgtEl>
                                          <p:spTgt spid="26"/>
                                        </p:tgtEl>
                                        <p:attrNameLst>
                                          <p:attrName>style.visibility</p:attrName>
                                        </p:attrNameLst>
                                      </p:cBhvr>
                                      <p:to>
                                        <p:strVal val="visible"/>
                                      </p:to>
                                    </p:set>
                                    <p:animEffect transition="in" filter="fade">
                                      <p:cBhvr additive="base" accumulate="none">
                                        <p:cTn id="59" dur="750" repeatDur="0" restart="never" fill="hold">
                                          <p:stCondLst>
                                            <p:cond delay="0"/>
                                          </p:stCondLst>
                                        </p:cTn>
                                        <p:tgtEl>
                                          <p:spTgt spid="26"/>
                                        </p:tgtEl>
                                      </p:cBhvr>
                                    </p:animEffect>
                                    <p:anim from="0" to="0" calcmode="lin" valueType="num">
                                      <p:cBhvr additive="base" accumulate="none">
                                        <p:cTn id="60" dur="750" repeatDur="0" restart="never"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accumulate="none">
                                        <p:cTn id="61" dur="750" repeatDur="0" restart="never"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25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5</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rPr>
              <a:t>研究结论</a:t>
            </a:r>
            <a:endParaRPr lang="zh-CN" altLang="en-US" sz="5400" b="0" cap="none" spc="0" dirty="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16646350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
          <p:cNvSpPr/>
          <p:nvPr/>
        </p:nvSpPr>
        <p:spPr bwMode="auto">
          <a:xfrm>
            <a:off x="4897445" y="2702935"/>
            <a:ext cx="1584423" cy="1855356"/>
          </a:xfrm>
          <a:prstGeom prst="round2Diag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6" name="对角圆角矩形 5"/>
          <p:cNvSpPr/>
          <p:nvPr/>
        </p:nvSpPr>
        <p:spPr bwMode="auto">
          <a:xfrm>
            <a:off x="8435148" y="2674169"/>
            <a:ext cx="1584423" cy="1855356"/>
          </a:xfrm>
          <a:prstGeom prst="round2Diag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7" name="对角圆角矩形 6"/>
          <p:cNvSpPr/>
          <p:nvPr/>
        </p:nvSpPr>
        <p:spPr bwMode="auto">
          <a:xfrm>
            <a:off x="6552073" y="4529525"/>
            <a:ext cx="1812867" cy="1423308"/>
          </a:xfrm>
          <a:prstGeom prst="round2Diag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8" name="矩形 7"/>
          <p:cNvSpPr/>
          <p:nvPr/>
        </p:nvSpPr>
        <p:spPr bwMode="auto">
          <a:xfrm>
            <a:off x="8458551" y="4559850"/>
            <a:ext cx="3497929"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sp>
        <p:nvSpPr>
          <p:cNvPr id="9" name="文本框 8"/>
          <p:cNvSpPr txBox="1"/>
          <p:nvPr/>
        </p:nvSpPr>
        <p:spPr>
          <a:xfrm>
            <a:off x="9931381" y="2702935"/>
            <a:ext cx="2260619" cy="1249774"/>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zh-CN" altLang="en-US" sz="15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0" name="文本框 9"/>
          <p:cNvSpPr txBox="1"/>
          <p:nvPr/>
        </p:nvSpPr>
        <p:spPr>
          <a:xfrm>
            <a:off x="4729725" y="4664421"/>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1" name="文本框 10"/>
          <p:cNvSpPr txBox="1"/>
          <p:nvPr/>
        </p:nvSpPr>
        <p:spPr>
          <a:xfrm>
            <a:off x="6480224" y="2646550"/>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矩形 11"/>
          <p:cNvSpPr/>
          <p:nvPr/>
        </p:nvSpPr>
        <p:spPr>
          <a:xfrm>
            <a:off x="3450156" y="26325"/>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13" name="图片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0" y="5485850"/>
            <a:ext cx="12192000" cy="2956560"/>
          </a:xfrm>
          <a:prstGeom prst="rect">
            <a:avLst/>
          </a:prstGeom>
        </p:spPr>
      </p:pic>
      <p:pic>
        <p:nvPicPr>
          <p:cNvPr id="14" name="图片 13"/>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27291" y="-46290"/>
            <a:ext cx="4818916" cy="6256590"/>
          </a:xfrm>
          <a:prstGeom prst="rect">
            <a:avLst/>
          </a:prstGeom>
          <a:ln>
            <a:noFill/>
          </a:ln>
          <a:extLst>
            <a:ext uri="{91240B29-F687-4F45-9708-019B960494DF}">
              <a14:hiddenLine xmlns:a14="http://schemas.microsoft.com/office/drawing/2010/main">
                <a:solidFill>
                  <a:srgbClr val="FF0000"/>
                </a:solidFill>
              </a14:hiddenLine>
            </a:ext>
          </a:extLst>
        </p:spPr>
      </p:pic>
      <p:sp>
        <p:nvSpPr>
          <p:cNvPr id="15" name="矩形 14"/>
          <p:cNvSpPr/>
          <p:nvPr/>
        </p:nvSpPr>
        <p:spPr bwMode="auto">
          <a:xfrm>
            <a:off x="4897445" y="917327"/>
            <a:ext cx="6418255"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cxnSp>
        <p:nvCxnSpPr>
          <p:cNvPr id="3" name="直接连接符 2"/>
          <p:cNvCxnSpPr/>
          <p:nvPr/>
        </p:nvCxnSpPr>
        <p:spPr>
          <a:xfrm>
            <a:off x="4987025" y="2131085"/>
            <a:ext cx="675583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08197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3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par>
                                <p:cTn id="18" presetID="35" presetClass="entr" presetSubtype="0" fill="hold" grpId="0" nodeType="withEffect">
                                  <p:stCondLst>
                                    <p:cond delay="6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2000"/>
                                        <p:tgtEl>
                                          <p:spTgt spid="5"/>
                                        </p:tgtEl>
                                      </p:cBhvr>
                                    </p:animEffect>
                                    <p:anim calcmode="lin" valueType="num">
                                      <p:cBhvr>
                                        <p:cTn id="21" dur="2000" fill="hold"/>
                                        <p:tgtEl>
                                          <p:spTgt spid="5"/>
                                        </p:tgtEl>
                                        <p:attrNameLst>
                                          <p:attrName>style.rotation</p:attrName>
                                        </p:attrNameLst>
                                      </p:cBhvr>
                                      <p:tavLst>
                                        <p:tav tm="0">
                                          <p:val>
                                            <p:fltVal val="720"/>
                                          </p:val>
                                        </p:tav>
                                        <p:tav tm="100000">
                                          <p:val>
                                            <p:fltVal val="0"/>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000"/>
                                        <p:tgtEl>
                                          <p:spTgt spid="7"/>
                                        </p:tgtEl>
                                      </p:cBhvr>
                                    </p:animEffect>
                                    <p:anim calcmode="lin" valueType="num">
                                      <p:cBhvr>
                                        <p:cTn id="27" dur="2000" fill="hold"/>
                                        <p:tgtEl>
                                          <p:spTgt spid="7"/>
                                        </p:tgtEl>
                                        <p:attrNameLst>
                                          <p:attrName>style.rotation</p:attrName>
                                        </p:attrNameLst>
                                      </p:cBhvr>
                                      <p:tavLst>
                                        <p:tav tm="0">
                                          <p:val>
                                            <p:fltVal val="720"/>
                                          </p:val>
                                        </p:tav>
                                        <p:tav tm="100000">
                                          <p:val>
                                            <p:fltVal val="0"/>
                                          </p:val>
                                        </p:tav>
                                      </p:tavLst>
                                    </p:anim>
                                    <p:anim calcmode="lin" valueType="num">
                                      <p:cBhvr>
                                        <p:cTn id="28" dur="2000" fill="hold"/>
                                        <p:tgtEl>
                                          <p:spTgt spid="7"/>
                                        </p:tgtEl>
                                        <p:attrNameLst>
                                          <p:attrName>ppt_h</p:attrName>
                                        </p:attrNameLst>
                                      </p:cBhvr>
                                      <p:tavLst>
                                        <p:tav tm="0">
                                          <p:val>
                                            <p:fltVal val="0"/>
                                          </p:val>
                                        </p:tav>
                                        <p:tav tm="100000">
                                          <p:val>
                                            <p:strVal val="#ppt_h"/>
                                          </p:val>
                                        </p:tav>
                                      </p:tavLst>
                                    </p:anim>
                                    <p:anim calcmode="lin" valueType="num">
                                      <p:cBhvr>
                                        <p:cTn id="29" dur="2000" fill="hold"/>
                                        <p:tgtEl>
                                          <p:spTgt spid="7"/>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2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2000"/>
                                        <p:tgtEl>
                                          <p:spTgt spid="8"/>
                                        </p:tgtEl>
                                      </p:cBhvr>
                                    </p:animEffect>
                                    <p:anim calcmode="lin" valueType="num">
                                      <p:cBhvr>
                                        <p:cTn id="33" dur="2000" fill="hold"/>
                                        <p:tgtEl>
                                          <p:spTgt spid="8"/>
                                        </p:tgtEl>
                                        <p:attrNameLst>
                                          <p:attrName>style.rotation</p:attrName>
                                        </p:attrNameLst>
                                      </p:cBhvr>
                                      <p:tavLst>
                                        <p:tav tm="0">
                                          <p:val>
                                            <p:fltVal val="720"/>
                                          </p:val>
                                        </p:tav>
                                        <p:tav tm="100000">
                                          <p:val>
                                            <p:fltVal val="0"/>
                                          </p:val>
                                        </p:tav>
                                      </p:tavLst>
                                    </p:anim>
                                    <p:anim calcmode="lin" valueType="num">
                                      <p:cBhvr>
                                        <p:cTn id="34" dur="2000" fill="hold"/>
                                        <p:tgtEl>
                                          <p:spTgt spid="8"/>
                                        </p:tgtEl>
                                        <p:attrNameLst>
                                          <p:attrName>ppt_h</p:attrName>
                                        </p:attrNameLst>
                                      </p:cBhvr>
                                      <p:tavLst>
                                        <p:tav tm="0">
                                          <p:val>
                                            <p:fltVal val="0"/>
                                          </p:val>
                                        </p:tav>
                                        <p:tav tm="100000">
                                          <p:val>
                                            <p:strVal val="#ppt_h"/>
                                          </p:val>
                                        </p:tav>
                                      </p:tavLst>
                                    </p:anim>
                                    <p:anim calcmode="lin" valueType="num">
                                      <p:cBhvr>
                                        <p:cTn id="35" dur="2000" fill="hold"/>
                                        <p:tgtEl>
                                          <p:spTgt spid="8"/>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6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000"/>
                                        <p:tgtEl>
                                          <p:spTgt spid="9"/>
                                        </p:tgtEl>
                                      </p:cBhvr>
                                    </p:animEffect>
                                    <p:anim calcmode="lin" valueType="num">
                                      <p:cBhvr>
                                        <p:cTn id="39" dur="2000" fill="hold"/>
                                        <p:tgtEl>
                                          <p:spTgt spid="9"/>
                                        </p:tgtEl>
                                        <p:attrNameLst>
                                          <p:attrName>style.rotation</p:attrName>
                                        </p:attrNameLst>
                                      </p:cBhvr>
                                      <p:tavLst>
                                        <p:tav tm="0">
                                          <p:val>
                                            <p:fltVal val="720"/>
                                          </p:val>
                                        </p:tav>
                                        <p:tav tm="100000">
                                          <p:val>
                                            <p:fltVal val="0"/>
                                          </p:val>
                                        </p:tav>
                                      </p:tavLst>
                                    </p:anim>
                                    <p:anim calcmode="lin" valueType="num">
                                      <p:cBhvr>
                                        <p:cTn id="40" dur="2000" fill="hold"/>
                                        <p:tgtEl>
                                          <p:spTgt spid="9"/>
                                        </p:tgtEl>
                                        <p:attrNameLst>
                                          <p:attrName>ppt_h</p:attrName>
                                        </p:attrNameLst>
                                      </p:cBhvr>
                                      <p:tavLst>
                                        <p:tav tm="0">
                                          <p:val>
                                            <p:fltVal val="0"/>
                                          </p:val>
                                        </p:tav>
                                        <p:tav tm="100000">
                                          <p:val>
                                            <p:strVal val="#ppt_h"/>
                                          </p:val>
                                        </p:tav>
                                      </p:tavLst>
                                    </p:anim>
                                    <p:anim calcmode="lin" valueType="num">
                                      <p:cBhvr>
                                        <p:cTn id="41" dur="2000" fill="hold"/>
                                        <p:tgtEl>
                                          <p:spTgt spid="9"/>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4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2000"/>
                                        <p:tgtEl>
                                          <p:spTgt spid="11"/>
                                        </p:tgtEl>
                                      </p:cBhvr>
                                    </p:animEffect>
                                    <p:anim calcmode="lin" valueType="num">
                                      <p:cBhvr>
                                        <p:cTn id="45" dur="2000" fill="hold"/>
                                        <p:tgtEl>
                                          <p:spTgt spid="11"/>
                                        </p:tgtEl>
                                        <p:attrNameLst>
                                          <p:attrName>style.rotation</p:attrName>
                                        </p:attrNameLst>
                                      </p:cBhvr>
                                      <p:tavLst>
                                        <p:tav tm="0">
                                          <p:val>
                                            <p:fltVal val="720"/>
                                          </p:val>
                                        </p:tav>
                                        <p:tav tm="100000">
                                          <p:val>
                                            <p:fltVal val="0"/>
                                          </p:val>
                                        </p:tav>
                                      </p:tavLst>
                                    </p:anim>
                                    <p:anim calcmode="lin" valueType="num">
                                      <p:cBhvr>
                                        <p:cTn id="46" dur="2000" fill="hold"/>
                                        <p:tgtEl>
                                          <p:spTgt spid="11"/>
                                        </p:tgtEl>
                                        <p:attrNameLst>
                                          <p:attrName>ppt_h</p:attrName>
                                        </p:attrNameLst>
                                      </p:cBhvr>
                                      <p:tavLst>
                                        <p:tav tm="0">
                                          <p:val>
                                            <p:fltVal val="0"/>
                                          </p:val>
                                        </p:tav>
                                        <p:tav tm="100000">
                                          <p:val>
                                            <p:strVal val="#ppt_h"/>
                                          </p:val>
                                        </p:tav>
                                      </p:tavLst>
                                    </p:anim>
                                    <p:anim calcmode="lin" valueType="num">
                                      <p:cBhvr>
                                        <p:cTn id="47" dur="2000" fill="hold"/>
                                        <p:tgtEl>
                                          <p:spTgt spid="11"/>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11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2000"/>
                                        <p:tgtEl>
                                          <p:spTgt spid="10"/>
                                        </p:tgtEl>
                                      </p:cBhvr>
                                    </p:animEffect>
                                    <p:anim calcmode="lin" valueType="num">
                                      <p:cBhvr>
                                        <p:cTn id="51" dur="2000" fill="hold"/>
                                        <p:tgtEl>
                                          <p:spTgt spid="10"/>
                                        </p:tgtEl>
                                        <p:attrNameLst>
                                          <p:attrName>style.rotation</p:attrName>
                                        </p:attrNameLst>
                                      </p:cBhvr>
                                      <p:tavLst>
                                        <p:tav tm="0">
                                          <p:val>
                                            <p:fltVal val="720"/>
                                          </p:val>
                                        </p:tav>
                                        <p:tav tm="100000">
                                          <p:val>
                                            <p:fltVal val="0"/>
                                          </p:val>
                                        </p:tav>
                                      </p:tavLst>
                                    </p:anim>
                                    <p:anim calcmode="lin" valueType="num">
                                      <p:cBhvr>
                                        <p:cTn id="52" dur="2000" fill="hold"/>
                                        <p:tgtEl>
                                          <p:spTgt spid="10"/>
                                        </p:tgtEl>
                                        <p:attrNameLst>
                                          <p:attrName>ppt_h</p:attrName>
                                        </p:attrNameLst>
                                      </p:cBhvr>
                                      <p:tavLst>
                                        <p:tav tm="0">
                                          <p:val>
                                            <p:fltVal val="0"/>
                                          </p:val>
                                        </p:tav>
                                        <p:tav tm="100000">
                                          <p:val>
                                            <p:strVal val="#ppt_h"/>
                                          </p:val>
                                        </p:tav>
                                      </p:tavLst>
                                    </p:anim>
                                    <p:anim calcmode="lin" valueType="num">
                                      <p:cBhvr>
                                        <p:cTn id="53" dur="2000" fill="hold"/>
                                        <p:tgtEl>
                                          <p:spTgt spid="10"/>
                                        </p:tgtEl>
                                        <p:attrNameLst>
                                          <p:attrName>ppt_w</p:attrName>
                                        </p:attrNameLst>
                                      </p:cBhvr>
                                      <p:tavLst>
                                        <p:tav tm="0">
                                          <p:val>
                                            <p:fltVal val="0"/>
                                          </p:val>
                                        </p:tav>
                                        <p:tav tm="100000">
                                          <p:val>
                                            <p:strVal val="#ppt_w"/>
                                          </p:val>
                                        </p:tav>
                                      </p:tavLst>
                                    </p:anim>
                                  </p:childTnLst>
                                </p:cTn>
                              </p:par>
                            </p:childTnLst>
                          </p:cTn>
                        </p:par>
                        <p:par>
                          <p:cTn id="54" fill="hold">
                            <p:stCondLst>
                              <p:cond delay="4100"/>
                            </p:stCondLst>
                            <p:childTnLst>
                              <p:par>
                                <p:cTn id="55" presetID="47"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childTnLst>
                          </p:cTn>
                        </p:par>
                        <p:par>
                          <p:cTn id="65" fill="hold">
                            <p:stCondLst>
                              <p:cond delay="5100"/>
                            </p:stCondLst>
                            <p:childTnLst>
                              <p:par>
                                <p:cTn id="66" presetID="22" presetClass="entr" presetSubtype="4"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down)">
                                      <p:cBhvr>
                                        <p:cTn id="68" dur="500"/>
                                        <p:tgtEl>
                                          <p:spTgt spid="3"/>
                                        </p:tgtEl>
                                      </p:cBhvr>
                                    </p:animEffect>
                                  </p:childTnLst>
                                </p:cTn>
                              </p:par>
                              <p:par>
                                <p:cTn id="69" presetID="35" presetClass="entr" presetSubtype="0" fill="hold" grpId="0" nodeType="withEffect">
                                  <p:stCondLst>
                                    <p:cond delay="20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2000"/>
                                        <p:tgtEl>
                                          <p:spTgt spid="15"/>
                                        </p:tgtEl>
                                      </p:cBhvr>
                                    </p:animEffect>
                                    <p:anim calcmode="lin" valueType="num">
                                      <p:cBhvr>
                                        <p:cTn id="72" dur="2000" fill="hold"/>
                                        <p:tgtEl>
                                          <p:spTgt spid="15"/>
                                        </p:tgtEl>
                                        <p:attrNameLst>
                                          <p:attrName>style.rotation</p:attrName>
                                        </p:attrNameLst>
                                      </p:cBhvr>
                                      <p:tavLst>
                                        <p:tav tm="0">
                                          <p:val>
                                            <p:fltVal val="720"/>
                                          </p:val>
                                        </p:tav>
                                        <p:tav tm="100000">
                                          <p:val>
                                            <p:fltVal val="0"/>
                                          </p:val>
                                        </p:tav>
                                      </p:tavLst>
                                    </p:anim>
                                    <p:anim calcmode="lin" valueType="num">
                                      <p:cBhvr>
                                        <p:cTn id="73" dur="2000" fill="hold"/>
                                        <p:tgtEl>
                                          <p:spTgt spid="15"/>
                                        </p:tgtEl>
                                        <p:attrNameLst>
                                          <p:attrName>ppt_h</p:attrName>
                                        </p:attrNameLst>
                                      </p:cBhvr>
                                      <p:tavLst>
                                        <p:tav tm="0">
                                          <p:val>
                                            <p:fltVal val="0"/>
                                          </p:val>
                                        </p:tav>
                                        <p:tav tm="100000">
                                          <p:val>
                                            <p:strVal val="#ppt_h"/>
                                          </p:val>
                                        </p:tav>
                                      </p:tavLst>
                                    </p:anim>
                                    <p:anim calcmode="lin" valueType="num">
                                      <p:cBhvr>
                                        <p:cTn id="74" dur="2000" fill="hold"/>
                                        <p:tgtEl>
                                          <p:spTgt spid="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200482" y="2092739"/>
            <a:ext cx="2127000" cy="2127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smtClean="0">
                <a:solidFill>
                  <a:schemeClr val="bg1"/>
                </a:solidFill>
                <a:latin typeface="幼圆" panose="02010509060101010101" pitchFamily="49" charset="-122"/>
                <a:ea typeface="幼圆" panose="02010509060101010101" pitchFamily="49" charset="-122"/>
              </a:rPr>
              <a:t>标题</a:t>
            </a: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r>
              <a:rPr lang="zh-CN" altLang="en-US" b="1" spc="100" dirty="0">
                <a:solidFill>
                  <a:schemeClr val="bg1"/>
                </a:solidFill>
                <a:latin typeface="幼圆" panose="02010509060101010101" pitchFamily="49" charset="-122"/>
                <a:ea typeface="幼圆" panose="02010509060101010101" pitchFamily="49" charset="-122"/>
              </a:rPr>
              <a:t>请替换您的文字，内容简洁明了即</a:t>
            </a:r>
            <a:r>
              <a:rPr lang="zh-CN" altLang="en-US" b="1" spc="100" dirty="0" smtClean="0">
                <a:solidFill>
                  <a:schemeClr val="bg1"/>
                </a:solidFill>
                <a:latin typeface="幼圆" panose="02010509060101010101" pitchFamily="49" charset="-122"/>
                <a:ea typeface="幼圆" panose="02010509060101010101" pitchFamily="49" charset="-122"/>
              </a:rPr>
              <a:t>可</a:t>
            </a:r>
            <a:endParaRPr lang="zh-CN" altLang="en-US" b="1" spc="100" dirty="0">
              <a:solidFill>
                <a:schemeClr val="bg1"/>
              </a:solidFill>
              <a:latin typeface="幼圆" panose="02010509060101010101" pitchFamily="49" charset="-122"/>
              <a:ea typeface="幼圆" panose="02010509060101010101" pitchFamily="49" charset="-122"/>
            </a:endParaRPr>
          </a:p>
        </p:txBody>
      </p:sp>
      <p:grpSp>
        <p:nvGrpSpPr>
          <p:cNvPr id="3" name="组合 2"/>
          <p:cNvGrpSpPr/>
          <p:nvPr/>
        </p:nvGrpSpPr>
        <p:grpSpPr>
          <a:xfrm>
            <a:off x="5457005" y="21018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燕尾形 20"/>
          <p:cNvSpPr/>
          <p:nvPr/>
        </p:nvSpPr>
        <p:spPr>
          <a:xfrm>
            <a:off x="7504733" y="2606196"/>
            <a:ext cx="914910" cy="949037"/>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2" name="燕尾形 21"/>
          <p:cNvSpPr/>
          <p:nvPr/>
        </p:nvSpPr>
        <p:spPr>
          <a:xfrm>
            <a:off x="8163658" y="2606196"/>
            <a:ext cx="914910" cy="949037"/>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3" name="文本框 22"/>
          <p:cNvSpPr txBox="1"/>
          <p:nvPr/>
        </p:nvSpPr>
        <p:spPr>
          <a:xfrm>
            <a:off x="5632525" y="29873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24" name="椭圆 23"/>
          <p:cNvSpPr/>
          <p:nvPr/>
        </p:nvSpPr>
        <p:spPr>
          <a:xfrm>
            <a:off x="3106213" y="22141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5" name="文本框 24"/>
          <p:cNvSpPr txBox="1"/>
          <p:nvPr/>
        </p:nvSpPr>
        <p:spPr>
          <a:xfrm>
            <a:off x="3295507" y="1907426"/>
            <a:ext cx="2364887" cy="646331"/>
          </a:xfrm>
          <a:prstGeom prst="rect">
            <a:avLst/>
          </a:prstGeom>
          <a:noFill/>
        </p:spPr>
        <p:txBody>
          <a:bodyPr wrap="square" rtlCol="0">
            <a:spAutoFit/>
          </a:bodyPr>
          <a:lstStyle/>
          <a:p>
            <a:r>
              <a:rPr lang="zh-CN" altLang="en-US" b="1" spc="100" dirty="0" smtClean="0">
                <a:solidFill>
                  <a:schemeClr val="accent3"/>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3"/>
              </a:solidFill>
              <a:latin typeface="幼圆" panose="02010509060101010101" pitchFamily="49" charset="-122"/>
              <a:ea typeface="幼圆" panose="02010509060101010101" pitchFamily="49" charset="-122"/>
            </a:endParaRPr>
          </a:p>
        </p:txBody>
      </p:sp>
      <p:sp>
        <p:nvSpPr>
          <p:cNvPr id="26" name="椭圆 25"/>
          <p:cNvSpPr/>
          <p:nvPr/>
        </p:nvSpPr>
        <p:spPr>
          <a:xfrm>
            <a:off x="3106213" y="33115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a typeface="幼圆" panose="02010509060101010101" pitchFamily="49" charset="-122"/>
            </a:endParaRPr>
          </a:p>
        </p:txBody>
      </p:sp>
      <p:sp>
        <p:nvSpPr>
          <p:cNvPr id="27" name="文本框 26"/>
          <p:cNvSpPr txBox="1"/>
          <p:nvPr/>
        </p:nvSpPr>
        <p:spPr>
          <a:xfrm>
            <a:off x="3295507" y="30048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28" name="椭圆 27"/>
          <p:cNvSpPr/>
          <p:nvPr/>
        </p:nvSpPr>
        <p:spPr>
          <a:xfrm>
            <a:off x="3106213" y="44089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9" name="文本框 28"/>
          <p:cNvSpPr txBox="1"/>
          <p:nvPr/>
        </p:nvSpPr>
        <p:spPr>
          <a:xfrm>
            <a:off x="3295507" y="4102260"/>
            <a:ext cx="2364887" cy="646331"/>
          </a:xfrm>
          <a:prstGeom prst="rect">
            <a:avLst/>
          </a:prstGeom>
          <a:noFill/>
        </p:spPr>
        <p:txBody>
          <a:bodyPr wrap="square" rtlCol="0">
            <a:spAutoFit/>
          </a:bodyPr>
          <a:lstStyle/>
          <a:p>
            <a:r>
              <a:rPr lang="zh-CN" altLang="en-US" b="1" spc="100" dirty="0" smtClean="0">
                <a:solidFill>
                  <a:schemeClr val="accent4"/>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4"/>
              </a:solidFill>
              <a:latin typeface="幼圆" panose="02010509060101010101" pitchFamily="49" charset="-122"/>
              <a:ea typeface="幼圆" panose="02010509060101010101"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32" name="图片 3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111" y="3673207"/>
            <a:ext cx="5731395" cy="3079085"/>
          </a:xfrm>
          <a:prstGeom prst="rect">
            <a:avLst/>
          </a:prstGeom>
        </p:spPr>
      </p:pic>
      <p:sp>
        <p:nvSpPr>
          <p:cNvPr id="33" name="文本框 32"/>
          <p:cNvSpPr txBox="1"/>
          <p:nvPr/>
        </p:nvSpPr>
        <p:spPr>
          <a:xfrm>
            <a:off x="6039168" y="5554678"/>
            <a:ext cx="5757287" cy="923330"/>
          </a:xfrm>
          <a:prstGeom prst="rect">
            <a:avLst/>
          </a:prstGeom>
          <a:noFill/>
        </p:spPr>
        <p:txBody>
          <a:bodyPr wrap="square" rtlCol="0">
            <a:spAutoFit/>
          </a:bodyPr>
          <a:lstStyle/>
          <a:p>
            <a:r>
              <a:rPr lang="zh-CN" altLang="en-US" spc="100" dirty="0" smtClean="0">
                <a:solidFill>
                  <a:schemeClr val="accent3"/>
                </a:solidFill>
                <a:latin typeface="幼圆" panose="02010509060101010101" pitchFamily="49" charset="-122"/>
                <a:ea typeface="幼圆" panose="02010509060101010101" pitchFamily="49" charset="-122"/>
              </a:rPr>
              <a:t>请替换您的文字内容简洁明了即</a:t>
            </a:r>
            <a:r>
              <a:rPr lang="zh-CN" altLang="en-US" spc="100" dirty="0">
                <a:solidFill>
                  <a:schemeClr val="accent3"/>
                </a:solidFill>
                <a:latin typeface="幼圆" panose="02010509060101010101" pitchFamily="49" charset="-122"/>
                <a:ea typeface="幼圆" panose="02010509060101010101" pitchFamily="49" charset="-122"/>
              </a:rPr>
              <a:t>可请替换您的文字内容简洁明了即</a:t>
            </a:r>
            <a:r>
              <a:rPr lang="zh-CN" altLang="en-US" spc="100" dirty="0" smtClean="0">
                <a:solidFill>
                  <a:schemeClr val="accent3"/>
                </a:solidFill>
                <a:latin typeface="幼圆" panose="02010509060101010101" pitchFamily="49" charset="-122"/>
                <a:ea typeface="幼圆" panose="02010509060101010101" pitchFamily="49" charset="-122"/>
              </a:rPr>
              <a:t>可</a:t>
            </a:r>
            <a:r>
              <a:rPr lang="zh-CN" altLang="en-US" spc="100" dirty="0">
                <a:solidFill>
                  <a:schemeClr val="accent3"/>
                </a:solidFill>
                <a:latin typeface="幼圆" panose="02010509060101010101" pitchFamily="49" charset="-122"/>
                <a:ea typeface="幼圆" panose="02010509060101010101" pitchFamily="49" charset="-122"/>
              </a:rPr>
              <a:t>请替换您的文字内容简洁明了即可</a:t>
            </a:r>
          </a:p>
          <a:p>
            <a:endParaRPr lang="zh-CN" altLang="en-US" spc="100" dirty="0">
              <a:solidFill>
                <a:schemeClr val="accent3"/>
              </a:solidFill>
              <a:latin typeface="幼圆" panose="02010509060101010101" pitchFamily="49" charset="-122"/>
              <a:ea typeface="幼圆" panose="02010509060101010101" pitchFamily="49" charset="-122"/>
            </a:endParaRPr>
          </a:p>
        </p:txBody>
      </p:sp>
      <p:cxnSp>
        <p:nvCxnSpPr>
          <p:cNvPr id="34" name="直接连接符 33"/>
          <p:cNvCxnSpPr/>
          <p:nvPr/>
        </p:nvCxnSpPr>
        <p:spPr>
          <a:xfrm>
            <a:off x="5025488" y="5270784"/>
            <a:ext cx="6480000" cy="649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428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nodeType="withEffect">
                                  <p:stCondLst>
                                    <p:cond delay="80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childTnLst>
                          </p:cTn>
                        </p:par>
                        <p:par>
                          <p:cTn id="17" fill="hold">
                            <p:stCondLst>
                              <p:cond delay="1800"/>
                            </p:stCondLst>
                            <p:childTnLst>
                              <p:par>
                                <p:cTn id="18" presetID="2" presetClass="entr" presetSubtype="8"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0-#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2300"/>
                            </p:stCondLst>
                            <p:childTnLst>
                              <p:par>
                                <p:cTn id="23" presetID="23" presetClass="entr" presetSubtype="1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 presetClass="entr" presetSubtype="8" repeatDur="0" restart="never"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fill="hold"/>
                                        <p:tgtEl>
                                          <p:spTgt spid="26"/>
                                        </p:tgtEl>
                                        <p:attrNameLst>
                                          <p:attrName>ppt_x</p:attrName>
                                        </p:attrNameLst>
                                      </p:cBhvr>
                                      <p:tavLst>
                                        <p:tav tm="0">
                                          <p:val>
                                            <p:strVal val="0-#ppt_w/2"/>
                                          </p:val>
                                        </p:tav>
                                        <p:tav tm="100000">
                                          <p:val>
                                            <p:strVal val="#ppt_x"/>
                                          </p:val>
                                        </p:tav>
                                      </p:tavLst>
                                    </p:anim>
                                    <p:anim calcmode="lin" valueType="num">
                                      <p:cBhvr additive="base">
                                        <p:cTn id="31" dur="500" fill="hold"/>
                                        <p:tgtEl>
                                          <p:spTgt spid="26"/>
                                        </p:tgtEl>
                                        <p:attrNameLst>
                                          <p:attrName>ppt_y</p:attrName>
                                        </p:attrNameLst>
                                      </p:cBhvr>
                                      <p:tavLst>
                                        <p:tav tm="0">
                                          <p:val>
                                            <p:strVal val="#ppt_y"/>
                                          </p:val>
                                        </p:tav>
                                        <p:tav tm="100000">
                                          <p:val>
                                            <p:strVal val="#ppt_y"/>
                                          </p:val>
                                        </p:tav>
                                      </p:tavLst>
                                    </p:anim>
                                  </p:childTnLst>
                                </p:cTn>
                              </p:par>
                            </p:childTnLst>
                          </p:cTn>
                        </p:par>
                        <p:par>
                          <p:cTn id="32" fill="hold">
                            <p:stCondLst>
                              <p:cond delay="3300"/>
                            </p:stCondLst>
                            <p:childTnLst>
                              <p:par>
                                <p:cTn id="33" presetID="23" presetClass="entr" presetSubtype="16" repeatDur="0" restart="never"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childTnLst>
                                </p:cTn>
                              </p:par>
                            </p:childTnLst>
                          </p:cTn>
                        </p:par>
                        <p:par>
                          <p:cTn id="37" fill="hold">
                            <p:stCondLst>
                              <p:cond delay="3800"/>
                            </p:stCondLst>
                            <p:childTnLst>
                              <p:par>
                                <p:cTn id="38" presetID="2" presetClass="entr" presetSubtype="8" repeatDur="0" restart="never"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0-#ppt_w/2"/>
                                          </p:val>
                                        </p:tav>
                                        <p:tav tm="100000">
                                          <p:val>
                                            <p:strVal val="#ppt_x"/>
                                          </p:val>
                                        </p:tav>
                                      </p:tavLst>
                                    </p:anim>
                                    <p:anim calcmode="lin" valueType="num">
                                      <p:cBhvr additive="base">
                                        <p:cTn id="41" dur="5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4300"/>
                            </p:stCondLst>
                            <p:childTnLst>
                              <p:par>
                                <p:cTn id="43" presetID="23" presetClass="entr" presetSubtype="16" repeatDur="0" restart="never"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childTnLst>
                                </p:cTn>
                              </p:par>
                            </p:childTnLst>
                          </p:cTn>
                        </p:par>
                        <p:par>
                          <p:cTn id="47" fill="hold">
                            <p:stCondLst>
                              <p:cond delay="4800"/>
                            </p:stCondLst>
                            <p:childTnLst>
                              <p:par>
                                <p:cTn id="48" presetID="21" presetClass="entr" presetSubtype="3"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heel(3)">
                                      <p:cBhvr>
                                        <p:cTn id="50" dur="1250"/>
                                        <p:tgtEl>
                                          <p:spTgt spid="3"/>
                                        </p:tgtEl>
                                      </p:cBhvr>
                                    </p:animEffect>
                                  </p:childTnLst>
                                </p:cTn>
                              </p:par>
                            </p:childTnLst>
                          </p:cTn>
                        </p:par>
                        <p:par>
                          <p:cTn id="51" fill="hold">
                            <p:stCondLst>
                              <p:cond delay="6050"/>
                            </p:stCondLst>
                            <p:childTnLst>
                              <p:par>
                                <p:cTn id="52" presetID="2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childTnLst>
                                </p:cTn>
                              </p:par>
                            </p:childTnLst>
                          </p:cTn>
                        </p:par>
                        <p:par>
                          <p:cTn id="56" fill="hold">
                            <p:stCondLst>
                              <p:cond delay="655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750"/>
                                        <p:tgtEl>
                                          <p:spTgt spid="21"/>
                                        </p:tgtEl>
                                      </p:cBhvr>
                                    </p:animEffect>
                                  </p:childTnLst>
                                </p:cTn>
                              </p:par>
                            </p:childTnLst>
                          </p:cTn>
                        </p:par>
                        <p:par>
                          <p:cTn id="60" fill="hold">
                            <p:stCondLst>
                              <p:cond delay="73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750"/>
                                        <p:tgtEl>
                                          <p:spTgt spid="22"/>
                                        </p:tgtEl>
                                      </p:cBhvr>
                                    </p:animEffect>
                                  </p:childTnLst>
                                </p:cTn>
                              </p:par>
                            </p:childTnLst>
                          </p:cTn>
                        </p:par>
                        <p:par>
                          <p:cTn id="64" fill="hold">
                            <p:stCondLst>
                              <p:cond delay="8050"/>
                            </p:stCondLst>
                            <p:childTnLst>
                              <p:par>
                                <p:cTn id="65" presetID="14" presetClass="entr" presetSubtype="1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randombar(horizontal)">
                                      <p:cBhvr>
                                        <p:cTn id="67" dur="750"/>
                                        <p:tgtEl>
                                          <p:spTgt spid="2"/>
                                        </p:tgtEl>
                                      </p:cBhvr>
                                    </p:animEffect>
                                  </p:childTnLst>
                                </p:cTn>
                              </p:par>
                            </p:childTnLst>
                          </p:cTn>
                        </p:par>
                        <p:par>
                          <p:cTn id="68" fill="hold">
                            <p:stCondLst>
                              <p:cond delay="8800"/>
                            </p:stCondLst>
                            <p:childTnLst>
                              <p:par>
                                <p:cTn id="69" presetID="53" presetClass="entr" presetSubtype="16"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childTnLst>
                          </p:cTn>
                        </p:par>
                        <p:par>
                          <p:cTn id="74" fill="hold">
                            <p:stCondLst>
                              <p:cond delay="9300"/>
                            </p:stCondLst>
                            <p:childTnLst>
                              <p:par>
                                <p:cTn id="75" presetID="22" presetClass="entr" presetSubtype="8"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1"/>
          <p:cNvSpPr/>
          <p:nvPr/>
        </p:nvSpPr>
        <p:spPr>
          <a:xfrm>
            <a:off x="-47508" y="-46832"/>
            <a:ext cx="6930208" cy="6282531"/>
          </a:xfrm>
          <a:custGeom>
            <a:avLst/>
            <a:gdLst/>
            <a:ahLst/>
            <a:cxnLst/>
            <a:rect l="0" t="0" r="0" b="0"/>
            <a:pathLst>
              <a:path w="8963623" h="6858001">
                <a:moveTo>
                  <a:pt x="0" y="0"/>
                </a:moveTo>
                <a:lnTo>
                  <a:pt x="8963622" y="0"/>
                </a:lnTo>
                <a:lnTo>
                  <a:pt x="8963622" y="6858000"/>
                </a:lnTo>
                <a:lnTo>
                  <a:pt x="0" y="6858000"/>
                </a:lnTo>
                <a:close/>
              </a:path>
            </a:pathLst>
          </a:custGeom>
          <a:blipFill dpi="0" rotWithShape="1">
            <a:blip r:embed="rId6">
              <a:alphaModFix amt="6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Picture_3"/>
          <p:cNvSpPr/>
          <p:nvPr>
            <p:custDataLst>
              <p:tags r:id="rId1"/>
            </p:custDataLst>
          </p:nvPr>
        </p:nvSpPr>
        <p:spPr>
          <a:xfrm>
            <a:off x="8524875" y="3802063"/>
            <a:ext cx="3513138" cy="2906712"/>
          </a:xfrm>
          <a:prstGeom prst="rect">
            <a:avLst/>
          </a:prstGeom>
          <a:blipFill dpi="0" rotWithShape="1">
            <a:blip r:embed="rId7"/>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Picture_1"/>
          <p:cNvSpPr/>
          <p:nvPr>
            <p:custDataLst>
              <p:tags r:id="rId2"/>
            </p:custDataLst>
          </p:nvPr>
        </p:nvSpPr>
        <p:spPr>
          <a:xfrm>
            <a:off x="7291389" y="1541463"/>
            <a:ext cx="2903537" cy="2336800"/>
          </a:xfrm>
          <a:prstGeom prst="rect">
            <a:avLst/>
          </a:prstGeom>
          <a:blipFill dpi="0" rotWithShape="1">
            <a:blip r:embed="rId8"/>
            <a:srcRect/>
            <a:stretch>
              <a:fillRect t="-6000" b="1000"/>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7" name="MH_Picture_2"/>
          <p:cNvSpPr/>
          <p:nvPr>
            <p:custDataLst>
              <p:tags r:id="rId3"/>
            </p:custDataLst>
          </p:nvPr>
        </p:nvSpPr>
        <p:spPr>
          <a:xfrm>
            <a:off x="6632576" y="3470275"/>
            <a:ext cx="2322513" cy="1868488"/>
          </a:xfrm>
          <a:prstGeom prst="rect">
            <a:avLst/>
          </a:prstGeom>
          <a:blipFill dpi="0" rotWithShape="1">
            <a:blip r:embed="rId9"/>
            <a:srcRect/>
            <a:stretch>
              <a:fillRect l="-13000"/>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
        <p:nvSpPr>
          <p:cNvPr id="10" name="MH_SubTitle_2"/>
          <p:cNvSpPr txBox="1">
            <a:spLocks noChangeArrowheads="1"/>
          </p:cNvSpPr>
          <p:nvPr>
            <p:custDataLst>
              <p:tags r:id="rId4"/>
            </p:custDataLst>
          </p:nvPr>
        </p:nvSpPr>
        <p:spPr bwMode="auto">
          <a:xfrm>
            <a:off x="1676400" y="892746"/>
            <a:ext cx="4547487" cy="552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200000"/>
              </a:lnSpc>
            </a:pPr>
            <a:r>
              <a:rPr lang="zh-CN" altLang="en-US" dirty="0">
                <a:latin typeface="幼圆" panose="02010509060101010101" pitchFamily="49" charset="-122"/>
                <a:ea typeface="幼圆" panose="02010509060101010101" pitchFamily="49" charset="-122"/>
              </a:rPr>
              <a:t>点击添加标题</a:t>
            </a:r>
            <a:r>
              <a:rPr lang="zh-CN" altLang="en-US" dirty="0" smtClean="0">
                <a:latin typeface="幼圆" panose="02010509060101010101" pitchFamily="49" charset="-122"/>
                <a:ea typeface="幼圆" panose="02010509060101010101" pitchFamily="49" charset="-122"/>
              </a:rPr>
              <a:t>文字</a:t>
            </a:r>
            <a:r>
              <a:rPr lang="zh-CN" altLang="en-US" dirty="0">
                <a:latin typeface="幼圆" panose="02010509060101010101" pitchFamily="49" charset="-122"/>
                <a:ea typeface="幼圆" panose="02010509060101010101" pitchFamily="49" charset="-122"/>
              </a:rPr>
              <a:t>点击添加标题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添加标题文字</a:t>
            </a:r>
            <a:endParaRPr lang="en-US" altLang="zh-CN" dirty="0">
              <a:latin typeface="幼圆" panose="02010509060101010101" pitchFamily="49" charset="-122"/>
              <a:ea typeface="幼圆" panose="02010509060101010101" pitchFamily="49" charset="-122"/>
            </a:endParaRPr>
          </a:p>
          <a:p>
            <a:pPr eaLnBrk="1" hangingPunct="1">
              <a:lnSpc>
                <a:spcPct val="200000"/>
              </a:lnSpc>
            </a:pPr>
            <a:r>
              <a:rPr lang="zh-CN" altLang="en-US" dirty="0" smtClean="0">
                <a:latin typeface="幼圆" panose="02010509060101010101" pitchFamily="49" charset="-122"/>
                <a:ea typeface="幼圆" panose="02010509060101010101" pitchFamily="49" charset="-122"/>
              </a:rPr>
              <a:t>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添加标题文字</a:t>
            </a:r>
            <a:endParaRPr lang="en-US" altLang="zh-CN" dirty="0">
              <a:latin typeface="幼圆" panose="02010509060101010101" pitchFamily="49" charset="-122"/>
              <a:ea typeface="幼圆" panose="02010509060101010101" pitchFamily="49" charset="-122"/>
            </a:endParaRPr>
          </a:p>
          <a:p>
            <a:pPr>
              <a:lnSpc>
                <a:spcPct val="130000"/>
              </a:lnSpc>
            </a:pPr>
            <a:r>
              <a:rPr lang="zh-CN" altLang="en-US" dirty="0">
                <a:latin typeface="幼圆" panose="02010509060101010101" pitchFamily="49" charset="-122"/>
                <a:ea typeface="幼圆" panose="02010509060101010101" pitchFamily="49" charset="-122"/>
              </a:rPr>
              <a:t>点击添加标题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a:t>
            </a:r>
            <a:r>
              <a:rPr lang="zh-CN" altLang="en-US" dirty="0" smtClean="0">
                <a:latin typeface="幼圆" panose="02010509060101010101" pitchFamily="49" charset="-122"/>
                <a:ea typeface="幼圆" panose="02010509060101010101" pitchFamily="49" charset="-122"/>
              </a:rPr>
              <a:t>文字</a:t>
            </a:r>
            <a:r>
              <a:rPr lang="zh-CN" altLang="en-US" dirty="0">
                <a:latin typeface="幼圆" panose="02010509060101010101" pitchFamily="49" charset="-122"/>
                <a:ea typeface="幼圆" panose="02010509060101010101" pitchFamily="49" charset="-122"/>
              </a:rPr>
              <a:t>点击添加标题</a:t>
            </a:r>
            <a:r>
              <a:rPr lang="zh-CN" altLang="en-US" dirty="0" smtClean="0">
                <a:latin typeface="幼圆" panose="02010509060101010101" pitchFamily="49" charset="-122"/>
                <a:ea typeface="幼圆" panose="02010509060101010101" pitchFamily="49" charset="-122"/>
              </a:rPr>
              <a:t>文字点击</a:t>
            </a:r>
            <a:r>
              <a:rPr lang="zh-CN" altLang="en-US" dirty="0">
                <a:latin typeface="幼圆" panose="02010509060101010101" pitchFamily="49" charset="-122"/>
                <a:ea typeface="幼圆" panose="02010509060101010101" pitchFamily="49" charset="-122"/>
              </a:rPr>
              <a:t>添加标题文字</a:t>
            </a:r>
            <a:endParaRPr lang="en-US" altLang="zh-CN" dirty="0">
              <a:latin typeface="幼圆" panose="02010509060101010101" pitchFamily="49" charset="-122"/>
              <a:ea typeface="幼圆" panose="02010509060101010101" pitchFamily="49" charset="-122"/>
            </a:endParaRPr>
          </a:p>
          <a:p>
            <a:pPr>
              <a:lnSpc>
                <a:spcPct val="130000"/>
              </a:lnSpc>
            </a:pPr>
            <a:endParaRPr lang="en-US" altLang="zh-CN" dirty="0">
              <a:latin typeface="幼圆" panose="02010509060101010101" pitchFamily="49" charset="-122"/>
              <a:ea typeface="幼圆" panose="02010509060101010101" pitchFamily="49" charset="-122"/>
            </a:endParaRPr>
          </a:p>
          <a:p>
            <a:pPr eaLnBrk="1" hangingPunct="1">
              <a:lnSpc>
                <a:spcPct val="130000"/>
              </a:lnSpc>
            </a:pPr>
            <a:endParaRPr lang="en-US" altLang="zh-CN"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449279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3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800"/>
                            </p:stCondLst>
                            <p:childTnLst>
                              <p:par>
                                <p:cTn id="37" presetID="10" presetClass="entr" presetSubtype="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922932" y="2921631"/>
            <a:ext cx="684076" cy="972108"/>
          </a:xfrm>
          <a:prstGeom prst="chevron">
            <a:avLst/>
          </a:prstGeom>
          <a:solidFill>
            <a:srgbClr val="E944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6" name="燕尾形 5"/>
          <p:cNvSpPr/>
          <p:nvPr/>
        </p:nvSpPr>
        <p:spPr>
          <a:xfrm>
            <a:off x="1579106" y="2921631"/>
            <a:ext cx="684076" cy="972108"/>
          </a:xfrm>
          <a:prstGeom prst="chevron">
            <a:avLst/>
          </a:prstGeom>
          <a:solidFill>
            <a:srgbClr val="F767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7" name="燕尾形 6"/>
          <p:cNvSpPr/>
          <p:nvPr/>
        </p:nvSpPr>
        <p:spPr>
          <a:xfrm>
            <a:off x="2233351" y="2921631"/>
            <a:ext cx="684076" cy="972108"/>
          </a:xfrm>
          <a:prstGeom prst="chevron">
            <a:avLst/>
          </a:prstGeom>
          <a:solidFill>
            <a:srgbClr val="DE85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幼圆" panose="02010509060101010101" pitchFamily="49" charset="-122"/>
            </a:endParaRPr>
          </a:p>
        </p:txBody>
      </p:sp>
      <p:sp>
        <p:nvSpPr>
          <p:cNvPr id="8" name="燕尾形 7"/>
          <p:cNvSpPr/>
          <p:nvPr/>
        </p:nvSpPr>
        <p:spPr>
          <a:xfrm>
            <a:off x="2923512" y="2921631"/>
            <a:ext cx="684076" cy="972108"/>
          </a:xfrm>
          <a:prstGeom prst="chevron">
            <a:avLst/>
          </a:prstGeom>
          <a:solidFill>
            <a:srgbClr val="D83C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9" name="KSO_Shape"/>
          <p:cNvSpPr>
            <a:spLocks/>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观点总结</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观点总结</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观点总结</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观点总结</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anose="020F0704030504030204" pitchFamily="34" charset="0"/>
                <a:ea typeface="幼圆" panose="02010509060101010101" pitchFamily="49" charset="-122"/>
              </a:rPr>
              <a:t>01</a:t>
            </a:r>
            <a:endParaRPr lang="zh-CN" altLang="en-US" sz="4800" dirty="0">
              <a:solidFill>
                <a:schemeClr val="accent2"/>
              </a:solidFill>
              <a:latin typeface="Arial Rounded MT Bold" panose="020F0704030504030204" pitchFamily="34" charset="0"/>
              <a:ea typeface="幼圆" panose="02010509060101010101" pitchFamily="49" charset="-122"/>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anose="020F0704030504030204" pitchFamily="34" charset="0"/>
                <a:ea typeface="幼圆" panose="02010509060101010101" pitchFamily="49" charset="-122"/>
              </a:rPr>
              <a:t>02</a:t>
            </a:r>
            <a:endParaRPr lang="zh-CN" altLang="en-US" sz="4800" dirty="0">
              <a:solidFill>
                <a:schemeClr val="accent4"/>
              </a:solidFill>
              <a:latin typeface="Arial Rounded MT Bold" panose="020F0704030504030204" pitchFamily="34" charset="0"/>
              <a:ea typeface="幼圆" panose="02010509060101010101" pitchFamily="49" charset="-122"/>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anose="020F0704030504030204" pitchFamily="34" charset="0"/>
                <a:ea typeface="幼圆" panose="02010509060101010101" pitchFamily="49" charset="-122"/>
              </a:rPr>
              <a:t>03</a:t>
            </a:r>
            <a:endParaRPr lang="zh-CN" altLang="en-US" sz="4800" dirty="0">
              <a:solidFill>
                <a:schemeClr val="accent1">
                  <a:lumMod val="25000"/>
                </a:schemeClr>
              </a:solidFill>
              <a:latin typeface="Arial Rounded MT Bold" panose="020F0704030504030204" pitchFamily="34" charset="0"/>
              <a:ea typeface="幼圆" panose="02010509060101010101" pitchFamily="49" charset="-122"/>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anose="020F0704030504030204" pitchFamily="34" charset="0"/>
                <a:ea typeface="幼圆" panose="02010509060101010101" pitchFamily="49" charset="-122"/>
              </a:rPr>
              <a:t>04</a:t>
            </a:r>
            <a:endParaRPr lang="zh-CN" altLang="en-US" sz="4800" dirty="0">
              <a:solidFill>
                <a:schemeClr val="accent3"/>
              </a:solidFill>
              <a:latin typeface="Arial Rounded MT Bold" panose="020F0704030504030204" pitchFamily="34" charset="0"/>
              <a:ea typeface="幼圆" panose="02010509060101010101" pitchFamily="49" charset="-122"/>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31" name="图片 3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672025" y="0"/>
            <a:ext cx="3519975" cy="4550045"/>
          </a:xfrm>
          <a:prstGeom prst="rect">
            <a:avLst/>
          </a:prstGeom>
        </p:spPr>
      </p:pic>
    </p:spTree>
    <p:extLst>
      <p:ext uri="{BB962C8B-B14F-4D97-AF65-F5344CB8AC3E}">
        <p14:creationId xmlns:p14="http://schemas.microsoft.com/office/powerpoint/2010/main" val="25176424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8" presetClass="entr" presetSubtype="0" accel="5000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31"/>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31"/>
                                        </p:tgtEl>
                                        <p:attrNameLst>
                                          <p:attrName>ppt_y</p:attrName>
                                        </p:attrNameLst>
                                      </p:cBhvr>
                                      <p:tavLst>
                                        <p:tav tm="0">
                                          <p:val>
                                            <p:strVal val="#ppt_y"/>
                                          </p:val>
                                        </p:tav>
                                        <p:tav tm="100000">
                                          <p:val>
                                            <p:strVal val="#ppt_y"/>
                                          </p:val>
                                        </p:tav>
                                      </p:tavLst>
                                    </p:anim>
                                    <p:animEffect transition="in" filter="fade">
                                      <p:cBhvr>
                                        <p:cTn id="16" dur="1000"/>
                                        <p:tgtEl>
                                          <p:spTgt spid="31"/>
                                        </p:tgtEl>
                                      </p:cBhvr>
                                    </p:animEffect>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750"/>
                                        <p:tgtEl>
                                          <p:spTgt spid="13"/>
                                        </p:tgtEl>
                                      </p:cBhvr>
                                    </p:animEffect>
                                    <p:anim calcmode="lin" valueType="num">
                                      <p:cBhvr>
                                        <p:cTn id="29" dur="750" fill="hold"/>
                                        <p:tgtEl>
                                          <p:spTgt spid="13"/>
                                        </p:tgtEl>
                                        <p:attrNameLst>
                                          <p:attrName>ppt_x</p:attrName>
                                        </p:attrNameLst>
                                      </p:cBhvr>
                                      <p:tavLst>
                                        <p:tav tm="0">
                                          <p:val>
                                            <p:strVal val="#ppt_x"/>
                                          </p:val>
                                        </p:tav>
                                        <p:tav tm="100000">
                                          <p:val>
                                            <p:strVal val="#ppt_x"/>
                                          </p:val>
                                        </p:tav>
                                      </p:tavLst>
                                    </p:anim>
                                    <p:anim calcmode="lin" valueType="num">
                                      <p:cBhvr>
                                        <p:cTn id="30" dur="75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14" presetClass="entr" presetSubtype="10" repeatDur="0" restart="never"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4250"/>
                            </p:stCondLst>
                            <p:childTnLst>
                              <p:par>
                                <p:cTn id="36" presetID="22" presetClass="entr" presetSubtype="1" repeatDur="0" restart="never"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4750"/>
                            </p:stCondLst>
                            <p:childTnLst>
                              <p:par>
                                <p:cTn id="40" presetID="42" presetClass="entr" presetSubtype="0" repeatDur="0" restart="never"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5750"/>
                            </p:stCondLst>
                            <p:childTnLst>
                              <p:par>
                                <p:cTn id="46" presetID="14" presetClass="entr" presetSubtype="10" repeatDur="0" restart="never"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par>
                          <p:cTn id="49" fill="hold">
                            <p:stCondLst>
                              <p:cond delay="6250"/>
                            </p:stCondLst>
                            <p:childTnLst>
                              <p:par>
                                <p:cTn id="50" presetID="22" presetClass="entr" presetSubtype="4" repeatDur="0" restart="never"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par>
                          <p:cTn id="53" fill="hold">
                            <p:stCondLst>
                              <p:cond delay="6750"/>
                            </p:stCondLst>
                            <p:childTnLst>
                              <p:par>
                                <p:cTn id="54" presetID="47" presetClass="entr" presetSubtype="0" repeatDur="0" restart="never" fill="hold" grpId="0" nodeType="afterEffect">
                                  <p:stCondLst>
                                    <p:cond delay="0"/>
                                  </p:stCondLst>
                                  <p:childTnLst>
                                    <p:set>
                                      <p:cBhvr additive="base" accumulate="none">
                                        <p:cTn id="55" dur="1" repeatDur="0" restart="never" fill="hold">
                                          <p:stCondLst>
                                            <p:cond delay="0"/>
                                          </p:stCondLst>
                                        </p:cTn>
                                        <p:tgtEl>
                                          <p:spTgt spid="15"/>
                                        </p:tgtEl>
                                        <p:attrNameLst>
                                          <p:attrName>style.visibility</p:attrName>
                                        </p:attrNameLst>
                                      </p:cBhvr>
                                      <p:to>
                                        <p:strVal val="visible"/>
                                      </p:to>
                                    </p:set>
                                    <p:animEffect transition="in" filter="fade">
                                      <p:cBhvr additive="base" accumulate="none">
                                        <p:cTn id="56" dur="750" repeatDur="0" restart="never" fill="hold">
                                          <p:stCondLst>
                                            <p:cond delay="0"/>
                                          </p:stCondLst>
                                        </p:cTn>
                                        <p:tgtEl>
                                          <p:spTgt spid="15"/>
                                        </p:tgtEl>
                                      </p:cBhvr>
                                    </p:animEffect>
                                    <p:anim from="0" to="0" calcmode="lin" valueType="num">
                                      <p:cBhvr additive="base" accumulate="none">
                                        <p:cTn id="57" dur="750" repeatDur="0" restart="never"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accumulate="none">
                                        <p:cTn id="58" dur="750" repeatDur="0" restart="never"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7500"/>
                            </p:stCondLst>
                            <p:childTnLst>
                              <p:par>
                                <p:cTn id="60" presetID="14" presetClass="entr" presetSubtype="10" repeatDur="0" restart="never"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8000"/>
                            </p:stCondLst>
                            <p:childTnLst>
                              <p:par>
                                <p:cTn id="64" presetID="22" presetClass="entr" presetSubtype="1" repeatDur="0" restart="never"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up)">
                                      <p:cBhvr>
                                        <p:cTn id="66" dur="500"/>
                                        <p:tgtEl>
                                          <p:spTgt spid="18"/>
                                        </p:tgtEl>
                                      </p:cBhvr>
                                    </p:animEffect>
                                  </p:childTnLst>
                                </p:cTn>
                              </p:par>
                            </p:childTnLst>
                          </p:cTn>
                        </p:par>
                        <p:par>
                          <p:cTn id="67" fill="hold">
                            <p:stCondLst>
                              <p:cond delay="8500"/>
                            </p:stCondLst>
                            <p:childTnLst>
                              <p:par>
                                <p:cTn id="68" presetID="42" presetClass="entr" presetSubtype="0" repeatDur="0" restart="never"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par>
                          <p:cTn id="73" fill="hold">
                            <p:stCondLst>
                              <p:cond delay="9500"/>
                            </p:stCondLst>
                            <p:childTnLst>
                              <p:par>
                                <p:cTn id="74" presetID="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750" fill="hold"/>
                                        <p:tgtEl>
                                          <p:spTgt spid="9"/>
                                        </p:tgtEl>
                                        <p:attrNameLst>
                                          <p:attrName>ppt_x</p:attrName>
                                        </p:attrNameLst>
                                      </p:cBhvr>
                                      <p:tavLst>
                                        <p:tav tm="0">
                                          <p:val>
                                            <p:strVal val="0-#ppt_w/2"/>
                                          </p:val>
                                        </p:tav>
                                        <p:tav tm="100000">
                                          <p:val>
                                            <p:strVal val="#ppt_x"/>
                                          </p:val>
                                        </p:tav>
                                      </p:tavLst>
                                    </p:anim>
                                    <p:anim calcmode="lin" valueType="num">
                                      <p:cBhvr additive="base">
                                        <p:cTn id="77" dur="75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10250"/>
                            </p:stCondLst>
                            <p:childTnLst>
                              <p:par>
                                <p:cTn id="79" presetID="2" presetClass="entr" presetSubtype="8"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750" fill="hold"/>
                                        <p:tgtEl>
                                          <p:spTgt spid="26"/>
                                        </p:tgtEl>
                                        <p:attrNameLst>
                                          <p:attrName>ppt_x</p:attrName>
                                        </p:attrNameLst>
                                      </p:cBhvr>
                                      <p:tavLst>
                                        <p:tav tm="0">
                                          <p:val>
                                            <p:strVal val="0-#ppt_w/2"/>
                                          </p:val>
                                        </p:tav>
                                        <p:tav tm="100000">
                                          <p:val>
                                            <p:strVal val="#ppt_x"/>
                                          </p:val>
                                        </p:tav>
                                      </p:tavLst>
                                    </p:anim>
                                    <p:anim calcmode="lin" valueType="num">
                                      <p:cBhvr additive="base">
                                        <p:cTn id="82" dur="750" fill="hold"/>
                                        <p:tgtEl>
                                          <p:spTgt spid="26"/>
                                        </p:tgtEl>
                                        <p:attrNameLst>
                                          <p:attrName>ppt_y</p:attrName>
                                        </p:attrNameLst>
                                      </p:cBhvr>
                                      <p:tavLst>
                                        <p:tav tm="0">
                                          <p:val>
                                            <p:strVal val="#ppt_y"/>
                                          </p:val>
                                        </p:tav>
                                        <p:tav tm="100000">
                                          <p:val>
                                            <p:strVal val="#ppt_y"/>
                                          </p:val>
                                        </p:tav>
                                      </p:tavLst>
                                    </p:anim>
                                  </p:childTnLst>
                                </p:cTn>
                              </p:par>
                            </p:childTnLst>
                          </p:cTn>
                        </p:par>
                        <p:par>
                          <p:cTn id="83" fill="hold">
                            <p:stCondLst>
                              <p:cond delay="11000"/>
                            </p:stCondLst>
                            <p:childTnLst>
                              <p:par>
                                <p:cTn id="84" presetID="2" presetClass="entr" presetSubtype="2"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750" fill="hold"/>
                                        <p:tgtEl>
                                          <p:spTgt spid="12"/>
                                        </p:tgtEl>
                                        <p:attrNameLst>
                                          <p:attrName>ppt_x</p:attrName>
                                        </p:attrNameLst>
                                      </p:cBhvr>
                                      <p:tavLst>
                                        <p:tav tm="0">
                                          <p:val>
                                            <p:strVal val="1+#ppt_w/2"/>
                                          </p:val>
                                        </p:tav>
                                        <p:tav tm="100000">
                                          <p:val>
                                            <p:strVal val="#ppt_x"/>
                                          </p:val>
                                        </p:tav>
                                      </p:tavLst>
                                    </p:anim>
                                    <p:anim calcmode="lin" valueType="num">
                                      <p:cBhvr additive="base">
                                        <p:cTn id="87" dur="75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11750"/>
                            </p:stCondLst>
                            <p:childTnLst>
                              <p:par>
                                <p:cTn id="89" presetID="52"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Scale>
                                      <p:cBhvr>
                                        <p:cTn id="91"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750" decel="50000" fill="hold">
                                          <p:stCondLst>
                                            <p:cond delay="0"/>
                                          </p:stCondLst>
                                        </p:cTn>
                                        <p:tgtEl>
                                          <p:spTgt spid="11"/>
                                        </p:tgtEl>
                                        <p:attrNameLst>
                                          <p:attrName>ppt_x</p:attrName>
                                          <p:attrName>ppt_y</p:attrName>
                                        </p:attrNameLst>
                                      </p:cBhvr>
                                    </p:animMotion>
                                    <p:animEffect transition="in" filter="fade">
                                      <p:cBhvr>
                                        <p:cTn id="93" dur="750"/>
                                        <p:tgtEl>
                                          <p:spTgt spid="11"/>
                                        </p:tgtEl>
                                      </p:cBhvr>
                                    </p:animEffect>
                                  </p:childTnLst>
                                </p:cTn>
                              </p:par>
                            </p:childTnLst>
                          </p:cTn>
                        </p:par>
                        <p:par>
                          <p:cTn id="94" fill="hold">
                            <p:stCondLst>
                              <p:cond delay="12500"/>
                            </p:stCondLst>
                            <p:childTnLst>
                              <p:par>
                                <p:cTn id="95" presetID="2" presetClass="entr" presetSubtype="8" repeatDur="0" restart="never"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750" fill="hold"/>
                                        <p:tgtEl>
                                          <p:spTgt spid="27"/>
                                        </p:tgtEl>
                                        <p:attrNameLst>
                                          <p:attrName>ppt_x</p:attrName>
                                        </p:attrNameLst>
                                      </p:cBhvr>
                                      <p:tavLst>
                                        <p:tav tm="0">
                                          <p:val>
                                            <p:strVal val="0-#ppt_w/2"/>
                                          </p:val>
                                        </p:tav>
                                        <p:tav tm="100000">
                                          <p:val>
                                            <p:strVal val="#ppt_x"/>
                                          </p:val>
                                        </p:tav>
                                      </p:tavLst>
                                    </p:anim>
                                    <p:anim calcmode="lin" valueType="num">
                                      <p:cBhvr additive="base">
                                        <p:cTn id="98" dur="750" fill="hold"/>
                                        <p:tgtEl>
                                          <p:spTgt spid="27"/>
                                        </p:tgtEl>
                                        <p:attrNameLst>
                                          <p:attrName>ppt_y</p:attrName>
                                        </p:attrNameLst>
                                      </p:cBhvr>
                                      <p:tavLst>
                                        <p:tav tm="0">
                                          <p:val>
                                            <p:strVal val="#ppt_y"/>
                                          </p:val>
                                        </p:tav>
                                        <p:tav tm="100000">
                                          <p:val>
                                            <p:strVal val="#ppt_y"/>
                                          </p:val>
                                        </p:tav>
                                      </p:tavLst>
                                    </p:anim>
                                  </p:childTnLst>
                                </p:cTn>
                              </p:par>
                            </p:childTnLst>
                          </p:cTn>
                        </p:par>
                        <p:par>
                          <p:cTn id="99" fill="hold">
                            <p:stCondLst>
                              <p:cond delay="13250"/>
                            </p:stCondLst>
                            <p:childTnLst>
                              <p:par>
                                <p:cTn id="100" presetID="2" presetClass="entr" presetSubtype="2"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additive="base">
                                        <p:cTn id="102" dur="750" fill="hold"/>
                                        <p:tgtEl>
                                          <p:spTgt spid="21"/>
                                        </p:tgtEl>
                                        <p:attrNameLst>
                                          <p:attrName>ppt_x</p:attrName>
                                        </p:attrNameLst>
                                      </p:cBhvr>
                                      <p:tavLst>
                                        <p:tav tm="0">
                                          <p:val>
                                            <p:strVal val="1+#ppt_w/2"/>
                                          </p:val>
                                        </p:tav>
                                        <p:tav tm="100000">
                                          <p:val>
                                            <p:strVal val="#ppt_x"/>
                                          </p:val>
                                        </p:tav>
                                      </p:tavLst>
                                    </p:anim>
                                    <p:anim calcmode="lin" valueType="num">
                                      <p:cBhvr additive="base">
                                        <p:cTn id="103" dur="750" fill="hold"/>
                                        <p:tgtEl>
                                          <p:spTgt spid="21"/>
                                        </p:tgtEl>
                                        <p:attrNameLst>
                                          <p:attrName>ppt_y</p:attrName>
                                        </p:attrNameLst>
                                      </p:cBhvr>
                                      <p:tavLst>
                                        <p:tav tm="0">
                                          <p:val>
                                            <p:strVal val="#ppt_y"/>
                                          </p:val>
                                        </p:tav>
                                        <p:tav tm="100000">
                                          <p:val>
                                            <p:strVal val="#ppt_y"/>
                                          </p:val>
                                        </p:tav>
                                      </p:tavLst>
                                    </p:anim>
                                  </p:childTnLst>
                                </p:cTn>
                              </p:par>
                            </p:childTnLst>
                          </p:cTn>
                        </p:par>
                        <p:par>
                          <p:cTn id="104" fill="hold">
                            <p:stCondLst>
                              <p:cond delay="14000"/>
                            </p:stCondLst>
                            <p:childTnLst>
                              <p:par>
                                <p:cTn id="105" presetID="52" presetClass="entr" presetSubtype="0"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Scale>
                                      <p:cBhvr>
                                        <p:cTn id="107"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750" decel="50000" fill="hold">
                                          <p:stCondLst>
                                            <p:cond delay="0"/>
                                          </p:stCondLst>
                                        </p:cTn>
                                        <p:tgtEl>
                                          <p:spTgt spid="20"/>
                                        </p:tgtEl>
                                        <p:attrNameLst>
                                          <p:attrName>ppt_x</p:attrName>
                                          <p:attrName>ppt_y</p:attrName>
                                        </p:attrNameLst>
                                      </p:cBhvr>
                                    </p:animMotion>
                                    <p:animEffect transition="in" filter="fade">
                                      <p:cBhvr>
                                        <p:cTn id="109" dur="750"/>
                                        <p:tgtEl>
                                          <p:spTgt spid="20"/>
                                        </p:tgtEl>
                                      </p:cBhvr>
                                    </p:animEffect>
                                  </p:childTnLst>
                                </p:cTn>
                              </p:par>
                            </p:childTnLst>
                          </p:cTn>
                        </p:par>
                        <p:par>
                          <p:cTn id="110" fill="hold">
                            <p:stCondLst>
                              <p:cond delay="14750"/>
                            </p:stCondLst>
                            <p:childTnLst>
                              <p:par>
                                <p:cTn id="111" presetID="2" presetClass="entr" presetSubtype="8" repeatDur="0" restart="never"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750" fill="hold"/>
                                        <p:tgtEl>
                                          <p:spTgt spid="28"/>
                                        </p:tgtEl>
                                        <p:attrNameLst>
                                          <p:attrName>ppt_x</p:attrName>
                                        </p:attrNameLst>
                                      </p:cBhvr>
                                      <p:tavLst>
                                        <p:tav tm="0">
                                          <p:val>
                                            <p:strVal val="0-#ppt_w/2"/>
                                          </p:val>
                                        </p:tav>
                                        <p:tav tm="100000">
                                          <p:val>
                                            <p:strVal val="#ppt_x"/>
                                          </p:val>
                                        </p:tav>
                                      </p:tavLst>
                                    </p:anim>
                                    <p:anim calcmode="lin" valueType="num">
                                      <p:cBhvr additive="base">
                                        <p:cTn id="114" dur="750" fill="hold"/>
                                        <p:tgtEl>
                                          <p:spTgt spid="28"/>
                                        </p:tgtEl>
                                        <p:attrNameLst>
                                          <p:attrName>ppt_y</p:attrName>
                                        </p:attrNameLst>
                                      </p:cBhvr>
                                      <p:tavLst>
                                        <p:tav tm="0">
                                          <p:val>
                                            <p:strVal val="#ppt_y"/>
                                          </p:val>
                                        </p:tav>
                                        <p:tav tm="100000">
                                          <p:val>
                                            <p:strVal val="#ppt_y"/>
                                          </p:val>
                                        </p:tav>
                                      </p:tavLst>
                                    </p:anim>
                                  </p:childTnLst>
                                </p:cTn>
                              </p:par>
                            </p:childTnLst>
                          </p:cTn>
                        </p:par>
                        <p:par>
                          <p:cTn id="115" fill="hold">
                            <p:stCondLst>
                              <p:cond delay="15500"/>
                            </p:stCondLst>
                            <p:childTnLst>
                              <p:par>
                                <p:cTn id="116" presetID="2" presetClass="entr" presetSubtype="2" fill="hold" grpId="0" nodeType="after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additive="base">
                                        <p:cTn id="118" dur="750" fill="hold"/>
                                        <p:tgtEl>
                                          <p:spTgt spid="23"/>
                                        </p:tgtEl>
                                        <p:attrNameLst>
                                          <p:attrName>ppt_x</p:attrName>
                                        </p:attrNameLst>
                                      </p:cBhvr>
                                      <p:tavLst>
                                        <p:tav tm="0">
                                          <p:val>
                                            <p:strVal val="1+#ppt_w/2"/>
                                          </p:val>
                                        </p:tav>
                                        <p:tav tm="100000">
                                          <p:val>
                                            <p:strVal val="#ppt_x"/>
                                          </p:val>
                                        </p:tav>
                                      </p:tavLst>
                                    </p:anim>
                                    <p:anim calcmode="lin" valueType="num">
                                      <p:cBhvr additive="base">
                                        <p:cTn id="119" dur="750" fill="hold"/>
                                        <p:tgtEl>
                                          <p:spTgt spid="23"/>
                                        </p:tgtEl>
                                        <p:attrNameLst>
                                          <p:attrName>ppt_y</p:attrName>
                                        </p:attrNameLst>
                                      </p:cBhvr>
                                      <p:tavLst>
                                        <p:tav tm="0">
                                          <p:val>
                                            <p:strVal val="#ppt_y"/>
                                          </p:val>
                                        </p:tav>
                                        <p:tav tm="100000">
                                          <p:val>
                                            <p:strVal val="#ppt_y"/>
                                          </p:val>
                                        </p:tav>
                                      </p:tavLst>
                                    </p:anim>
                                  </p:childTnLst>
                                </p:cTn>
                              </p:par>
                            </p:childTnLst>
                          </p:cTn>
                        </p:par>
                        <p:par>
                          <p:cTn id="120" fill="hold">
                            <p:stCondLst>
                              <p:cond delay="16250"/>
                            </p:stCondLst>
                            <p:childTnLst>
                              <p:par>
                                <p:cTn id="121" presetID="52" presetClass="entr" presetSubtype="0" fill="hold" grpId="0" nodeType="afterEffect">
                                  <p:stCondLst>
                                    <p:cond delay="0"/>
                                  </p:stCondLst>
                                  <p:childTnLst>
                                    <p:set>
                                      <p:cBhvr>
                                        <p:cTn id="122" dur="1" fill="hold">
                                          <p:stCondLst>
                                            <p:cond delay="0"/>
                                          </p:stCondLst>
                                        </p:cTn>
                                        <p:tgtEl>
                                          <p:spTgt spid="22"/>
                                        </p:tgtEl>
                                        <p:attrNameLst>
                                          <p:attrName>style.visibility</p:attrName>
                                        </p:attrNameLst>
                                      </p:cBhvr>
                                      <p:to>
                                        <p:strVal val="visible"/>
                                      </p:to>
                                    </p:set>
                                    <p:animScale>
                                      <p:cBhvr>
                                        <p:cTn id="123"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750" decel="50000" fill="hold">
                                          <p:stCondLst>
                                            <p:cond delay="0"/>
                                          </p:stCondLst>
                                        </p:cTn>
                                        <p:tgtEl>
                                          <p:spTgt spid="22"/>
                                        </p:tgtEl>
                                        <p:attrNameLst>
                                          <p:attrName>ppt_x</p:attrName>
                                          <p:attrName>ppt_y</p:attrName>
                                        </p:attrNameLst>
                                      </p:cBhvr>
                                    </p:animMotion>
                                    <p:animEffect transition="in" filter="fade">
                                      <p:cBhvr>
                                        <p:cTn id="125" dur="750"/>
                                        <p:tgtEl>
                                          <p:spTgt spid="22"/>
                                        </p:tgtEl>
                                      </p:cBhvr>
                                    </p:animEffect>
                                  </p:childTnLst>
                                </p:cTn>
                              </p:par>
                            </p:childTnLst>
                          </p:cTn>
                        </p:par>
                        <p:par>
                          <p:cTn id="126" fill="hold">
                            <p:stCondLst>
                              <p:cond delay="17000"/>
                            </p:stCondLst>
                            <p:childTnLst>
                              <p:par>
                                <p:cTn id="127" presetID="2" presetClass="entr" presetSubtype="8" repeatDur="0" restart="never"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additive="base">
                                        <p:cTn id="129" dur="750" fill="hold"/>
                                        <p:tgtEl>
                                          <p:spTgt spid="29"/>
                                        </p:tgtEl>
                                        <p:attrNameLst>
                                          <p:attrName>ppt_x</p:attrName>
                                        </p:attrNameLst>
                                      </p:cBhvr>
                                      <p:tavLst>
                                        <p:tav tm="0">
                                          <p:val>
                                            <p:strVal val="0-#ppt_w/2"/>
                                          </p:val>
                                        </p:tav>
                                        <p:tav tm="100000">
                                          <p:val>
                                            <p:strVal val="#ppt_x"/>
                                          </p:val>
                                        </p:tav>
                                      </p:tavLst>
                                    </p:anim>
                                    <p:anim calcmode="lin" valueType="num">
                                      <p:cBhvr additive="base">
                                        <p:cTn id="130" dur="750" fill="hold"/>
                                        <p:tgtEl>
                                          <p:spTgt spid="29"/>
                                        </p:tgtEl>
                                        <p:attrNameLst>
                                          <p:attrName>ppt_y</p:attrName>
                                        </p:attrNameLst>
                                      </p:cBhvr>
                                      <p:tavLst>
                                        <p:tav tm="0">
                                          <p:val>
                                            <p:strVal val="#ppt_y"/>
                                          </p:val>
                                        </p:tav>
                                        <p:tav tm="100000">
                                          <p:val>
                                            <p:strVal val="#ppt_y"/>
                                          </p:val>
                                        </p:tav>
                                      </p:tavLst>
                                    </p:anim>
                                  </p:childTnLst>
                                </p:cTn>
                              </p:par>
                            </p:childTnLst>
                          </p:cTn>
                        </p:par>
                        <p:par>
                          <p:cTn id="131" fill="hold">
                            <p:stCondLst>
                              <p:cond delay="17750"/>
                            </p:stCondLst>
                            <p:childTnLst>
                              <p:par>
                                <p:cTn id="132" presetID="2" presetClass="entr" presetSubtype="2" fill="hold" grpId="0" nodeType="after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additive="base">
                                        <p:cTn id="134" dur="750" fill="hold"/>
                                        <p:tgtEl>
                                          <p:spTgt spid="25"/>
                                        </p:tgtEl>
                                        <p:attrNameLst>
                                          <p:attrName>ppt_x</p:attrName>
                                        </p:attrNameLst>
                                      </p:cBhvr>
                                      <p:tavLst>
                                        <p:tav tm="0">
                                          <p:val>
                                            <p:strVal val="1+#ppt_w/2"/>
                                          </p:val>
                                        </p:tav>
                                        <p:tav tm="100000">
                                          <p:val>
                                            <p:strVal val="#ppt_x"/>
                                          </p:val>
                                        </p:tav>
                                      </p:tavLst>
                                    </p:anim>
                                    <p:anim calcmode="lin" valueType="num">
                                      <p:cBhvr additive="base">
                                        <p:cTn id="135" dur="750" fill="hold"/>
                                        <p:tgtEl>
                                          <p:spTgt spid="25"/>
                                        </p:tgtEl>
                                        <p:attrNameLst>
                                          <p:attrName>ppt_y</p:attrName>
                                        </p:attrNameLst>
                                      </p:cBhvr>
                                      <p:tavLst>
                                        <p:tav tm="0">
                                          <p:val>
                                            <p:strVal val="#ppt_y"/>
                                          </p:val>
                                        </p:tav>
                                        <p:tav tm="100000">
                                          <p:val>
                                            <p:strVal val="#ppt_y"/>
                                          </p:val>
                                        </p:tav>
                                      </p:tavLst>
                                    </p:anim>
                                  </p:childTnLst>
                                </p:cTn>
                              </p:par>
                            </p:childTnLst>
                          </p:cTn>
                        </p:par>
                        <p:par>
                          <p:cTn id="136" fill="hold">
                            <p:stCondLst>
                              <p:cond delay="18500"/>
                            </p:stCondLst>
                            <p:childTnLst>
                              <p:par>
                                <p:cTn id="137" presetID="52" presetClass="entr" presetSubtype="0"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Scale>
                                      <p:cBhvr>
                                        <p:cTn id="139"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0" dur="750" decel="50000" fill="hold">
                                          <p:stCondLst>
                                            <p:cond delay="0"/>
                                          </p:stCondLst>
                                        </p:cTn>
                                        <p:tgtEl>
                                          <p:spTgt spid="24"/>
                                        </p:tgtEl>
                                        <p:attrNameLst>
                                          <p:attrName>ppt_x</p:attrName>
                                          <p:attrName>ppt_y</p:attrName>
                                        </p:attrNameLst>
                                      </p:cBhvr>
                                    </p:animMotion>
                                    <p:animEffect transition="in" filter="fade">
                                      <p:cBhvr>
                                        <p:cTn id="141"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Title_1"/>
          <p:cNvSpPr/>
          <p:nvPr>
            <p:custDataLst>
              <p:tags r:id="rId2"/>
            </p:custDataLst>
          </p:nvPr>
        </p:nvSpPr>
        <p:spPr>
          <a:xfrm>
            <a:off x="1893889" y="1509713"/>
            <a:ext cx="2436813" cy="475615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6000" b="1" spc="600" dirty="0" smtClean="0">
                <a:solidFill>
                  <a:schemeClr val="tx1"/>
                </a:solidFill>
                <a:latin typeface="李旭科书法" panose="02000603000000000000" pitchFamily="2" charset="-122"/>
                <a:ea typeface="李旭科书法" panose="02000603000000000000" pitchFamily="2" charset="-122"/>
              </a:rPr>
              <a:t>标 题</a:t>
            </a:r>
            <a:endParaRPr lang="zh-CN" altLang="en-US" sz="6000" b="1" spc="600" dirty="0">
              <a:solidFill>
                <a:schemeClr val="tx1"/>
              </a:solidFill>
              <a:latin typeface="李旭科书法" panose="02000603000000000000" pitchFamily="2" charset="-122"/>
              <a:ea typeface="李旭科书法" panose="02000603000000000000" pitchFamily="2" charset="-122"/>
            </a:endParaRPr>
          </a:p>
        </p:txBody>
      </p:sp>
      <p:cxnSp>
        <p:nvCxnSpPr>
          <p:cNvPr id="7" name="MH_Other_1"/>
          <p:cNvCxnSpPr/>
          <p:nvPr>
            <p:custDataLst>
              <p:tags r:id="rId3"/>
            </p:custDataLst>
          </p:nvPr>
        </p:nvCxnSpPr>
        <p:spPr>
          <a:xfrm flipH="1">
            <a:off x="4397376" y="2551113"/>
            <a:ext cx="5135563" cy="0"/>
          </a:xfrm>
          <a:prstGeom prst="line">
            <a:avLst/>
          </a:prstGeom>
          <a:ln w="3175">
            <a:solidFill>
              <a:srgbClr val="1DC3D1"/>
            </a:solidFill>
          </a:ln>
        </p:spPr>
        <p:style>
          <a:lnRef idx="1">
            <a:schemeClr val="accent1"/>
          </a:lnRef>
          <a:fillRef idx="0">
            <a:schemeClr val="accent1"/>
          </a:fillRef>
          <a:effectRef idx="0">
            <a:schemeClr val="accent1"/>
          </a:effectRef>
          <a:fontRef idx="minor">
            <a:schemeClr val="tx1"/>
          </a:fontRef>
        </p:style>
      </p:cxnSp>
      <p:sp>
        <p:nvSpPr>
          <p:cNvPr id="2052" name="MH_SubTitle_1"/>
          <p:cNvSpPr txBox="1">
            <a:spLocks noChangeArrowheads="1"/>
          </p:cNvSpPr>
          <p:nvPr>
            <p:custDataLst>
              <p:tags r:id="rId4"/>
            </p:custDataLst>
          </p:nvPr>
        </p:nvSpPr>
        <p:spPr bwMode="auto">
          <a:xfrm>
            <a:off x="4264025" y="1984375"/>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6" name="MH_Other_2"/>
          <p:cNvSpPr/>
          <p:nvPr>
            <p:custDataLst>
              <p:tags r:id="rId5"/>
            </p:custDataLst>
          </p:nvPr>
        </p:nvSpPr>
        <p:spPr>
          <a:xfrm>
            <a:off x="4741863" y="1509713"/>
            <a:ext cx="544512" cy="430212"/>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rgbClr val="5F482D"/>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defRPr/>
            </a:pPr>
            <a:endParaRPr lang="zh-CN" altLang="en-US" dirty="0">
              <a:solidFill>
                <a:srgbClr val="17C2CF"/>
              </a:solidFill>
            </a:endParaRPr>
          </a:p>
        </p:txBody>
      </p:sp>
      <p:sp>
        <p:nvSpPr>
          <p:cNvPr id="2054" name="MH_SubTitle_2"/>
          <p:cNvSpPr txBox="1">
            <a:spLocks noChangeArrowheads="1"/>
          </p:cNvSpPr>
          <p:nvPr>
            <p:custDataLst>
              <p:tags r:id="rId6"/>
            </p:custDataLst>
          </p:nvPr>
        </p:nvSpPr>
        <p:spPr bwMode="auto">
          <a:xfrm>
            <a:off x="4264025" y="33258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7" name="MH_Other_3"/>
          <p:cNvSpPr/>
          <p:nvPr>
            <p:custDataLst>
              <p:tags r:id="rId7"/>
            </p:custDataLst>
          </p:nvPr>
        </p:nvSpPr>
        <p:spPr>
          <a:xfrm flipH="1">
            <a:off x="4741863" y="2778125"/>
            <a:ext cx="544512" cy="496888"/>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rgbClr val="CA83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6" name="MH_SubTitle_3"/>
          <p:cNvSpPr txBox="1">
            <a:spLocks noChangeArrowheads="1"/>
          </p:cNvSpPr>
          <p:nvPr>
            <p:custDataLst>
              <p:tags r:id="rId8"/>
            </p:custDataLst>
          </p:nvPr>
        </p:nvSpPr>
        <p:spPr bwMode="auto">
          <a:xfrm>
            <a:off x="4264025" y="4622800"/>
            <a:ext cx="1487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8" name="MH_Other_4"/>
          <p:cNvSpPr>
            <a:spLocks/>
          </p:cNvSpPr>
          <p:nvPr>
            <p:custDataLst>
              <p:tags r:id="rId9"/>
            </p:custDataLst>
          </p:nvPr>
        </p:nvSpPr>
        <p:spPr bwMode="auto">
          <a:xfrm>
            <a:off x="4800601" y="4081463"/>
            <a:ext cx="544513" cy="474662"/>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D6D40B"/>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sp>
        <p:nvSpPr>
          <p:cNvPr id="2058" name="MH_SubTitle_4"/>
          <p:cNvSpPr txBox="1">
            <a:spLocks noChangeArrowheads="1"/>
          </p:cNvSpPr>
          <p:nvPr>
            <p:custDataLst>
              <p:tags r:id="rId10"/>
            </p:custDataLst>
          </p:nvPr>
        </p:nvSpPr>
        <p:spPr bwMode="auto">
          <a:xfrm>
            <a:off x="4264025" y="5827714"/>
            <a:ext cx="1487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1600" dirty="0" smtClean="0">
                <a:solidFill>
                  <a:schemeClr val="accent1"/>
                </a:solidFill>
                <a:latin typeface="+mn-lt"/>
                <a:ea typeface="+mn-ea"/>
              </a:rPr>
              <a:t>标题</a:t>
            </a:r>
            <a:endParaRPr lang="zh-CN" altLang="en-US" sz="1600" dirty="0">
              <a:solidFill>
                <a:schemeClr val="accent1"/>
              </a:solidFill>
              <a:latin typeface="+mn-lt"/>
              <a:ea typeface="+mn-ea"/>
            </a:endParaRPr>
          </a:p>
        </p:txBody>
      </p:sp>
      <p:sp>
        <p:nvSpPr>
          <p:cNvPr id="39" name="MH_Other_5"/>
          <p:cNvSpPr>
            <a:spLocks/>
          </p:cNvSpPr>
          <p:nvPr>
            <p:custDataLst>
              <p:tags r:id="rId11"/>
            </p:custDataLst>
          </p:nvPr>
        </p:nvSpPr>
        <p:spPr bwMode="auto">
          <a:xfrm>
            <a:off x="4756151" y="5345113"/>
            <a:ext cx="544513" cy="46355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D6168A"/>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7C2CF"/>
              </a:solidFill>
            </a:endParaRPr>
          </a:p>
        </p:txBody>
      </p:sp>
      <p:cxnSp>
        <p:nvCxnSpPr>
          <p:cNvPr id="27" name="MH_Other_6"/>
          <p:cNvCxnSpPr/>
          <p:nvPr>
            <p:custDataLst>
              <p:tags r:id="rId12"/>
            </p:custDataLst>
          </p:nvPr>
        </p:nvCxnSpPr>
        <p:spPr>
          <a:xfrm flipH="1">
            <a:off x="4397376" y="3897313"/>
            <a:ext cx="5135563" cy="0"/>
          </a:xfrm>
          <a:prstGeom prst="line">
            <a:avLst/>
          </a:prstGeom>
          <a:ln w="3175">
            <a:solidFill>
              <a:srgbClr val="673D14"/>
            </a:solidFill>
          </a:ln>
        </p:spPr>
        <p:style>
          <a:lnRef idx="1">
            <a:schemeClr val="accent1"/>
          </a:lnRef>
          <a:fillRef idx="0">
            <a:schemeClr val="accent1"/>
          </a:fillRef>
          <a:effectRef idx="0">
            <a:schemeClr val="accent1"/>
          </a:effectRef>
          <a:fontRef idx="minor">
            <a:schemeClr val="tx1"/>
          </a:fontRef>
        </p:style>
      </p:cxnSp>
      <p:cxnSp>
        <p:nvCxnSpPr>
          <p:cNvPr id="28" name="MH_Other_7"/>
          <p:cNvCxnSpPr/>
          <p:nvPr>
            <p:custDataLst>
              <p:tags r:id="rId13"/>
            </p:custDataLst>
          </p:nvPr>
        </p:nvCxnSpPr>
        <p:spPr>
          <a:xfrm flipH="1">
            <a:off x="4397376" y="5192713"/>
            <a:ext cx="5135563" cy="0"/>
          </a:xfrm>
          <a:prstGeom prst="line">
            <a:avLst/>
          </a:prstGeom>
          <a:ln w="3175">
            <a:solidFill>
              <a:srgbClr val="F43766"/>
            </a:solidFill>
          </a:ln>
        </p:spPr>
        <p:style>
          <a:lnRef idx="1">
            <a:schemeClr val="accent1"/>
          </a:lnRef>
          <a:fillRef idx="0">
            <a:schemeClr val="accent1"/>
          </a:fillRef>
          <a:effectRef idx="0">
            <a:schemeClr val="accent1"/>
          </a:effectRef>
          <a:fontRef idx="minor">
            <a:schemeClr val="tx1"/>
          </a:fontRef>
        </p:style>
      </p:cxnSp>
      <p:sp>
        <p:nvSpPr>
          <p:cNvPr id="19" name="MH_Text_1"/>
          <p:cNvSpPr txBox="1">
            <a:spLocks noChangeArrowheads="1"/>
          </p:cNvSpPr>
          <p:nvPr>
            <p:custDataLst>
              <p:tags r:id="rId14"/>
            </p:custDataLst>
          </p:nvPr>
        </p:nvSpPr>
        <p:spPr bwMode="auto">
          <a:xfrm>
            <a:off x="6469063" y="1406525"/>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pic>
        <p:nvPicPr>
          <p:cNvPr id="4" name="图片 3"/>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137636" y="-82497"/>
            <a:ext cx="4927813" cy="5256159"/>
          </a:xfrm>
          <a:prstGeom prst="rect">
            <a:avLst/>
          </a:prstGeom>
        </p:spPr>
      </p:pic>
      <p:pic>
        <p:nvPicPr>
          <p:cNvPr id="5" name="图片 4"/>
          <p:cNvPicPr>
            <a:picLocks noChangeAspect="1"/>
          </p:cNvPicPr>
          <p:nvPr/>
        </p:nvPicPr>
        <p:blipFill>
          <a:blip r:embed="rId20" cstate="email">
            <a:extLst>
              <a:ext uri="{28A0092B-C50C-407E-A947-70E740481C1C}">
                <a14:useLocalDpi xmlns:a14="http://schemas.microsoft.com/office/drawing/2010/main" val="0"/>
              </a:ext>
            </a:extLst>
          </a:blip>
          <a:stretch>
            <a:fillRect/>
          </a:stretch>
        </p:blipFill>
        <p:spPr>
          <a:xfrm>
            <a:off x="8371951" y="266701"/>
            <a:ext cx="5679748" cy="6858000"/>
          </a:xfrm>
          <a:prstGeom prst="rect">
            <a:avLst/>
          </a:prstGeom>
        </p:spPr>
      </p:pic>
      <p:sp>
        <p:nvSpPr>
          <p:cNvPr id="23" name="MH_Text_1"/>
          <p:cNvSpPr txBox="1">
            <a:spLocks noChangeArrowheads="1"/>
          </p:cNvSpPr>
          <p:nvPr>
            <p:custDataLst>
              <p:tags r:id="rId15"/>
            </p:custDataLst>
          </p:nvPr>
        </p:nvSpPr>
        <p:spPr bwMode="auto">
          <a:xfrm>
            <a:off x="6437582" y="274002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4" name="MH_Text_1"/>
          <p:cNvSpPr txBox="1">
            <a:spLocks noChangeArrowheads="1"/>
          </p:cNvSpPr>
          <p:nvPr>
            <p:custDataLst>
              <p:tags r:id="rId16"/>
            </p:custDataLst>
          </p:nvPr>
        </p:nvSpPr>
        <p:spPr bwMode="auto">
          <a:xfrm>
            <a:off x="6469063" y="412432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5" name="MH_Text_1"/>
          <p:cNvSpPr txBox="1">
            <a:spLocks noChangeArrowheads="1"/>
          </p:cNvSpPr>
          <p:nvPr>
            <p:custDataLst>
              <p:tags r:id="rId17"/>
            </p:custDataLst>
          </p:nvPr>
        </p:nvSpPr>
        <p:spPr bwMode="auto">
          <a:xfrm>
            <a:off x="6451871" y="5395917"/>
            <a:ext cx="29384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smtClean="0">
              <a:solidFill>
                <a:schemeClr val="accent1">
                  <a:lumMod val="75000"/>
                </a:schemeClr>
              </a:solidFill>
              <a:latin typeface="+mn-lt"/>
              <a:ea typeface="+mn-ea"/>
            </a:endParaRPr>
          </a:p>
          <a:p>
            <a:pPr algn="just">
              <a:lnSpc>
                <a:spcPct val="130000"/>
              </a:lnSpc>
              <a:defRPr/>
            </a:pPr>
            <a:r>
              <a:rPr lang="zh-CN" altLang="en-US" dirty="0" smtClean="0">
                <a:solidFill>
                  <a:schemeClr val="accent1">
                    <a:lumMod val="75000"/>
                  </a:schemeClr>
                </a:solidFill>
                <a:latin typeface="+mn-lt"/>
                <a:ea typeface="+mn-ea"/>
              </a:rPr>
              <a:t>输入你的文本内容</a:t>
            </a:r>
            <a:endParaRPr lang="en-US" altLang="zh-CN" dirty="0">
              <a:solidFill>
                <a:schemeClr val="accent1">
                  <a:lumMod val="75000"/>
                </a:schemeClr>
              </a:solidFill>
              <a:latin typeface="+mn-lt"/>
              <a:ea typeface="+mn-ea"/>
            </a:endParaRPr>
          </a:p>
        </p:txBody>
      </p:sp>
      <p:sp>
        <p:nvSpPr>
          <p:cNvPr id="26" name="矩形 25"/>
          <p:cNvSpPr/>
          <p:nvPr/>
        </p:nvSpPr>
        <p:spPr>
          <a:xfrm>
            <a:off x="4330702" y="434974"/>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1687482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fade">
                                      <p:cBhvr>
                                        <p:cTn id="31" dur="1000"/>
                                        <p:tgtEl>
                                          <p:spTgt spid="2052"/>
                                        </p:tgtEl>
                                      </p:cBhvr>
                                    </p:animEffect>
                                    <p:anim calcmode="lin" valueType="num">
                                      <p:cBhvr>
                                        <p:cTn id="32" dur="1000" fill="hold"/>
                                        <p:tgtEl>
                                          <p:spTgt spid="2052"/>
                                        </p:tgtEl>
                                        <p:attrNameLst>
                                          <p:attrName>ppt_x</p:attrName>
                                        </p:attrNameLst>
                                      </p:cBhvr>
                                      <p:tavLst>
                                        <p:tav tm="0">
                                          <p:val>
                                            <p:strVal val="#ppt_x"/>
                                          </p:val>
                                        </p:tav>
                                        <p:tav tm="100000">
                                          <p:val>
                                            <p:strVal val="#ppt_x"/>
                                          </p:val>
                                        </p:tav>
                                      </p:tavLst>
                                    </p:anim>
                                    <p:anim calcmode="lin" valueType="num">
                                      <p:cBhvr>
                                        <p:cTn id="33" dur="1000" fill="hold"/>
                                        <p:tgtEl>
                                          <p:spTgt spid="205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30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1100"/>
                                        <p:tgtEl>
                                          <p:spTgt spid="7"/>
                                        </p:tgtEl>
                                      </p:cBhvr>
                                    </p:animEffect>
                                  </p:childTnLst>
                                </p:cTn>
                              </p:par>
                            </p:childTnLst>
                          </p:cTn>
                        </p:par>
                        <p:par>
                          <p:cTn id="43" fill="hold">
                            <p:stCondLst>
                              <p:cond delay="5900"/>
                            </p:stCondLst>
                            <p:childTnLst>
                              <p:par>
                                <p:cTn id="44" presetID="53" presetClass="entr" presetSubtype="16"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childTnLst>
                          </p:cTn>
                        </p:par>
                        <p:par>
                          <p:cTn id="49" fill="hold">
                            <p:stCondLst>
                              <p:cond delay="6400"/>
                            </p:stCondLst>
                            <p:childTnLst>
                              <p:par>
                                <p:cTn id="50" presetID="42" presetClass="entr" presetSubtype="0" fill="hold" grpId="0" nodeType="afterEffect">
                                  <p:stCondLst>
                                    <p:cond delay="0"/>
                                  </p:stCondLst>
                                  <p:childTnLst>
                                    <p:set>
                                      <p:cBhvr>
                                        <p:cTn id="51" dur="1" fill="hold">
                                          <p:stCondLst>
                                            <p:cond delay="0"/>
                                          </p:stCondLst>
                                        </p:cTn>
                                        <p:tgtEl>
                                          <p:spTgt spid="2054"/>
                                        </p:tgtEl>
                                        <p:attrNameLst>
                                          <p:attrName>style.visibility</p:attrName>
                                        </p:attrNameLst>
                                      </p:cBhvr>
                                      <p:to>
                                        <p:strVal val="visible"/>
                                      </p:to>
                                    </p:set>
                                    <p:animEffect transition="in" filter="fade">
                                      <p:cBhvr>
                                        <p:cTn id="52" dur="1000"/>
                                        <p:tgtEl>
                                          <p:spTgt spid="2054"/>
                                        </p:tgtEl>
                                      </p:cBhvr>
                                    </p:animEffect>
                                    <p:anim calcmode="lin" valueType="num">
                                      <p:cBhvr>
                                        <p:cTn id="53" dur="1000" fill="hold"/>
                                        <p:tgtEl>
                                          <p:spTgt spid="2054"/>
                                        </p:tgtEl>
                                        <p:attrNameLst>
                                          <p:attrName>ppt_x</p:attrName>
                                        </p:attrNameLst>
                                      </p:cBhvr>
                                      <p:tavLst>
                                        <p:tav tm="0">
                                          <p:val>
                                            <p:strVal val="#ppt_x"/>
                                          </p:val>
                                        </p:tav>
                                        <p:tav tm="100000">
                                          <p:val>
                                            <p:strVal val="#ppt_x"/>
                                          </p:val>
                                        </p:tav>
                                      </p:tavLst>
                                    </p:anim>
                                    <p:anim calcmode="lin" valueType="num">
                                      <p:cBhvr>
                                        <p:cTn id="54" dur="1000" fill="hold"/>
                                        <p:tgtEl>
                                          <p:spTgt spid="2054"/>
                                        </p:tgtEl>
                                        <p:attrNameLst>
                                          <p:attrName>ppt_y</p:attrName>
                                        </p:attrNameLst>
                                      </p:cBhvr>
                                      <p:tavLst>
                                        <p:tav tm="0">
                                          <p:val>
                                            <p:strVal val="#ppt_y+.1"/>
                                          </p:val>
                                        </p:tav>
                                        <p:tav tm="100000">
                                          <p:val>
                                            <p:strVal val="#ppt_y"/>
                                          </p:val>
                                        </p:tav>
                                      </p:tavLst>
                                    </p:anim>
                                  </p:childTnLst>
                                </p:cTn>
                              </p:par>
                            </p:childTnLst>
                          </p:cTn>
                        </p:par>
                        <p:par>
                          <p:cTn id="55" fill="hold">
                            <p:stCondLst>
                              <p:cond delay="7400"/>
                            </p:stCondLst>
                            <p:childTnLst>
                              <p:par>
                                <p:cTn id="56" presetID="47"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22" presetClass="entr" presetSubtype="8" fill="hold" nodeType="withEffect">
                                  <p:stCondLst>
                                    <p:cond delay="30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1100"/>
                                        <p:tgtEl>
                                          <p:spTgt spid="27"/>
                                        </p:tgtEl>
                                      </p:cBhvr>
                                    </p:animEffect>
                                  </p:childTnLst>
                                </p:cTn>
                              </p:par>
                            </p:childTnLst>
                          </p:cTn>
                        </p:par>
                        <p:par>
                          <p:cTn id="64" fill="hold">
                            <p:stCondLst>
                              <p:cond delay="8800"/>
                            </p:stCondLst>
                            <p:childTnLst>
                              <p:par>
                                <p:cTn id="65" presetID="53" presetClass="entr" presetSubtype="16"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childTnLst>
                          </p:cTn>
                        </p:par>
                        <p:par>
                          <p:cTn id="70" fill="hold">
                            <p:stCondLst>
                              <p:cond delay="9300"/>
                            </p:stCondLst>
                            <p:childTnLst>
                              <p:par>
                                <p:cTn id="71" presetID="42" presetClass="entr" presetSubtype="0" fill="hold" grpId="0" nodeType="afterEffect">
                                  <p:stCondLst>
                                    <p:cond delay="0"/>
                                  </p:stCondLst>
                                  <p:childTnLst>
                                    <p:set>
                                      <p:cBhvr>
                                        <p:cTn id="72" dur="1" fill="hold">
                                          <p:stCondLst>
                                            <p:cond delay="0"/>
                                          </p:stCondLst>
                                        </p:cTn>
                                        <p:tgtEl>
                                          <p:spTgt spid="2056"/>
                                        </p:tgtEl>
                                        <p:attrNameLst>
                                          <p:attrName>style.visibility</p:attrName>
                                        </p:attrNameLst>
                                      </p:cBhvr>
                                      <p:to>
                                        <p:strVal val="visible"/>
                                      </p:to>
                                    </p:set>
                                    <p:animEffect transition="in" filter="fade">
                                      <p:cBhvr>
                                        <p:cTn id="73" dur="1000"/>
                                        <p:tgtEl>
                                          <p:spTgt spid="2056"/>
                                        </p:tgtEl>
                                      </p:cBhvr>
                                    </p:animEffect>
                                    <p:anim calcmode="lin" valueType="num">
                                      <p:cBhvr>
                                        <p:cTn id="74" dur="1000" fill="hold"/>
                                        <p:tgtEl>
                                          <p:spTgt spid="2056"/>
                                        </p:tgtEl>
                                        <p:attrNameLst>
                                          <p:attrName>ppt_x</p:attrName>
                                        </p:attrNameLst>
                                      </p:cBhvr>
                                      <p:tavLst>
                                        <p:tav tm="0">
                                          <p:val>
                                            <p:strVal val="#ppt_x"/>
                                          </p:val>
                                        </p:tav>
                                        <p:tav tm="100000">
                                          <p:val>
                                            <p:strVal val="#ppt_x"/>
                                          </p:val>
                                        </p:tav>
                                      </p:tavLst>
                                    </p:anim>
                                    <p:anim calcmode="lin" valueType="num">
                                      <p:cBhvr>
                                        <p:cTn id="75" dur="1000" fill="hold"/>
                                        <p:tgtEl>
                                          <p:spTgt spid="2056"/>
                                        </p:tgtEl>
                                        <p:attrNameLst>
                                          <p:attrName>ppt_y</p:attrName>
                                        </p:attrNameLst>
                                      </p:cBhvr>
                                      <p:tavLst>
                                        <p:tav tm="0">
                                          <p:val>
                                            <p:strVal val="#ppt_y+.1"/>
                                          </p:val>
                                        </p:tav>
                                        <p:tav tm="100000">
                                          <p:val>
                                            <p:strVal val="#ppt_y"/>
                                          </p:val>
                                        </p:tav>
                                      </p:tavLst>
                                    </p:anim>
                                  </p:childTnLst>
                                </p:cTn>
                              </p:par>
                            </p:childTnLst>
                          </p:cTn>
                        </p:par>
                        <p:par>
                          <p:cTn id="76" fill="hold">
                            <p:stCondLst>
                              <p:cond delay="10300"/>
                            </p:stCondLst>
                            <p:childTnLst>
                              <p:par>
                                <p:cTn id="77" presetID="47"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
                                  </p:stCondLst>
                                  <p:childTnLst>
                                    <p:set>
                                      <p:cBhvr>
                                        <p:cTn id="83" dur="1" fill="hold">
                                          <p:stCondLst>
                                            <p:cond delay="0"/>
                                          </p:stCondLst>
                                        </p:cTn>
                                        <p:tgtEl>
                                          <p:spTgt spid="28"/>
                                        </p:tgtEl>
                                        <p:attrNameLst>
                                          <p:attrName>style.visibility</p:attrName>
                                        </p:attrNameLst>
                                      </p:cBhvr>
                                      <p:to>
                                        <p:strVal val="visible"/>
                                      </p:to>
                                    </p:set>
                                    <p:animEffect transition="in" filter="wipe(left)">
                                      <p:cBhvr>
                                        <p:cTn id="84" dur="1100"/>
                                        <p:tgtEl>
                                          <p:spTgt spid="28"/>
                                        </p:tgtEl>
                                      </p:cBhvr>
                                    </p:animEffect>
                                  </p:childTnLst>
                                </p:cTn>
                              </p:par>
                            </p:childTnLst>
                          </p:cTn>
                        </p:par>
                        <p:par>
                          <p:cTn id="85" fill="hold">
                            <p:stCondLst>
                              <p:cond delay="11700"/>
                            </p:stCondLst>
                            <p:childTnLst>
                              <p:par>
                                <p:cTn id="86" presetID="53" presetClass="entr" presetSubtype="16"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12200"/>
                            </p:stCondLst>
                            <p:childTnLst>
                              <p:par>
                                <p:cTn id="92" presetID="42" presetClass="entr" presetSubtype="0" fill="hold" grpId="0" nodeType="afterEffect">
                                  <p:stCondLst>
                                    <p:cond delay="0"/>
                                  </p:stCondLst>
                                  <p:childTnLst>
                                    <p:set>
                                      <p:cBhvr>
                                        <p:cTn id="93" dur="1" fill="hold">
                                          <p:stCondLst>
                                            <p:cond delay="0"/>
                                          </p:stCondLst>
                                        </p:cTn>
                                        <p:tgtEl>
                                          <p:spTgt spid="2058"/>
                                        </p:tgtEl>
                                        <p:attrNameLst>
                                          <p:attrName>style.visibility</p:attrName>
                                        </p:attrNameLst>
                                      </p:cBhvr>
                                      <p:to>
                                        <p:strVal val="visible"/>
                                      </p:to>
                                    </p:set>
                                    <p:animEffect transition="in" filter="fade">
                                      <p:cBhvr>
                                        <p:cTn id="94" dur="1000"/>
                                        <p:tgtEl>
                                          <p:spTgt spid="2058"/>
                                        </p:tgtEl>
                                      </p:cBhvr>
                                    </p:animEffect>
                                    <p:anim calcmode="lin" valueType="num">
                                      <p:cBhvr>
                                        <p:cTn id="95" dur="1000" fill="hold"/>
                                        <p:tgtEl>
                                          <p:spTgt spid="2058"/>
                                        </p:tgtEl>
                                        <p:attrNameLst>
                                          <p:attrName>ppt_x</p:attrName>
                                        </p:attrNameLst>
                                      </p:cBhvr>
                                      <p:tavLst>
                                        <p:tav tm="0">
                                          <p:val>
                                            <p:strVal val="#ppt_x"/>
                                          </p:val>
                                        </p:tav>
                                        <p:tav tm="100000">
                                          <p:val>
                                            <p:strVal val="#ppt_x"/>
                                          </p:val>
                                        </p:tav>
                                      </p:tavLst>
                                    </p:anim>
                                    <p:anim calcmode="lin" valueType="num">
                                      <p:cBhvr>
                                        <p:cTn id="96" dur="1000" fill="hold"/>
                                        <p:tgtEl>
                                          <p:spTgt spid="2058"/>
                                        </p:tgtEl>
                                        <p:attrNameLst>
                                          <p:attrName>ppt_y</p:attrName>
                                        </p:attrNameLst>
                                      </p:cBhvr>
                                      <p:tavLst>
                                        <p:tav tm="0">
                                          <p:val>
                                            <p:strVal val="#ppt_y+.1"/>
                                          </p:val>
                                        </p:tav>
                                        <p:tav tm="100000">
                                          <p:val>
                                            <p:strVal val="#ppt_y"/>
                                          </p:val>
                                        </p:tav>
                                      </p:tavLst>
                                    </p:anim>
                                  </p:childTnLst>
                                </p:cTn>
                              </p:par>
                            </p:childTnLst>
                          </p:cTn>
                        </p:par>
                        <p:par>
                          <p:cTn id="97" fill="hold">
                            <p:stCondLst>
                              <p:cond delay="13200"/>
                            </p:stCondLst>
                            <p:childTnLst>
                              <p:par>
                                <p:cTn id="98" presetID="47" presetClass="entr" presetSubtype="0"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700"/>
                                  </p:stCondLst>
                                  <p:childTnLst>
                                    <p:set>
                                      <p:cBhvr>
                                        <p:cTn id="104" dur="1" fill="hold">
                                          <p:stCondLst>
                                            <p:cond delay="0"/>
                                          </p:stCondLst>
                                        </p:cTn>
                                        <p:tgtEl>
                                          <p:spTgt spid="5"/>
                                        </p:tgtEl>
                                        <p:attrNameLst>
                                          <p:attrName>style.visibility</p:attrName>
                                        </p:attrNameLst>
                                      </p:cBhvr>
                                      <p:to>
                                        <p:strVal val="visible"/>
                                      </p:to>
                                    </p:set>
                                    <p:animEffect transition="in" filter="fade">
                                      <p:cBhvr>
                                        <p:cTn id="105" dur="1000"/>
                                        <p:tgtEl>
                                          <p:spTgt spid="5"/>
                                        </p:tgtEl>
                                      </p:cBhvr>
                                    </p:animEffect>
                                    <p:anim calcmode="lin" valueType="num">
                                      <p:cBhvr>
                                        <p:cTn id="106" dur="1000" fill="hold"/>
                                        <p:tgtEl>
                                          <p:spTgt spid="5"/>
                                        </p:tgtEl>
                                        <p:attrNameLst>
                                          <p:attrName>ppt_x</p:attrName>
                                        </p:attrNameLst>
                                      </p:cBhvr>
                                      <p:tavLst>
                                        <p:tav tm="0">
                                          <p:val>
                                            <p:strVal val="#ppt_x"/>
                                          </p:val>
                                        </p:tav>
                                        <p:tav tm="100000">
                                          <p:val>
                                            <p:strVal val="#ppt_x"/>
                                          </p:val>
                                        </p:tav>
                                      </p:tavLst>
                                    </p:anim>
                                    <p:anim calcmode="lin" valueType="num">
                                      <p:cBhvr>
                                        <p:cTn id="10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52" grpId="0"/>
      <p:bldP spid="36" grpId="0" animBg="1"/>
      <p:bldP spid="2054" grpId="0"/>
      <p:bldP spid="37" grpId="0" animBg="1"/>
      <p:bldP spid="2056" grpId="0"/>
      <p:bldP spid="38" grpId="0" animBg="1"/>
      <p:bldP spid="2058" grpId="0"/>
      <p:bldP spid="39" grpId="0" animBg="1"/>
      <p:bldP spid="19"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558126" y="2093094"/>
            <a:ext cx="9868137" cy="3793356"/>
            <a:chOff x="1927159" y="2048201"/>
            <a:chExt cx="8613841" cy="3311199"/>
          </a:xfrm>
        </p:grpSpPr>
        <p:sp>
          <p:nvSpPr>
            <p:cNvPr id="235" name="MH_Other_1"/>
            <p:cNvSpPr>
              <a:spLocks noChangeShapeType="1"/>
            </p:cNvSpPr>
            <p:nvPr>
              <p:custDataLst>
                <p:tags r:id="rId2"/>
              </p:custDataLst>
            </p:nvPr>
          </p:nvSpPr>
          <p:spPr bwMode="auto">
            <a:xfrm>
              <a:off x="4800861" y="3700169"/>
              <a:ext cx="2922715" cy="0"/>
            </a:xfrm>
            <a:prstGeom prst="line">
              <a:avLst/>
            </a:prstGeom>
            <a:noFill/>
            <a:ln w="3175">
              <a:solidFill>
                <a:srgbClr val="BCBCBC"/>
              </a:solidFill>
              <a:prstDash val="sysDash"/>
              <a:round/>
              <a:headEnd/>
              <a:tailEnd/>
            </a:ln>
            <a:extLst/>
          </p:spPr>
          <p:txBody>
            <a:bodyPr wrap="none" anchor="ctr"/>
            <a:lstStyle/>
            <a:p>
              <a:pPr>
                <a:defRPr/>
              </a:pPr>
              <a:endParaRPr lang="zh-CN" altLang="en-US" sz="1100"/>
            </a:p>
          </p:txBody>
        </p:sp>
        <p:sp>
          <p:nvSpPr>
            <p:cNvPr id="3080" name="MH_Title_1"/>
            <p:cNvSpPr>
              <a:spLocks noChangeArrowheads="1"/>
            </p:cNvSpPr>
            <p:nvPr>
              <p:custDataLst>
                <p:tags r:id="rId3"/>
              </p:custDataLst>
            </p:nvPr>
          </p:nvSpPr>
          <p:spPr bwMode="auto">
            <a:xfrm>
              <a:off x="5752105" y="3199132"/>
              <a:ext cx="998443" cy="994812"/>
            </a:xfrm>
            <a:prstGeom prst="ellipse">
              <a:avLst/>
            </a:prstGeom>
            <a:solidFill>
              <a:srgbClr val="FF0000"/>
            </a:solidFill>
            <a:ln w="63500" cmpd="dbl">
              <a:solidFill>
                <a:srgbClr val="FFFFFF"/>
              </a:solidFill>
              <a:round/>
              <a:headEnd/>
              <a:tailEnd/>
            </a:ln>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1800" dirty="0">
                  <a:solidFill>
                    <a:srgbClr val="FFFFFF"/>
                  </a:solidFill>
                  <a:latin typeface="+mn-lt"/>
                  <a:ea typeface="+mn-ea"/>
                </a:rPr>
                <a:t>LOREM</a:t>
              </a:r>
              <a:endParaRPr lang="zh-CN" altLang="en-US" sz="1800" dirty="0">
                <a:solidFill>
                  <a:srgbClr val="FFFFFF"/>
                </a:solidFill>
                <a:latin typeface="+mn-lt"/>
                <a:ea typeface="+mn-ea"/>
              </a:endParaRPr>
            </a:p>
          </p:txBody>
        </p:sp>
        <p:cxnSp>
          <p:nvCxnSpPr>
            <p:cNvPr id="3076" name="MH_Other_2"/>
            <p:cNvCxnSpPr>
              <a:cxnSpLocks noChangeShapeType="1"/>
            </p:cNvCxnSpPr>
            <p:nvPr>
              <p:custDataLst>
                <p:tags r:id="rId4"/>
              </p:custDataLst>
            </p:nvPr>
          </p:nvCxnSpPr>
          <p:spPr bwMode="auto">
            <a:xfrm rot="10800000" flipH="1" flipV="1">
              <a:off x="7109986" y="2253335"/>
              <a:ext cx="1816" cy="2882777"/>
            </a:xfrm>
            <a:prstGeom prst="bentConnector3">
              <a:avLst>
                <a:gd name="adj1" fmla="val -13200005"/>
              </a:avLst>
            </a:prstGeom>
            <a:noFill/>
            <a:ln w="3175">
              <a:solidFill>
                <a:srgbClr val="BCBCBC"/>
              </a:solidFill>
              <a:prstDash val="sysDash"/>
              <a:miter lim="800000"/>
              <a:headEnd/>
              <a:tailEnd/>
            </a:ln>
            <a:extLst>
              <a:ext uri="{909E8E84-426E-40DD-AFC4-6F175D3DCCD1}">
                <a14:hiddenFill xmlns:a14="http://schemas.microsoft.com/office/drawing/2010/main">
                  <a:noFill/>
                </a14:hiddenFill>
              </a:ext>
            </a:extLst>
          </p:spPr>
        </p:cxnSp>
        <p:cxnSp>
          <p:nvCxnSpPr>
            <p:cNvPr id="3077" name="MH_Other_3"/>
            <p:cNvCxnSpPr>
              <a:cxnSpLocks noChangeShapeType="1"/>
            </p:cNvCxnSpPr>
            <p:nvPr>
              <p:custDataLst>
                <p:tags r:id="rId5"/>
              </p:custDataLst>
            </p:nvPr>
          </p:nvCxnSpPr>
          <p:spPr bwMode="auto">
            <a:xfrm rot="10800000" flipV="1">
              <a:off x="7445827" y="2901415"/>
              <a:ext cx="12707" cy="1563018"/>
            </a:xfrm>
            <a:prstGeom prst="bentConnector3">
              <a:avLst>
                <a:gd name="adj1" fmla="val 1420000"/>
              </a:avLst>
            </a:prstGeom>
            <a:noFill/>
            <a:ln w="3175">
              <a:solidFill>
                <a:srgbClr val="BCBCBC"/>
              </a:solidFill>
              <a:prstDash val="sysDash"/>
              <a:miter lim="800000"/>
              <a:headEnd/>
              <a:tailEnd/>
            </a:ln>
            <a:extLst>
              <a:ext uri="{909E8E84-426E-40DD-AFC4-6F175D3DCCD1}">
                <a14:hiddenFill xmlns:a14="http://schemas.microsoft.com/office/drawing/2010/main">
                  <a:noFill/>
                </a14:hiddenFill>
              </a:ext>
            </a:extLst>
          </p:spPr>
        </p:cxnSp>
        <p:sp>
          <p:nvSpPr>
            <p:cNvPr id="3078" name="MH_Other_4"/>
            <p:cNvSpPr>
              <a:spLocks noChangeArrowheads="1"/>
            </p:cNvSpPr>
            <p:nvPr>
              <p:custDataLst>
                <p:tags r:id="rId6"/>
              </p:custDataLst>
            </p:nvPr>
          </p:nvSpPr>
          <p:spPr bwMode="auto">
            <a:xfrm>
              <a:off x="7053711" y="2142599"/>
              <a:ext cx="217842" cy="216027"/>
            </a:xfrm>
            <a:prstGeom prst="ellipse">
              <a:avLst/>
            </a:prstGeom>
            <a:solidFill>
              <a:srgbClr val="D6E4B8"/>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79" name="MH_Other_5"/>
            <p:cNvSpPr>
              <a:spLocks noChangeArrowheads="1"/>
            </p:cNvSpPr>
            <p:nvPr>
              <p:custDataLst>
                <p:tags r:id="rId7"/>
              </p:custDataLst>
            </p:nvPr>
          </p:nvSpPr>
          <p:spPr bwMode="auto">
            <a:xfrm>
              <a:off x="7409520" y="2785232"/>
              <a:ext cx="217842" cy="217842"/>
            </a:xfrm>
            <a:prstGeom prst="ellipse">
              <a:avLst/>
            </a:prstGeom>
            <a:solidFill>
              <a:srgbClr val="D5371D"/>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2" name="MH_Other_6"/>
            <p:cNvSpPr>
              <a:spLocks noChangeArrowheads="1"/>
            </p:cNvSpPr>
            <p:nvPr>
              <p:custDataLst>
                <p:tags r:id="rId8"/>
              </p:custDataLst>
            </p:nvPr>
          </p:nvSpPr>
          <p:spPr bwMode="auto">
            <a:xfrm>
              <a:off x="7418596" y="4348250"/>
              <a:ext cx="217842" cy="217842"/>
            </a:xfrm>
            <a:prstGeom prst="ellipse">
              <a:avLst/>
            </a:prstGeom>
            <a:solidFill>
              <a:srgbClr val="D23010"/>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81" name="MH_Other_7"/>
            <p:cNvSpPr>
              <a:spLocks noChangeArrowheads="1"/>
            </p:cNvSpPr>
            <p:nvPr>
              <p:custDataLst>
                <p:tags r:id="rId9"/>
              </p:custDataLst>
            </p:nvPr>
          </p:nvSpPr>
          <p:spPr bwMode="auto">
            <a:xfrm>
              <a:off x="7066418" y="5030822"/>
              <a:ext cx="219658" cy="217842"/>
            </a:xfrm>
            <a:prstGeom prst="ellipse">
              <a:avLst/>
            </a:prstGeom>
            <a:solidFill>
              <a:srgbClr val="A248C2"/>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82" name="MH_Other_8"/>
            <p:cNvSpPr>
              <a:spLocks noChangeArrowheads="1"/>
            </p:cNvSpPr>
            <p:nvPr>
              <p:custDataLst>
                <p:tags r:id="rId10"/>
              </p:custDataLst>
            </p:nvPr>
          </p:nvSpPr>
          <p:spPr bwMode="auto">
            <a:xfrm>
              <a:off x="7598316" y="3589433"/>
              <a:ext cx="217842" cy="217842"/>
            </a:xfrm>
            <a:prstGeom prst="ellipse">
              <a:avLst/>
            </a:prstGeom>
            <a:solidFill>
              <a:srgbClr val="7172FA"/>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8" name="MH_SubTitle_6"/>
            <p:cNvSpPr txBox="1">
              <a:spLocks noChangeArrowheads="1"/>
            </p:cNvSpPr>
            <p:nvPr>
              <p:custDataLst>
                <p:tags r:id="rId11"/>
              </p:custDataLst>
            </p:nvPr>
          </p:nvSpPr>
          <p:spPr bwMode="auto">
            <a:xfrm>
              <a:off x="7336906" y="2048201"/>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09" name="MH_SubTitle_7"/>
            <p:cNvSpPr txBox="1">
              <a:spLocks noChangeArrowheads="1"/>
            </p:cNvSpPr>
            <p:nvPr>
              <p:custDataLst>
                <p:tags r:id="rId12"/>
              </p:custDataLst>
            </p:nvPr>
          </p:nvSpPr>
          <p:spPr bwMode="auto">
            <a:xfrm>
              <a:off x="7685453" y="2683574"/>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0" name="MH_SubTitle_8"/>
            <p:cNvSpPr txBox="1">
              <a:spLocks noChangeArrowheads="1"/>
            </p:cNvSpPr>
            <p:nvPr>
              <p:custDataLst>
                <p:tags r:id="rId13"/>
              </p:custDataLst>
            </p:nvPr>
          </p:nvSpPr>
          <p:spPr bwMode="auto">
            <a:xfrm>
              <a:off x="7870619" y="3502298"/>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1" name="MH_SubTitle_9"/>
            <p:cNvSpPr txBox="1">
              <a:spLocks noChangeArrowheads="1"/>
            </p:cNvSpPr>
            <p:nvPr>
              <p:custDataLst>
                <p:tags r:id="rId14"/>
              </p:custDataLst>
            </p:nvPr>
          </p:nvSpPr>
          <p:spPr bwMode="auto">
            <a:xfrm>
              <a:off x="7712684" y="4253853"/>
              <a:ext cx="2670382"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sp>
          <p:nvSpPr>
            <p:cNvPr id="312" name="MH_SubTitle_10"/>
            <p:cNvSpPr txBox="1">
              <a:spLocks noChangeArrowheads="1"/>
            </p:cNvSpPr>
            <p:nvPr>
              <p:custDataLst>
                <p:tags r:id="rId15"/>
              </p:custDataLst>
            </p:nvPr>
          </p:nvSpPr>
          <p:spPr bwMode="auto">
            <a:xfrm>
              <a:off x="7355059" y="4932793"/>
              <a:ext cx="2670381" cy="426607"/>
            </a:xfrm>
            <a:prstGeom prst="rect">
              <a:avLst/>
            </a:prstGeom>
            <a:noFill/>
            <a:ln>
              <a:noFill/>
            </a:ln>
            <a:extLst/>
          </p:spPr>
          <p:txBody>
            <a:bodyPr>
              <a:normAutofit/>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eaLnBrk="1" hangingPunct="1">
                <a:lnSpc>
                  <a:spcPct val="130000"/>
                </a:lnSpc>
                <a:spcBef>
                  <a:spcPct val="50000"/>
                </a:spcBef>
                <a:defRPr/>
              </a:pPr>
              <a:r>
                <a:rPr lang="zh-CN" altLang="en-US" sz="1400" dirty="0">
                  <a:solidFill>
                    <a:schemeClr val="tx1"/>
                  </a:solidFill>
                </a:rPr>
                <a:t>输入你的文本内容</a:t>
              </a:r>
            </a:p>
          </p:txBody>
        </p:sp>
        <p:cxnSp>
          <p:nvCxnSpPr>
            <p:cNvPr id="3089" name="MH_Other_9"/>
            <p:cNvCxnSpPr>
              <a:cxnSpLocks noChangeShapeType="1"/>
            </p:cNvCxnSpPr>
            <p:nvPr>
              <p:custDataLst>
                <p:tags r:id="rId16"/>
              </p:custDataLst>
            </p:nvPr>
          </p:nvCxnSpPr>
          <p:spPr bwMode="auto">
            <a:xfrm rot="10800000" flipV="1">
              <a:off x="5356357" y="2253335"/>
              <a:ext cx="1816" cy="2882777"/>
            </a:xfrm>
            <a:prstGeom prst="bentConnector3">
              <a:avLst>
                <a:gd name="adj1" fmla="val -13200005"/>
              </a:avLst>
            </a:prstGeom>
            <a:noFill/>
            <a:ln w="3175">
              <a:solidFill>
                <a:srgbClr val="BCBCBC"/>
              </a:solidFill>
              <a:prstDash val="sysDash"/>
              <a:miter lim="800000"/>
              <a:headEnd/>
              <a:tailEnd/>
            </a:ln>
            <a:extLst>
              <a:ext uri="{909E8E84-426E-40DD-AFC4-6F175D3DCCD1}">
                <a14:hiddenFill xmlns:a14="http://schemas.microsoft.com/office/drawing/2010/main">
                  <a:noFill/>
                </a14:hiddenFill>
              </a:ext>
            </a:extLst>
          </p:spPr>
        </p:cxnSp>
        <p:cxnSp>
          <p:nvCxnSpPr>
            <p:cNvPr id="3090" name="MH_Other_10"/>
            <p:cNvCxnSpPr>
              <a:cxnSpLocks noChangeShapeType="1"/>
            </p:cNvCxnSpPr>
            <p:nvPr>
              <p:custDataLst>
                <p:tags r:id="rId17"/>
              </p:custDataLst>
            </p:nvPr>
          </p:nvCxnSpPr>
          <p:spPr bwMode="auto">
            <a:xfrm rot="10800000" flipH="1" flipV="1">
              <a:off x="5009625" y="2901415"/>
              <a:ext cx="12707" cy="1563018"/>
            </a:xfrm>
            <a:prstGeom prst="bentConnector3">
              <a:avLst>
                <a:gd name="adj1" fmla="val 1420000"/>
              </a:avLst>
            </a:prstGeom>
            <a:noFill/>
            <a:ln w="3175">
              <a:solidFill>
                <a:srgbClr val="BCBCBC"/>
              </a:solidFill>
              <a:prstDash val="sysDash"/>
              <a:miter lim="800000"/>
              <a:headEnd/>
              <a:tailEnd/>
            </a:ln>
            <a:extLst>
              <a:ext uri="{909E8E84-426E-40DD-AFC4-6F175D3DCCD1}">
                <a14:hiddenFill xmlns:a14="http://schemas.microsoft.com/office/drawing/2010/main">
                  <a:noFill/>
                </a14:hiddenFill>
              </a:ext>
            </a:extLst>
          </p:spPr>
        </p:cxnSp>
        <p:sp>
          <p:nvSpPr>
            <p:cNvPr id="3091" name="MH_Other_11"/>
            <p:cNvSpPr>
              <a:spLocks noChangeArrowheads="1"/>
            </p:cNvSpPr>
            <p:nvPr>
              <p:custDataLst>
                <p:tags r:id="rId18"/>
              </p:custDataLst>
            </p:nvPr>
          </p:nvSpPr>
          <p:spPr bwMode="auto">
            <a:xfrm flipH="1">
              <a:off x="5196606" y="2142599"/>
              <a:ext cx="217842" cy="216027"/>
            </a:xfrm>
            <a:prstGeom prst="ellipse">
              <a:avLst/>
            </a:prstGeom>
            <a:solidFill>
              <a:srgbClr val="B8AE3D"/>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92" name="MH_Other_12"/>
            <p:cNvSpPr>
              <a:spLocks noChangeArrowheads="1"/>
            </p:cNvSpPr>
            <p:nvPr>
              <p:custDataLst>
                <p:tags r:id="rId19"/>
              </p:custDataLst>
            </p:nvPr>
          </p:nvSpPr>
          <p:spPr bwMode="auto">
            <a:xfrm flipH="1">
              <a:off x="4840797" y="2785232"/>
              <a:ext cx="217842" cy="217842"/>
            </a:xfrm>
            <a:prstGeom prst="ellipse">
              <a:avLst/>
            </a:prstGeom>
            <a:solidFill>
              <a:srgbClr val="2E178B"/>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93" name="MH_Other_13"/>
            <p:cNvSpPr>
              <a:spLocks noChangeArrowheads="1"/>
            </p:cNvSpPr>
            <p:nvPr>
              <p:custDataLst>
                <p:tags r:id="rId20"/>
              </p:custDataLst>
            </p:nvPr>
          </p:nvSpPr>
          <p:spPr bwMode="auto">
            <a:xfrm flipH="1">
              <a:off x="4831721" y="4348250"/>
              <a:ext cx="217842" cy="217842"/>
            </a:xfrm>
            <a:prstGeom prst="ellipse">
              <a:avLst/>
            </a:prstGeom>
            <a:solidFill>
              <a:srgbClr val="54B570"/>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94" name="MH_Other_14"/>
            <p:cNvSpPr>
              <a:spLocks noChangeArrowheads="1"/>
            </p:cNvSpPr>
            <p:nvPr>
              <p:custDataLst>
                <p:tags r:id="rId21"/>
              </p:custDataLst>
            </p:nvPr>
          </p:nvSpPr>
          <p:spPr bwMode="auto">
            <a:xfrm flipH="1">
              <a:off x="5182083" y="5030822"/>
              <a:ext cx="219658" cy="217842"/>
            </a:xfrm>
            <a:prstGeom prst="ellipse">
              <a:avLst/>
            </a:prstGeom>
            <a:solidFill>
              <a:srgbClr val="1C3E53"/>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095" name="MH_Other_15"/>
            <p:cNvSpPr>
              <a:spLocks noChangeArrowheads="1"/>
            </p:cNvSpPr>
            <p:nvPr>
              <p:custDataLst>
                <p:tags r:id="rId22"/>
              </p:custDataLst>
            </p:nvPr>
          </p:nvSpPr>
          <p:spPr bwMode="auto">
            <a:xfrm flipH="1">
              <a:off x="4652001" y="3589433"/>
              <a:ext cx="217842" cy="217842"/>
            </a:xfrm>
            <a:prstGeom prst="ellipse">
              <a:avLst/>
            </a:prstGeom>
            <a:solidFill>
              <a:srgbClr val="9106A2"/>
            </a:solidFill>
            <a:ln w="38100" cmpd="dbl">
              <a:solidFill>
                <a:srgbClr val="FFFFFF"/>
              </a:solidFill>
              <a:round/>
              <a:headEnd/>
              <a:tailEnd/>
            </a:ln>
          </p:spPr>
          <p:txBody>
            <a:bodyPr wrap="none"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endParaRPr lang="zh-CN" altLang="en-US" sz="1800">
                <a:solidFill>
                  <a:schemeClr val="bg1"/>
                </a:solidFill>
                <a:latin typeface="Verdana" panose="020B0604030504040204" pitchFamily="34" charset="0"/>
                <a:ea typeface="Gulim" pitchFamily="34" charset="-127"/>
              </a:endParaRPr>
            </a:p>
          </p:txBody>
        </p:sp>
        <p:sp>
          <p:nvSpPr>
            <p:cNvPr id="38" name="MH_SubTitle_1"/>
            <p:cNvSpPr txBox="1">
              <a:spLocks noChangeArrowheads="1"/>
            </p:cNvSpPr>
            <p:nvPr>
              <p:custDataLst>
                <p:tags r:id="rId23"/>
              </p:custDataLst>
            </p:nvPr>
          </p:nvSpPr>
          <p:spPr bwMode="auto">
            <a:xfrm flipH="1">
              <a:off x="2460872" y="2048201"/>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smtClean="0">
                  <a:solidFill>
                    <a:schemeClr val="tx1"/>
                  </a:solidFill>
                  <a:latin typeface="+mn-lt"/>
                  <a:ea typeface="+mn-ea"/>
                </a:rPr>
                <a:t>输入你的文本内容</a:t>
              </a:r>
              <a:endParaRPr lang="zh-CN" altLang="en-US" sz="1400" dirty="0">
                <a:solidFill>
                  <a:schemeClr val="tx1"/>
                </a:solidFill>
                <a:latin typeface="+mn-lt"/>
                <a:ea typeface="+mn-ea"/>
              </a:endParaRPr>
            </a:p>
          </p:txBody>
        </p:sp>
        <p:sp>
          <p:nvSpPr>
            <p:cNvPr id="39" name="MH_SubTitle_2"/>
            <p:cNvSpPr txBox="1">
              <a:spLocks noChangeArrowheads="1"/>
            </p:cNvSpPr>
            <p:nvPr>
              <p:custDataLst>
                <p:tags r:id="rId24"/>
              </p:custDataLst>
            </p:nvPr>
          </p:nvSpPr>
          <p:spPr bwMode="auto">
            <a:xfrm flipH="1">
              <a:off x="2112325" y="2683574"/>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0" name="MH_SubTitle_3"/>
            <p:cNvSpPr txBox="1">
              <a:spLocks noChangeArrowheads="1"/>
            </p:cNvSpPr>
            <p:nvPr>
              <p:custDataLst>
                <p:tags r:id="rId25"/>
              </p:custDataLst>
            </p:nvPr>
          </p:nvSpPr>
          <p:spPr bwMode="auto">
            <a:xfrm flipH="1">
              <a:off x="1927159" y="3502298"/>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1" name="MH_SubTitle_4"/>
            <p:cNvSpPr txBox="1">
              <a:spLocks noChangeArrowheads="1"/>
            </p:cNvSpPr>
            <p:nvPr>
              <p:custDataLst>
                <p:tags r:id="rId26"/>
              </p:custDataLst>
            </p:nvPr>
          </p:nvSpPr>
          <p:spPr bwMode="auto">
            <a:xfrm flipH="1">
              <a:off x="2085095" y="4253853"/>
              <a:ext cx="2670382"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sp>
          <p:nvSpPr>
            <p:cNvPr id="42" name="MH_SubTitle_5"/>
            <p:cNvSpPr txBox="1">
              <a:spLocks noChangeArrowheads="1"/>
            </p:cNvSpPr>
            <p:nvPr>
              <p:custDataLst>
                <p:tags r:id="rId27"/>
              </p:custDataLst>
            </p:nvPr>
          </p:nvSpPr>
          <p:spPr bwMode="auto">
            <a:xfrm flipH="1">
              <a:off x="2442719" y="4932794"/>
              <a:ext cx="2670381" cy="381224"/>
            </a:xfrm>
            <a:prstGeom prst="rect">
              <a:avLst/>
            </a:prstGeom>
            <a:noFill/>
            <a:ln>
              <a:noFill/>
            </a:ln>
            <a:extLst/>
          </p:spPr>
          <p:txBody>
            <a:bodyPr/>
            <a:lstStyle>
              <a:lvl1pPr marL="342900" indent="-342900" eaLnBrk="0" hangingPunct="0">
                <a:defRPr sz="3200">
                  <a:solidFill>
                    <a:schemeClr val="bg1"/>
                  </a:solidFill>
                  <a:latin typeface="Verdana" panose="020B0604030504040204" pitchFamily="34" charset="0"/>
                  <a:ea typeface="Gulim" panose="020B0600000101010101" pitchFamily="34" charset="-127"/>
                </a:defRPr>
              </a:lvl1pPr>
              <a:lvl2pPr marL="742950" indent="-285750" eaLnBrk="0" hangingPunct="0">
                <a:defRPr sz="3200">
                  <a:solidFill>
                    <a:schemeClr val="bg1"/>
                  </a:solidFill>
                  <a:latin typeface="Verdana" panose="020B0604030504040204" pitchFamily="34" charset="0"/>
                  <a:ea typeface="Gulim" panose="020B0600000101010101" pitchFamily="34" charset="-127"/>
                </a:defRPr>
              </a:lvl2pPr>
              <a:lvl3pPr marL="1143000" indent="-228600" eaLnBrk="0" hangingPunct="0">
                <a:defRPr sz="3200">
                  <a:solidFill>
                    <a:schemeClr val="bg1"/>
                  </a:solidFill>
                  <a:latin typeface="Verdana" panose="020B0604030504040204" pitchFamily="34" charset="0"/>
                  <a:ea typeface="Gulim" panose="020B0600000101010101" pitchFamily="34" charset="-127"/>
                </a:defRPr>
              </a:lvl3pPr>
              <a:lvl4pPr marL="1600200" indent="-228600" eaLnBrk="0" hangingPunct="0">
                <a:defRPr sz="3200">
                  <a:solidFill>
                    <a:schemeClr val="bg1"/>
                  </a:solidFill>
                  <a:latin typeface="Verdana" panose="020B0604030504040204" pitchFamily="34" charset="0"/>
                  <a:ea typeface="Gulim" panose="020B0600000101010101" pitchFamily="34" charset="-127"/>
                </a:defRPr>
              </a:lvl4pPr>
              <a:lvl5pPr marL="2057400" indent="-228600" eaLnBrk="0" hangingPunct="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marL="0" indent="0" algn="r" eaLnBrk="1" hangingPunct="1">
                <a:lnSpc>
                  <a:spcPct val="130000"/>
                </a:lnSpc>
                <a:spcBef>
                  <a:spcPct val="50000"/>
                </a:spcBef>
                <a:defRPr/>
              </a:pPr>
              <a:r>
                <a:rPr lang="zh-CN" altLang="en-US" sz="1400" dirty="0">
                  <a:solidFill>
                    <a:schemeClr val="tx1"/>
                  </a:solidFill>
                </a:rPr>
                <a:t>输入你的文本内容</a:t>
              </a:r>
            </a:p>
          </p:txBody>
        </p:sp>
      </p:grpSp>
      <p:pic>
        <p:nvPicPr>
          <p:cNvPr id="5" name="图片 4"/>
          <p:cNvPicPr>
            <a:picLocks noChangeAspect="1"/>
          </p:cNvPicPr>
          <p:nvPr/>
        </p:nvPicPr>
        <p:blipFill>
          <a:blip r:embed="rId30" cstate="email">
            <a:extLst>
              <a:ext uri="{28A0092B-C50C-407E-A947-70E740481C1C}">
                <a14:useLocalDpi xmlns:a14="http://schemas.microsoft.com/office/drawing/2010/main" val="0"/>
              </a:ext>
            </a:extLst>
          </a:blip>
          <a:stretch>
            <a:fillRect/>
          </a:stretch>
        </p:blipFill>
        <p:spPr>
          <a:xfrm>
            <a:off x="-19771" y="0"/>
            <a:ext cx="3980437" cy="2497724"/>
          </a:xfrm>
          <a:prstGeom prst="rect">
            <a:avLst/>
          </a:prstGeom>
        </p:spPr>
      </p:pic>
      <p:pic>
        <p:nvPicPr>
          <p:cNvPr id="6" name="图片 5"/>
          <p:cNvPicPr>
            <a:picLocks noChangeAspect="1"/>
          </p:cNvPicPr>
          <p:nvPr/>
        </p:nvPicPr>
        <p:blipFill>
          <a:blip r:embed="rId31" cstate="email">
            <a:extLst>
              <a:ext uri="{28A0092B-C50C-407E-A947-70E740481C1C}">
                <a14:useLocalDpi xmlns:a14="http://schemas.microsoft.com/office/drawing/2010/main" val="0"/>
              </a:ext>
            </a:extLst>
          </a:blip>
          <a:stretch>
            <a:fillRect/>
          </a:stretch>
        </p:blipFill>
        <p:spPr>
          <a:xfrm rot="11856547">
            <a:off x="8091676" y="2686686"/>
            <a:ext cx="4698356" cy="4997502"/>
          </a:xfrm>
          <a:prstGeom prst="rect">
            <a:avLst/>
          </a:prstGeom>
        </p:spPr>
      </p:pic>
      <p:sp>
        <p:nvSpPr>
          <p:cNvPr id="33" name="矩形 32"/>
          <p:cNvSpPr/>
          <p:nvPr/>
        </p:nvSpPr>
        <p:spPr>
          <a:xfrm>
            <a:off x="3582280" y="498701"/>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21087243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5661025" y="164196"/>
            <a:ext cx="5933751" cy="6858000"/>
          </a:xfrm>
          <a:prstGeom prst="rect">
            <a:avLst/>
          </a:prstGeom>
        </p:spPr>
      </p:pic>
      <p:sp>
        <p:nvSpPr>
          <p:cNvPr id="48" name="MH_Title_1"/>
          <p:cNvSpPr/>
          <p:nvPr>
            <p:custDataLst>
              <p:tags r:id="rId2"/>
            </p:custDataLst>
          </p:nvPr>
        </p:nvSpPr>
        <p:spPr>
          <a:xfrm>
            <a:off x="2714625" y="3324225"/>
            <a:ext cx="2508250" cy="2508250"/>
          </a:xfrm>
          <a:prstGeom prst="ellipse">
            <a:avLst/>
          </a:prstGeom>
          <a:solidFill>
            <a:srgbClr val="00B0F0"/>
          </a:solidFill>
          <a:ln w="57150" cap="flat" cmpd="sng" algn="ctr">
            <a:solidFill>
              <a:schemeClr val="accent1"/>
            </a:solidFill>
            <a:prstDash val="sysDot"/>
            <a:miter lim="800000"/>
          </a:ln>
          <a:effectLst/>
        </p:spPr>
        <p:txBody>
          <a:bodyPr lIns="0" tIns="0" rIns="0" bIns="0" anchor="ctr">
            <a:normAutofit/>
          </a:bodyPr>
          <a:lstStyle/>
          <a:p>
            <a:pPr algn="ctr">
              <a:defRPr/>
            </a:pPr>
            <a:r>
              <a:rPr lang="zh-CN" altLang="en-US" sz="3600" kern="0" dirty="0" smtClean="0">
                <a:solidFill>
                  <a:prstClr val="white"/>
                </a:solidFill>
              </a:rPr>
              <a:t>标题</a:t>
            </a:r>
            <a:endParaRPr lang="zh-CN" altLang="en-US" sz="3600" kern="0" dirty="0">
              <a:solidFill>
                <a:prstClr val="white"/>
              </a:solidFill>
            </a:endParaRPr>
          </a:p>
        </p:txBody>
      </p:sp>
      <p:sp>
        <p:nvSpPr>
          <p:cNvPr id="49" name="MH_Other_1"/>
          <p:cNvSpPr/>
          <p:nvPr>
            <p:custDataLst>
              <p:tags r:id="rId3"/>
            </p:custDataLst>
          </p:nvPr>
        </p:nvSpPr>
        <p:spPr>
          <a:xfrm>
            <a:off x="4559301" y="5162551"/>
            <a:ext cx="663575" cy="669925"/>
          </a:xfrm>
          <a:prstGeom prst="ellipse">
            <a:avLst/>
          </a:prstGeom>
          <a:solidFill>
            <a:srgbClr val="00B050"/>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panose="020F0502020204030204"/>
                <a:ea typeface="宋体" panose="02010600030101010101" pitchFamily="2" charset="-122"/>
              </a:rPr>
              <a:t>B</a:t>
            </a:r>
            <a:endParaRPr lang="zh-CN" altLang="en-US" sz="4400" kern="0" dirty="0">
              <a:solidFill>
                <a:prstClr val="white"/>
              </a:solidFill>
              <a:latin typeface="Calibri" panose="020F0502020204030204"/>
              <a:ea typeface="宋体" panose="02010600030101010101" pitchFamily="2" charset="-122"/>
            </a:endParaRPr>
          </a:p>
        </p:txBody>
      </p:sp>
      <p:sp>
        <p:nvSpPr>
          <p:cNvPr id="50" name="MH_Other_2"/>
          <p:cNvSpPr/>
          <p:nvPr>
            <p:custDataLst>
              <p:tags r:id="rId4"/>
            </p:custDataLst>
          </p:nvPr>
        </p:nvSpPr>
        <p:spPr>
          <a:xfrm>
            <a:off x="4376738" y="3316288"/>
            <a:ext cx="1141412" cy="1117600"/>
          </a:xfrm>
          <a:prstGeom prst="ellipse">
            <a:avLst/>
          </a:prstGeom>
          <a:solidFill>
            <a:srgbClr val="FF0000">
              <a:alpha val="85000"/>
            </a:srgbClr>
          </a:solidFill>
          <a:ln w="12700" cap="flat" cmpd="sng" algn="ctr">
            <a:noFill/>
            <a:prstDash val="solid"/>
            <a:miter lim="800000"/>
          </a:ln>
          <a:effectLst/>
        </p:spPr>
        <p:txBody>
          <a:bodyPr anchor="ctr"/>
          <a:lstStyle/>
          <a:p>
            <a:pPr algn="ctr">
              <a:defRPr/>
            </a:pPr>
            <a:r>
              <a:rPr lang="en-US" altLang="zh-CN" sz="4400" kern="0" dirty="0">
                <a:solidFill>
                  <a:prstClr val="white"/>
                </a:solidFill>
                <a:latin typeface="Calibri" panose="020F0502020204030204"/>
                <a:ea typeface="宋体" panose="02010600030101010101" pitchFamily="2" charset="-122"/>
              </a:rPr>
              <a:t>A</a:t>
            </a:r>
            <a:endParaRPr lang="zh-CN" altLang="en-US" sz="4400" kern="0" dirty="0">
              <a:solidFill>
                <a:prstClr val="white"/>
              </a:solidFill>
              <a:latin typeface="Calibri" panose="020F0502020204030204"/>
              <a:ea typeface="宋体" panose="02010600030101010101" pitchFamily="2" charset="-122"/>
            </a:endParaRPr>
          </a:p>
        </p:txBody>
      </p:sp>
      <p:sp>
        <p:nvSpPr>
          <p:cNvPr id="9" name="MH_Desc_1"/>
          <p:cNvSpPr>
            <a:spLocks noChangeArrowheads="1"/>
          </p:cNvSpPr>
          <p:nvPr>
            <p:custDataLst>
              <p:tags r:id="rId5"/>
            </p:custDataLst>
          </p:nvPr>
        </p:nvSpPr>
        <p:spPr bwMode="auto">
          <a:xfrm>
            <a:off x="1575375" y="1391446"/>
            <a:ext cx="6610350" cy="128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800" dirty="0" smtClean="0">
                <a:solidFill>
                  <a:schemeClr val="tx1">
                    <a:lumMod val="65000"/>
                    <a:lumOff val="35000"/>
                  </a:schemeClr>
                </a:solidFill>
                <a:latin typeface="幼圆" panose="02010509060101010101" pitchFamily="49" charset="-122"/>
                <a:ea typeface="幼圆" panose="02010509060101010101" pitchFamily="49" charset="-122"/>
              </a:rPr>
              <a:t>请在此输入替换你的文本内容</a:t>
            </a:r>
            <a:r>
              <a:rPr lang="zh-CN" altLang="en-US" sz="18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8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8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8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8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8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8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8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zh-CN" altLang="en-US" sz="18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0" name="MH_SubTitle_1"/>
          <p:cNvSpPr txBox="1">
            <a:spLocks noChangeArrowheads="1"/>
          </p:cNvSpPr>
          <p:nvPr>
            <p:custDataLst>
              <p:tags r:id="rId6"/>
            </p:custDataLst>
          </p:nvPr>
        </p:nvSpPr>
        <p:spPr bwMode="auto">
          <a:xfrm>
            <a:off x="5661025" y="3187700"/>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defRPr/>
            </a:pP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替换你的文本内容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r>
              <a:rPr lang="zh-CN" altLang="en-US"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请在此输入替换你的文本</a:t>
            </a:r>
            <a:r>
              <a:rPr lang="zh-CN" altLang="en-US" sz="1600" b="1" dirty="0" smtClean="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rPr>
              <a:t>内容</a:t>
            </a:r>
            <a:endParaRPr lang="en-US" altLang="zh-CN" sz="1600" b="1" dirty="0">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endParaRPr>
          </a:p>
        </p:txBody>
      </p:sp>
      <p:sp>
        <p:nvSpPr>
          <p:cNvPr id="12" name="矩形 11"/>
          <p:cNvSpPr/>
          <p:nvPr/>
        </p:nvSpPr>
        <p:spPr>
          <a:xfrm>
            <a:off x="1575375" y="52852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4" name="图片 3"/>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rot="16200000">
            <a:off x="2777580" y="-2793316"/>
            <a:ext cx="359865" cy="5915025"/>
          </a:xfrm>
          <a:prstGeom prst="rect">
            <a:avLst/>
          </a:prstGeom>
        </p:spPr>
      </p:pic>
      <p:sp>
        <p:nvSpPr>
          <p:cNvPr id="13" name="MH_SubTitle_1"/>
          <p:cNvSpPr txBox="1">
            <a:spLocks noChangeArrowheads="1"/>
          </p:cNvSpPr>
          <p:nvPr>
            <p:custDataLst>
              <p:tags r:id="rId7"/>
            </p:custDataLst>
          </p:nvPr>
        </p:nvSpPr>
        <p:spPr bwMode="auto">
          <a:xfrm>
            <a:off x="5661025" y="4910137"/>
            <a:ext cx="45212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lnSpc>
                <a:spcPct val="130000"/>
              </a:lnSpc>
              <a:spcBef>
                <a:spcPct val="0"/>
              </a:spcBef>
              <a:buFont typeface="Arial" panose="020B0604020202020204" pitchFamily="34" charset="0"/>
              <a:buNone/>
              <a:defRPr sz="1600" b="1">
                <a:solidFill>
                  <a:schemeClr val="tx1">
                    <a:lumMod val="65000"/>
                    <a:lumOff val="35000"/>
                  </a:schemeClr>
                </a:solidFill>
                <a:latin typeface="Malgun Gothic Semilight" panose="020B0502040204020203" pitchFamily="34" charset="-122"/>
                <a:ea typeface="Malgun Gothic Semilight" panose="020B0502040204020203" pitchFamily="34" charset="-122"/>
                <a:cs typeface="Malgun Gothic Semilight" panose="020B0502040204020203" pitchFamily="34" charset="-122"/>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zh-CN" altLang="en-US" dirty="0"/>
              <a:t>请在此输入替换你的文本内容请在此输入替换你的文本内容请在此输入替换你的文本内容</a:t>
            </a:r>
            <a:endParaRPr lang="en-US" altLang="zh-CN" dirty="0"/>
          </a:p>
        </p:txBody>
      </p:sp>
    </p:spTree>
    <p:custDataLst>
      <p:tags r:id="rId1"/>
    </p:custDataLst>
    <p:extLst>
      <p:ext uri="{BB962C8B-B14F-4D97-AF65-F5344CB8AC3E}">
        <p14:creationId xmlns:p14="http://schemas.microsoft.com/office/powerpoint/2010/main" val="36970240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6" presetClass="entr" presetSubtype="0"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by="(-#ppt_w*2)" calcmode="lin" valueType="num">
                                      <p:cBhvr rctx="PPT">
                                        <p:cTn id="24" dur="500" autoRev="1" fill="hold">
                                          <p:stCondLst>
                                            <p:cond delay="0"/>
                                          </p:stCondLst>
                                        </p:cTn>
                                        <p:tgtEl>
                                          <p:spTgt spid="48"/>
                                        </p:tgtEl>
                                        <p:attrNameLst>
                                          <p:attrName>ppt_w</p:attrName>
                                        </p:attrNameLst>
                                      </p:cBhvr>
                                    </p:anim>
                                    <p:anim by="(#ppt_w*0.50)" calcmode="lin" valueType="num">
                                      <p:cBhvr>
                                        <p:cTn id="25" dur="500" decel="50000" autoRev="1" fill="hold">
                                          <p:stCondLst>
                                            <p:cond delay="0"/>
                                          </p:stCondLst>
                                        </p:cTn>
                                        <p:tgtEl>
                                          <p:spTgt spid="48"/>
                                        </p:tgtEl>
                                        <p:attrNameLst>
                                          <p:attrName>ppt_x</p:attrName>
                                        </p:attrNameLst>
                                      </p:cBhvr>
                                    </p:anim>
                                    <p:anim from="(-#ppt_h/2)" to="(#ppt_y)" calcmode="lin" valueType="num">
                                      <p:cBhvr>
                                        <p:cTn id="26" dur="1000" fill="hold">
                                          <p:stCondLst>
                                            <p:cond delay="0"/>
                                          </p:stCondLst>
                                        </p:cTn>
                                        <p:tgtEl>
                                          <p:spTgt spid="48"/>
                                        </p:tgtEl>
                                        <p:attrNameLst>
                                          <p:attrName>ppt_y</p:attrName>
                                        </p:attrNameLst>
                                      </p:cBhvr>
                                    </p:anim>
                                    <p:animRot by="21600000">
                                      <p:cBhvr>
                                        <p:cTn id="27" dur="1000" fill="hold">
                                          <p:stCondLst>
                                            <p:cond delay="0"/>
                                          </p:stCondLst>
                                        </p:cTn>
                                        <p:tgtEl>
                                          <p:spTgt spid="48"/>
                                        </p:tgtEl>
                                        <p:attrNameLst>
                                          <p:attrName>r</p:attrName>
                                        </p:attrNameLst>
                                      </p:cBhvr>
                                    </p:animRot>
                                  </p:childTnLst>
                                </p:cTn>
                              </p:par>
                            </p:childTnLst>
                          </p:cTn>
                        </p:par>
                        <p:par>
                          <p:cTn id="28" fill="hold">
                            <p:stCondLst>
                              <p:cond delay="30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50"/>
                                        </p:tgtEl>
                                        <p:attrNameLst>
                                          <p:attrName>style.visibility</p:attrName>
                                        </p:attrNameLst>
                                      </p:cBhvr>
                                      <p:to>
                                        <p:strVal val="visible"/>
                                      </p:to>
                                    </p:set>
                                    <p:anim by="(-#ppt_w*2)" calcmode="lin" valueType="num">
                                      <p:cBhvr rctx="PPT">
                                        <p:cTn id="31" dur="500" autoRev="1" fill="hold">
                                          <p:stCondLst>
                                            <p:cond delay="0"/>
                                          </p:stCondLst>
                                        </p:cTn>
                                        <p:tgtEl>
                                          <p:spTgt spid="50"/>
                                        </p:tgtEl>
                                        <p:attrNameLst>
                                          <p:attrName>ppt_w</p:attrName>
                                        </p:attrNameLst>
                                      </p:cBhvr>
                                    </p:anim>
                                    <p:anim by="(#ppt_w*0.50)" calcmode="lin" valueType="num">
                                      <p:cBhvr>
                                        <p:cTn id="32" dur="500" decel="50000" autoRev="1" fill="hold">
                                          <p:stCondLst>
                                            <p:cond delay="0"/>
                                          </p:stCondLst>
                                        </p:cTn>
                                        <p:tgtEl>
                                          <p:spTgt spid="50"/>
                                        </p:tgtEl>
                                        <p:attrNameLst>
                                          <p:attrName>ppt_x</p:attrName>
                                        </p:attrNameLst>
                                      </p:cBhvr>
                                    </p:anim>
                                    <p:anim from="(-#ppt_h/2)" to="(#ppt_y)" calcmode="lin" valueType="num">
                                      <p:cBhvr>
                                        <p:cTn id="33" dur="1000" fill="hold">
                                          <p:stCondLst>
                                            <p:cond delay="0"/>
                                          </p:stCondLst>
                                        </p:cTn>
                                        <p:tgtEl>
                                          <p:spTgt spid="50"/>
                                        </p:tgtEl>
                                        <p:attrNameLst>
                                          <p:attrName>ppt_y</p:attrName>
                                        </p:attrNameLst>
                                      </p:cBhvr>
                                    </p:anim>
                                    <p:animRot by="21600000">
                                      <p:cBhvr>
                                        <p:cTn id="34" dur="1000" fill="hold">
                                          <p:stCondLst>
                                            <p:cond delay="0"/>
                                          </p:stCondLst>
                                        </p:cTn>
                                        <p:tgtEl>
                                          <p:spTgt spid="50"/>
                                        </p:tgtEl>
                                        <p:attrNameLst>
                                          <p:attrName>r</p:attrName>
                                        </p:attrNameLst>
                                      </p:cBhvr>
                                    </p:animRot>
                                  </p:childTnLst>
                                </p:cTn>
                              </p:par>
                            </p:childTnLst>
                          </p:cTn>
                        </p:par>
                        <p:par>
                          <p:cTn id="35" fill="hold">
                            <p:stCondLst>
                              <p:cond delay="4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49"/>
                                        </p:tgtEl>
                                        <p:attrNameLst>
                                          <p:attrName>style.visibility</p:attrName>
                                        </p:attrNameLst>
                                      </p:cBhvr>
                                      <p:to>
                                        <p:strVal val="visible"/>
                                      </p:to>
                                    </p:set>
                                    <p:anim by="(-#ppt_w*2)" calcmode="lin" valueType="num">
                                      <p:cBhvr rctx="PPT">
                                        <p:cTn id="38" dur="500" autoRev="1" fill="hold">
                                          <p:stCondLst>
                                            <p:cond delay="0"/>
                                          </p:stCondLst>
                                        </p:cTn>
                                        <p:tgtEl>
                                          <p:spTgt spid="49"/>
                                        </p:tgtEl>
                                        <p:attrNameLst>
                                          <p:attrName>ppt_w</p:attrName>
                                        </p:attrNameLst>
                                      </p:cBhvr>
                                    </p:anim>
                                    <p:anim by="(#ppt_w*0.50)" calcmode="lin" valueType="num">
                                      <p:cBhvr>
                                        <p:cTn id="39" dur="500" decel="50000" autoRev="1" fill="hold">
                                          <p:stCondLst>
                                            <p:cond delay="0"/>
                                          </p:stCondLst>
                                        </p:cTn>
                                        <p:tgtEl>
                                          <p:spTgt spid="49"/>
                                        </p:tgtEl>
                                        <p:attrNameLst>
                                          <p:attrName>ppt_x</p:attrName>
                                        </p:attrNameLst>
                                      </p:cBhvr>
                                    </p:anim>
                                    <p:anim from="(-#ppt_h/2)" to="(#ppt_y)" calcmode="lin" valueType="num">
                                      <p:cBhvr>
                                        <p:cTn id="40" dur="1000" fill="hold">
                                          <p:stCondLst>
                                            <p:cond delay="0"/>
                                          </p:stCondLst>
                                        </p:cTn>
                                        <p:tgtEl>
                                          <p:spTgt spid="49"/>
                                        </p:tgtEl>
                                        <p:attrNameLst>
                                          <p:attrName>ppt_y</p:attrName>
                                        </p:attrNameLst>
                                      </p:cBhvr>
                                    </p:anim>
                                    <p:animRot by="21600000">
                                      <p:cBhvr>
                                        <p:cTn id="41" dur="1000" fill="hold">
                                          <p:stCondLst>
                                            <p:cond delay="0"/>
                                          </p:stCondLst>
                                        </p:cTn>
                                        <p:tgtEl>
                                          <p:spTgt spid="49"/>
                                        </p:tgtEl>
                                        <p:attrNameLst>
                                          <p:attrName>r</p:attrName>
                                        </p:attrNameLst>
                                      </p:cBhvr>
                                    </p:animRot>
                                  </p:childTnLst>
                                </p:cTn>
                              </p:par>
                            </p:childTnLst>
                          </p:cTn>
                        </p:par>
                        <p:par>
                          <p:cTn id="42" fill="hold">
                            <p:stCondLst>
                              <p:cond delay="5000"/>
                            </p:stCondLst>
                            <p:childTnLst>
                              <p:par>
                                <p:cTn id="43" presetID="42"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9" grpId="0"/>
      <p:bldP spid="10"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02971" y="0"/>
            <a:ext cx="10189029" cy="3048000"/>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8549" y="3300649"/>
            <a:ext cx="3194934" cy="3557351"/>
          </a:xfrm>
          <a:prstGeom prst="rect">
            <a:avLst/>
          </a:prstGeom>
        </p:spPr>
      </p:pic>
      <p:sp>
        <p:nvSpPr>
          <p:cNvPr id="6" name="矩形 5"/>
          <p:cNvSpPr/>
          <p:nvPr/>
        </p:nvSpPr>
        <p:spPr>
          <a:xfrm>
            <a:off x="3788197" y="3193143"/>
            <a:ext cx="5109091" cy="1569660"/>
          </a:xfrm>
          <a:prstGeom prst="rect">
            <a:avLst/>
          </a:prstGeom>
          <a:noFill/>
        </p:spPr>
        <p:txBody>
          <a:bodyPr wrap="none" lIns="91440" tIns="45720" rIns="91440" bIns="45720">
            <a:spAutoFit/>
          </a:bodyPr>
          <a:lstStyle/>
          <a:p>
            <a:pPr algn="ctr"/>
            <a:r>
              <a:rPr lang="zh-CN" altLang="en-US" sz="9600" dirty="0" smtClean="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rPr>
              <a:t>谢谢观赏</a:t>
            </a:r>
            <a:endParaRPr lang="zh-CN" altLang="en-US" sz="9600" b="0" cap="none" spc="0" dirty="0">
              <a:ln w="0"/>
              <a:solidFill>
                <a:schemeClr val="tx1">
                  <a:lumMod val="95000"/>
                  <a:lumOff val="5000"/>
                </a:schemeClr>
              </a:solidFill>
              <a:effectLst>
                <a:outerShdw blurRad="50800" dist="38100" dir="16200000" rotWithShape="0">
                  <a:prstClr val="black">
                    <a:alpha val="40000"/>
                  </a:prstClr>
                </a:outerShdw>
              </a:effectLst>
              <a:latin typeface="段宁毛笔行书" panose="03000509000000000000" pitchFamily="65" charset="-122"/>
              <a:ea typeface="段宁毛笔行书" panose="03000509000000000000" pitchFamily="65" charset="-122"/>
            </a:endParaRPr>
          </a:p>
        </p:txBody>
      </p:sp>
    </p:spTree>
    <p:extLst>
      <p:ext uri="{BB962C8B-B14F-4D97-AF65-F5344CB8AC3E}">
        <p14:creationId xmlns:p14="http://schemas.microsoft.com/office/powerpoint/2010/main" val="11332663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698163">
            <a:off x="329396" y="-1099518"/>
            <a:ext cx="12098736" cy="8723659"/>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52228" y="2554741"/>
            <a:ext cx="4339771" cy="4339771"/>
          </a:xfrm>
          <a:prstGeom prst="rect">
            <a:avLst/>
          </a:prstGeom>
        </p:spPr>
      </p:pic>
      <p:sp>
        <p:nvSpPr>
          <p:cNvPr id="11" name="Picture 6"/>
          <p:cNvSpPr/>
          <p:nvPr/>
        </p:nvSpPr>
        <p:spPr>
          <a:xfrm>
            <a:off x="175431" y="126475"/>
            <a:ext cx="5019308" cy="4270571"/>
          </a:xfrm>
          <a:custGeom>
            <a:avLst/>
            <a:gdLst/>
            <a:ahLst/>
            <a:cxnLst/>
            <a:rect l="0" t="0" r="0" b="0"/>
            <a:pathLst>
              <a:path w="5019308" h="4270571">
                <a:moveTo>
                  <a:pt x="0" y="0"/>
                </a:moveTo>
                <a:lnTo>
                  <a:pt x="5019307" y="0"/>
                </a:lnTo>
                <a:lnTo>
                  <a:pt x="5019307" y="4270570"/>
                </a:lnTo>
                <a:lnTo>
                  <a:pt x="0" y="4270570"/>
                </a:lnTo>
                <a:close/>
              </a:path>
            </a:pathLst>
          </a:custGeom>
          <a:blipFill dpi="0" rotWithShape="1">
            <a:blip r:embed="rId4"/>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5861" y="1707762"/>
            <a:ext cx="5326365" cy="1107996"/>
          </a:xfrm>
          <a:prstGeom prst="rect">
            <a:avLst/>
          </a:prstGeom>
          <a:noFill/>
        </p:spPr>
        <p:txBody>
          <a:bodyPr wrap="square" lIns="91440" tIns="45720" rIns="91440" bIns="45720">
            <a:spAutoFit/>
          </a:bodyPr>
          <a:lstStyle/>
          <a:p>
            <a:pPr algn="ctr"/>
            <a:r>
              <a:rPr lang="zh-CN" altLang="en-US" sz="6600" dirty="0" smtClean="0">
                <a:ln w="0"/>
                <a:solidFill>
                  <a:srgbClr val="FF0000"/>
                </a:solidFill>
                <a:effectLst>
                  <a:outerShdw blurRad="38100" dist="19050" dir="2700000" algn="tl" rotWithShape="0">
                    <a:schemeClr val="dk1">
                      <a:alpha val="40000"/>
                    </a:schemeClr>
                  </a:outerShdw>
                </a:effectLst>
                <a:latin typeface="段宁毛笔行书" panose="03000509000000000000" pitchFamily="65" charset="-122"/>
                <a:ea typeface="段宁毛笔行书" panose="03000509000000000000" pitchFamily="65" charset="-122"/>
              </a:rPr>
              <a:t>篇章</a:t>
            </a:r>
            <a:r>
              <a:rPr lang="en-US" altLang="zh-CN" sz="6600" dirty="0" smtClean="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rPr>
              <a:t>1</a:t>
            </a:r>
            <a:endParaRPr lang="zh-CN" altLang="en-US" sz="6600" b="0" cap="none" spc="0" dirty="0">
              <a:ln w="0"/>
              <a:solidFill>
                <a:srgbClr val="FF0000"/>
              </a:solidFill>
              <a:effectLst>
                <a:outerShdw blurRad="38100" dist="19050" dir="2700000" algn="tl" rotWithShape="0">
                  <a:schemeClr val="dk1">
                    <a:alpha val="40000"/>
                  </a:schemeClr>
                </a:outerShdw>
              </a:effectLst>
              <a:latin typeface="CKanHK-Xbold" panose="00000800000000000000" pitchFamily="50" charset="-128"/>
              <a:ea typeface="CKanHK-Xbold" panose="00000800000000000000" pitchFamily="50" charset="-128"/>
            </a:endParaRPr>
          </a:p>
        </p:txBody>
      </p:sp>
      <p:sp>
        <p:nvSpPr>
          <p:cNvPr id="14" name="矩形 13"/>
          <p:cNvSpPr/>
          <p:nvPr/>
        </p:nvSpPr>
        <p:spPr>
          <a:xfrm>
            <a:off x="2513575" y="3003848"/>
            <a:ext cx="5326365" cy="923330"/>
          </a:xfrm>
          <a:prstGeom prst="rect">
            <a:avLst/>
          </a:prstGeom>
          <a:noFill/>
        </p:spPr>
        <p:txBody>
          <a:bodyPr wrap="square" lIns="91440" tIns="45720" rIns="91440" bIns="45720">
            <a:spAutoFit/>
          </a:bodyPr>
          <a:lstStyle/>
          <a:p>
            <a:pPr algn="ctr"/>
            <a:r>
              <a:rPr lang="zh-CN" altLang="en-US" sz="5400" dirty="0" smtClean="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rPr>
              <a:t>论文绪论</a:t>
            </a:r>
            <a:endParaRPr lang="zh-CN" altLang="en-US" sz="5400" b="0" cap="none" spc="0" dirty="0">
              <a:ln w="0"/>
              <a:effectLst>
                <a:outerShdw blurRad="38100" dist="19050" dir="2700000" algn="tl" rotWithShape="0">
                  <a:schemeClr val="dk1">
                    <a:alpha val="40000"/>
                  </a:schemeClr>
                </a:outerShdw>
              </a:effectLst>
              <a:latin typeface="李旭科书法" panose="02000603000000000000" pitchFamily="2" charset="-122"/>
              <a:ea typeface="李旭科书法" panose="02000603000000000000" pitchFamily="2" charset="-122"/>
            </a:endParaRPr>
          </a:p>
        </p:txBody>
      </p:sp>
    </p:spTree>
    <p:extLst>
      <p:ext uri="{BB962C8B-B14F-4D97-AF65-F5344CB8AC3E}">
        <p14:creationId xmlns:p14="http://schemas.microsoft.com/office/powerpoint/2010/main" val="1974173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250920" y="0"/>
            <a:ext cx="4284660" cy="5816648"/>
          </a:xfrm>
          <a:prstGeom prst="rect">
            <a:avLst/>
          </a:prstGeom>
        </p:spPr>
      </p:pic>
      <p:sp>
        <p:nvSpPr>
          <p:cNvPr id="6" name="文本框 5"/>
          <p:cNvSpPr txBox="1"/>
          <p:nvPr/>
        </p:nvSpPr>
        <p:spPr>
          <a:xfrm>
            <a:off x="2609334" y="2210850"/>
            <a:ext cx="2029847" cy="461665"/>
          </a:xfrm>
          <a:prstGeom prst="rect">
            <a:avLst/>
          </a:prstGeom>
          <a:noFill/>
        </p:spPr>
        <p:txBody>
          <a:bodyPr wrap="square" rtlCol="0">
            <a:spAutoFit/>
          </a:bodyPr>
          <a:lstStyle/>
          <a:p>
            <a:r>
              <a:rPr lang="zh-CN" altLang="en-US" sz="2400" b="1" spc="100" dirty="0" smtClean="0">
                <a:solidFill>
                  <a:schemeClr val="accent2">
                    <a:lumMod val="50000"/>
                  </a:schemeClr>
                </a:solidFill>
                <a:latin typeface="幼圆" panose="02010509060101010101" pitchFamily="49" charset="-122"/>
                <a:ea typeface="幼圆" panose="02010509060101010101" pitchFamily="49" charset="-122"/>
              </a:rPr>
              <a:t>请替换标题</a:t>
            </a:r>
            <a:endParaRPr lang="zh-CN" altLang="en-US" sz="2400" b="1" spc="100" dirty="0">
              <a:solidFill>
                <a:schemeClr val="accent2">
                  <a:lumMod val="50000"/>
                </a:schemeClr>
              </a:solidFill>
              <a:latin typeface="幼圆" panose="02010509060101010101" pitchFamily="49" charset="-122"/>
              <a:ea typeface="幼圆" panose="02010509060101010101"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nvGrpSpPr>
          <p:cNvPr id="8" name="组合 7"/>
          <p:cNvGrpSpPr/>
          <p:nvPr/>
        </p:nvGrpSpPr>
        <p:grpSpPr>
          <a:xfrm>
            <a:off x="4841753" y="2712168"/>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772098" y="2931352"/>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 name="connsiteX0" fmla="*/ 113453 w 292104"/>
                <a:gd name="connsiteY0" fmla="*/ 0 h 738876"/>
                <a:gd name="connsiteX1" fmla="*/ 287933 w 292104"/>
                <a:gd name="connsiteY1" fmla="*/ 394119 h 738876"/>
                <a:gd name="connsiteX2" fmla="*/ 10628 w 292104"/>
                <a:gd name="connsiteY2" fmla="*/ 737330 h 738876"/>
                <a:gd name="connsiteX3" fmla="*/ 10769 w 292104"/>
                <a:gd name="connsiteY3" fmla="*/ 391534 h 738876"/>
                <a:gd name="connsiteX4" fmla="*/ 113453 w 292104"/>
                <a:gd name="connsiteY4" fmla="*/ 0 h 738876"/>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48344 w 326995"/>
                <a:gd name="connsiteY0" fmla="*/ 0 h 737330"/>
                <a:gd name="connsiteX1" fmla="*/ 322824 w 326995"/>
                <a:gd name="connsiteY1" fmla="*/ 394119 h 737330"/>
                <a:gd name="connsiteX2" fmla="*/ 45519 w 326995"/>
                <a:gd name="connsiteY2" fmla="*/ 737330 h 737330"/>
                <a:gd name="connsiteX3" fmla="*/ 3666 w 326995"/>
                <a:gd name="connsiteY3" fmla="*/ 370032 h 737330"/>
                <a:gd name="connsiteX4" fmla="*/ 148344 w 326995"/>
                <a:gd name="connsiteY4" fmla="*/ 0 h 737330"/>
                <a:gd name="connsiteX0" fmla="*/ 101799 w 321565"/>
                <a:gd name="connsiteY0" fmla="*/ 0 h 906740"/>
                <a:gd name="connsiteX1" fmla="*/ 320658 w 321565"/>
                <a:gd name="connsiteY1" fmla="*/ 563529 h 906740"/>
                <a:gd name="connsiteX2" fmla="*/ 43353 w 321565"/>
                <a:gd name="connsiteY2" fmla="*/ 906740 h 906740"/>
                <a:gd name="connsiteX3" fmla="*/ 1500 w 321565"/>
                <a:gd name="connsiteY3" fmla="*/ 539442 h 906740"/>
                <a:gd name="connsiteX4" fmla="*/ 101799 w 321565"/>
                <a:gd name="connsiteY4" fmla="*/ 0 h 906740"/>
                <a:gd name="connsiteX0" fmla="*/ 101799 w 331688"/>
                <a:gd name="connsiteY0" fmla="*/ 0 h 906740"/>
                <a:gd name="connsiteX1" fmla="*/ 330882 w 331688"/>
                <a:gd name="connsiteY1" fmla="*/ 554257 h 906740"/>
                <a:gd name="connsiteX2" fmla="*/ 43353 w 331688"/>
                <a:gd name="connsiteY2" fmla="*/ 906740 h 906740"/>
                <a:gd name="connsiteX3" fmla="*/ 1500 w 331688"/>
                <a:gd name="connsiteY3" fmla="*/ 539442 h 906740"/>
                <a:gd name="connsiteX4" fmla="*/ 101799 w 331688"/>
                <a:gd name="connsiteY4" fmla="*/ 0 h 906740"/>
                <a:gd name="connsiteX0" fmla="*/ 101799 w 332883"/>
                <a:gd name="connsiteY0" fmla="*/ 0 h 906740"/>
                <a:gd name="connsiteX1" fmla="*/ 330882 w 332883"/>
                <a:gd name="connsiteY1" fmla="*/ 554257 h 906740"/>
                <a:gd name="connsiteX2" fmla="*/ 43353 w 332883"/>
                <a:gd name="connsiteY2" fmla="*/ 906740 h 906740"/>
                <a:gd name="connsiteX3" fmla="*/ 1500 w 332883"/>
                <a:gd name="connsiteY3" fmla="*/ 539442 h 906740"/>
                <a:gd name="connsiteX4" fmla="*/ 101799 w 332883"/>
                <a:gd name="connsiteY4" fmla="*/ 0 h 906740"/>
                <a:gd name="connsiteX0" fmla="*/ 101799 w 344120"/>
                <a:gd name="connsiteY0" fmla="*/ 0 h 906740"/>
                <a:gd name="connsiteX1" fmla="*/ 342315 w 344120"/>
                <a:gd name="connsiteY1" fmla="*/ 553663 h 906740"/>
                <a:gd name="connsiteX2" fmla="*/ 43353 w 344120"/>
                <a:gd name="connsiteY2" fmla="*/ 906740 h 906740"/>
                <a:gd name="connsiteX3" fmla="*/ 1500 w 344120"/>
                <a:gd name="connsiteY3" fmla="*/ 539442 h 906740"/>
                <a:gd name="connsiteX4" fmla="*/ 101799 w 344120"/>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9582 w 353026"/>
                <a:gd name="connsiteY0" fmla="*/ 0 h 906740"/>
                <a:gd name="connsiteX1" fmla="*/ 350098 w 353026"/>
                <a:gd name="connsiteY1" fmla="*/ 553663 h 906740"/>
                <a:gd name="connsiteX2" fmla="*/ 51136 w 353026"/>
                <a:gd name="connsiteY2" fmla="*/ 906740 h 906740"/>
                <a:gd name="connsiteX3" fmla="*/ 1284 w 353026"/>
                <a:gd name="connsiteY3" fmla="*/ 535345 h 906740"/>
                <a:gd name="connsiteX4" fmla="*/ 109582 w 353026"/>
                <a:gd name="connsiteY4" fmla="*/ 0 h 906740"/>
                <a:gd name="connsiteX0" fmla="*/ 110070 w 353514"/>
                <a:gd name="connsiteY0" fmla="*/ 0 h 906740"/>
                <a:gd name="connsiteX1" fmla="*/ 350586 w 353514"/>
                <a:gd name="connsiteY1" fmla="*/ 553663 h 906740"/>
                <a:gd name="connsiteX2" fmla="*/ 51624 w 353514"/>
                <a:gd name="connsiteY2" fmla="*/ 906740 h 906740"/>
                <a:gd name="connsiteX3" fmla="*/ 1772 w 353514"/>
                <a:gd name="connsiteY3" fmla="*/ 535345 h 906740"/>
                <a:gd name="connsiteX4" fmla="*/ 110070 w 353514"/>
                <a:gd name="connsiteY4" fmla="*/ 0 h 906740"/>
                <a:gd name="connsiteX0" fmla="*/ 110127 w 353571"/>
                <a:gd name="connsiteY0" fmla="*/ 0 h 906740"/>
                <a:gd name="connsiteX1" fmla="*/ 350643 w 353571"/>
                <a:gd name="connsiteY1" fmla="*/ 553663 h 906740"/>
                <a:gd name="connsiteX2" fmla="*/ 51681 w 353571"/>
                <a:gd name="connsiteY2" fmla="*/ 906740 h 906740"/>
                <a:gd name="connsiteX3" fmla="*/ 1829 w 353571"/>
                <a:gd name="connsiteY3" fmla="*/ 535345 h 906740"/>
                <a:gd name="connsiteX4" fmla="*/ 110127 w 353571"/>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86 w 351830"/>
                <a:gd name="connsiteY0" fmla="*/ 0 h 906740"/>
                <a:gd name="connsiteX1" fmla="*/ 348902 w 351830"/>
                <a:gd name="connsiteY1" fmla="*/ 553663 h 906740"/>
                <a:gd name="connsiteX2" fmla="*/ 49940 w 351830"/>
                <a:gd name="connsiteY2" fmla="*/ 906740 h 906740"/>
                <a:gd name="connsiteX3" fmla="*/ 88 w 351830"/>
                <a:gd name="connsiteY3" fmla="*/ 535345 h 906740"/>
                <a:gd name="connsiteX4" fmla="*/ 108386 w 351830"/>
                <a:gd name="connsiteY4" fmla="*/ 0 h 906740"/>
                <a:gd name="connsiteX0" fmla="*/ 108393 w 351837"/>
                <a:gd name="connsiteY0" fmla="*/ 0 h 906740"/>
                <a:gd name="connsiteX1" fmla="*/ 348909 w 351837"/>
                <a:gd name="connsiteY1" fmla="*/ 553663 h 906740"/>
                <a:gd name="connsiteX2" fmla="*/ 49947 w 351837"/>
                <a:gd name="connsiteY2" fmla="*/ 906740 h 906740"/>
                <a:gd name="connsiteX3" fmla="*/ 95 w 351837"/>
                <a:gd name="connsiteY3" fmla="*/ 535345 h 906740"/>
                <a:gd name="connsiteX4" fmla="*/ 108393 w 351837"/>
                <a:gd name="connsiteY4" fmla="*/ 0 h 906740"/>
                <a:gd name="connsiteX0" fmla="*/ 108393 w 352683"/>
                <a:gd name="connsiteY0" fmla="*/ 0 h 906740"/>
                <a:gd name="connsiteX1" fmla="*/ 348909 w 352683"/>
                <a:gd name="connsiteY1" fmla="*/ 553663 h 906740"/>
                <a:gd name="connsiteX2" fmla="*/ 49947 w 352683"/>
                <a:gd name="connsiteY2" fmla="*/ 906740 h 906740"/>
                <a:gd name="connsiteX3" fmla="*/ 95 w 352683"/>
                <a:gd name="connsiteY3" fmla="*/ 535345 h 906740"/>
                <a:gd name="connsiteX4" fmla="*/ 108393 w 352683"/>
                <a:gd name="connsiteY4" fmla="*/ 0 h 906740"/>
                <a:gd name="connsiteX0" fmla="*/ 108393 w 355980"/>
                <a:gd name="connsiteY0" fmla="*/ 0 h 906740"/>
                <a:gd name="connsiteX1" fmla="*/ 348909 w 355980"/>
                <a:gd name="connsiteY1" fmla="*/ 553663 h 906740"/>
                <a:gd name="connsiteX2" fmla="*/ 49947 w 355980"/>
                <a:gd name="connsiteY2" fmla="*/ 906740 h 906740"/>
                <a:gd name="connsiteX3" fmla="*/ 95 w 355980"/>
                <a:gd name="connsiteY3" fmla="*/ 535345 h 906740"/>
                <a:gd name="connsiteX4" fmla="*/ 108393 w 355980"/>
                <a:gd name="connsiteY4" fmla="*/ 0 h 906740"/>
                <a:gd name="connsiteX0" fmla="*/ 108393 w 355572"/>
                <a:gd name="connsiteY0" fmla="*/ 0 h 906740"/>
                <a:gd name="connsiteX1" fmla="*/ 348909 w 355572"/>
                <a:gd name="connsiteY1" fmla="*/ 553663 h 906740"/>
                <a:gd name="connsiteX2" fmla="*/ 49947 w 355572"/>
                <a:gd name="connsiteY2" fmla="*/ 906740 h 906740"/>
                <a:gd name="connsiteX3" fmla="*/ 95 w 355572"/>
                <a:gd name="connsiteY3" fmla="*/ 535345 h 906740"/>
                <a:gd name="connsiteX4" fmla="*/ 108393 w 355572"/>
                <a:gd name="connsiteY4" fmla="*/ 0 h 906740"/>
                <a:gd name="connsiteX0" fmla="*/ 108393 w 357015"/>
                <a:gd name="connsiteY0" fmla="*/ 0 h 906740"/>
                <a:gd name="connsiteX1" fmla="*/ 348909 w 357015"/>
                <a:gd name="connsiteY1" fmla="*/ 553663 h 906740"/>
                <a:gd name="connsiteX2" fmla="*/ 49947 w 357015"/>
                <a:gd name="connsiteY2" fmla="*/ 906740 h 906740"/>
                <a:gd name="connsiteX3" fmla="*/ 95 w 357015"/>
                <a:gd name="connsiteY3" fmla="*/ 535345 h 906740"/>
                <a:gd name="connsiteX4" fmla="*/ 108393 w 357015"/>
                <a:gd name="connsiteY4" fmla="*/ 0 h 906740"/>
                <a:gd name="connsiteX0" fmla="*/ 108393 w 357243"/>
                <a:gd name="connsiteY0" fmla="*/ 0 h 906740"/>
                <a:gd name="connsiteX1" fmla="*/ 348909 w 357243"/>
                <a:gd name="connsiteY1" fmla="*/ 553663 h 906740"/>
                <a:gd name="connsiteX2" fmla="*/ 49947 w 357243"/>
                <a:gd name="connsiteY2" fmla="*/ 906740 h 906740"/>
                <a:gd name="connsiteX3" fmla="*/ 95 w 357243"/>
                <a:gd name="connsiteY3" fmla="*/ 535345 h 906740"/>
                <a:gd name="connsiteX4" fmla="*/ 108393 w 357243"/>
                <a:gd name="connsiteY4" fmla="*/ 0 h 906740"/>
                <a:gd name="connsiteX0" fmla="*/ 108393 w 357822"/>
                <a:gd name="connsiteY0" fmla="*/ 0 h 906740"/>
                <a:gd name="connsiteX1" fmla="*/ 348909 w 357822"/>
                <a:gd name="connsiteY1" fmla="*/ 553663 h 906740"/>
                <a:gd name="connsiteX2" fmla="*/ 49947 w 357822"/>
                <a:gd name="connsiteY2" fmla="*/ 906740 h 906740"/>
                <a:gd name="connsiteX3" fmla="*/ 95 w 357822"/>
                <a:gd name="connsiteY3" fmla="*/ 535345 h 906740"/>
                <a:gd name="connsiteX4" fmla="*/ 108393 w 357822"/>
                <a:gd name="connsiteY4" fmla="*/ 0 h 90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38107" y="2389521"/>
            <a:ext cx="704808" cy="1815882"/>
          </a:xfrm>
          <a:prstGeom prst="rect">
            <a:avLst/>
          </a:prstGeom>
          <a:noFill/>
        </p:spPr>
        <p:txBody>
          <a:bodyPr wrap="square" rtlCol="0">
            <a:spAutoFit/>
          </a:bodyPr>
          <a:lstStyle/>
          <a:p>
            <a:r>
              <a:rPr lang="zh-CN" altLang="en-US" sz="2800" b="1" dirty="0" smtClean="0">
                <a:solidFill>
                  <a:schemeClr val="bg1"/>
                </a:solidFill>
                <a:ea typeface="幼圆" panose="02010509060101010101" pitchFamily="49" charset="-122"/>
              </a:rPr>
              <a:t>研究背景</a:t>
            </a:r>
            <a:endParaRPr lang="zh-CN" altLang="en-US" sz="2800" b="1" dirty="0">
              <a:solidFill>
                <a:schemeClr val="bg1"/>
              </a:solidFill>
              <a:ea typeface="幼圆" panose="02010509060101010101" pitchFamily="49" charset="-122"/>
            </a:endParaRPr>
          </a:p>
        </p:txBody>
      </p:sp>
      <p:grpSp>
        <p:nvGrpSpPr>
          <p:cNvPr id="18" name="组合 17"/>
          <p:cNvGrpSpPr/>
          <p:nvPr/>
        </p:nvGrpSpPr>
        <p:grpSpPr>
          <a:xfrm>
            <a:off x="4265462" y="2411134"/>
            <a:ext cx="1212057" cy="378301"/>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448034" y="2499846"/>
              <a:ext cx="76200" cy="76200"/>
            </a:xfrm>
            <a:prstGeom prst="ellipse">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文本框 20"/>
          <p:cNvSpPr txBox="1"/>
          <p:nvPr/>
        </p:nvSpPr>
        <p:spPr>
          <a:xfrm>
            <a:off x="1678225" y="2770677"/>
            <a:ext cx="2768099"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solidFill>
                  <a:schemeClr val="tx1"/>
                </a:solidFill>
              </a:rPr>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8" name="文本框 27"/>
          <p:cNvSpPr txBox="1"/>
          <p:nvPr/>
        </p:nvSpPr>
        <p:spPr>
          <a:xfrm>
            <a:off x="1513849" y="1728174"/>
            <a:ext cx="1526751" cy="1200329"/>
          </a:xfrm>
          <a:prstGeom prst="rect">
            <a:avLst/>
          </a:prstGeom>
          <a:noFill/>
        </p:spPr>
        <p:txBody>
          <a:bodyPr wrap="square" rtlCol="0">
            <a:spAutoFit/>
          </a:bodyPr>
          <a:lstStyle/>
          <a:p>
            <a:r>
              <a:rPr lang="en-US" altLang="zh-CN" sz="7200" dirty="0" smtClean="0">
                <a:solidFill>
                  <a:schemeClr val="accent2">
                    <a:lumMod val="50000"/>
                  </a:schemeClr>
                </a:solidFill>
                <a:latin typeface="CKanHK-Xbold" panose="00000800000000000000" pitchFamily="50" charset="-128"/>
                <a:ea typeface="CKanHK-Xbold" panose="00000800000000000000" pitchFamily="50" charset="-128"/>
              </a:rPr>
              <a:t>01</a:t>
            </a:r>
            <a:endParaRPr lang="zh-CN" altLang="en-US" sz="7200" dirty="0">
              <a:solidFill>
                <a:schemeClr val="accent2">
                  <a:lumMod val="50000"/>
                </a:schemeClr>
              </a:solidFill>
              <a:latin typeface="CKanHK-Xbold" panose="00000800000000000000" pitchFamily="50" charset="-128"/>
              <a:ea typeface="CKanHK-Xbold" panose="00000800000000000000" pitchFamily="50" charset="-128"/>
            </a:endParaRPr>
          </a:p>
        </p:txBody>
      </p:sp>
      <p:sp>
        <p:nvSpPr>
          <p:cNvPr id="29" name="文本框 28"/>
          <p:cNvSpPr txBox="1"/>
          <p:nvPr/>
        </p:nvSpPr>
        <p:spPr>
          <a:xfrm>
            <a:off x="9832521" y="1802220"/>
            <a:ext cx="2075359" cy="461665"/>
          </a:xfrm>
          <a:prstGeom prst="rect">
            <a:avLst/>
          </a:prstGeom>
          <a:noFill/>
        </p:spPr>
        <p:txBody>
          <a:bodyPr wrap="square" rtlCol="0">
            <a:spAutoFit/>
          </a:bodyPr>
          <a:lstStyle/>
          <a:p>
            <a:r>
              <a:rPr lang="zh-CN" altLang="en-US" sz="2400" b="1" spc="100" dirty="0" smtClean="0">
                <a:solidFill>
                  <a:srgbClr val="FF0000"/>
                </a:solidFill>
                <a:latin typeface="幼圆" panose="02010509060101010101" pitchFamily="49" charset="-122"/>
                <a:ea typeface="幼圆" panose="02010509060101010101" pitchFamily="49" charset="-122"/>
              </a:rPr>
              <a:t>请替换标题</a:t>
            </a:r>
            <a:endParaRPr lang="zh-CN" altLang="en-US" sz="2400" b="1" spc="100" dirty="0">
              <a:solidFill>
                <a:srgbClr val="FF0000"/>
              </a:solidFill>
              <a:latin typeface="幼圆" panose="02010509060101010101" pitchFamily="49" charset="-122"/>
              <a:ea typeface="幼圆" panose="02010509060101010101" pitchFamily="49" charset="-122"/>
            </a:endParaRPr>
          </a:p>
        </p:txBody>
      </p:sp>
      <p:sp>
        <p:nvSpPr>
          <p:cNvPr id="30" name="文本框 29"/>
          <p:cNvSpPr txBox="1"/>
          <p:nvPr/>
        </p:nvSpPr>
        <p:spPr>
          <a:xfrm>
            <a:off x="8762528" y="2282172"/>
            <a:ext cx="2768957" cy="646331"/>
          </a:xfrm>
          <a:prstGeom prst="rect">
            <a:avLst/>
          </a:prstGeom>
          <a:noFill/>
        </p:spPr>
        <p:txBody>
          <a:bodyPr wrap="square" rtlCol="0">
            <a:spAutoFit/>
          </a:bodyPr>
          <a:lstStyle/>
          <a:p>
            <a:r>
              <a:rPr lang="zh-CN" altLang="en-US" spc="100" dirty="0" smtClean="0">
                <a:solidFill>
                  <a:srgbClr val="FF0000"/>
                </a:solidFill>
                <a:latin typeface="幼圆" panose="02010509060101010101" pitchFamily="49" charset="-122"/>
                <a:ea typeface="幼圆" panose="02010509060101010101" pitchFamily="49" charset="-122"/>
              </a:rPr>
              <a:t>请替换您的文字，内容简洁明了即可</a:t>
            </a:r>
            <a:endParaRPr lang="zh-CN" altLang="en-US" spc="100" dirty="0">
              <a:solidFill>
                <a:srgbClr val="FF0000"/>
              </a:solidFill>
              <a:latin typeface="幼圆" panose="02010509060101010101" pitchFamily="49" charset="-122"/>
              <a:ea typeface="幼圆" panose="02010509060101010101" pitchFamily="49" charset="-122"/>
            </a:endParaRPr>
          </a:p>
        </p:txBody>
      </p:sp>
      <p:sp>
        <p:nvSpPr>
          <p:cNvPr id="31" name="文本框 30"/>
          <p:cNvSpPr txBox="1"/>
          <p:nvPr/>
        </p:nvSpPr>
        <p:spPr>
          <a:xfrm>
            <a:off x="8666258" y="1307543"/>
            <a:ext cx="1918374" cy="1200329"/>
          </a:xfrm>
          <a:prstGeom prst="rect">
            <a:avLst/>
          </a:prstGeom>
          <a:noFill/>
        </p:spPr>
        <p:txBody>
          <a:bodyPr wrap="square" rtlCol="0">
            <a:spAutoFit/>
          </a:bodyPr>
          <a:lstStyle/>
          <a:p>
            <a:r>
              <a:rPr lang="en-US" altLang="zh-CN" sz="7200" dirty="0" smtClean="0">
                <a:solidFill>
                  <a:srgbClr val="FF0000"/>
                </a:solidFill>
                <a:latin typeface="CKanHK-Xbold" panose="00000800000000000000" pitchFamily="50" charset="-128"/>
                <a:ea typeface="CKanHK-Xbold" panose="00000800000000000000" pitchFamily="50" charset="-128"/>
              </a:rPr>
              <a:t>02</a:t>
            </a:r>
            <a:endParaRPr lang="zh-CN" altLang="en-US" sz="7200" dirty="0">
              <a:solidFill>
                <a:srgbClr val="FF0000"/>
              </a:solidFill>
              <a:latin typeface="CKanHK-Xbold" panose="00000800000000000000" pitchFamily="50" charset="-128"/>
              <a:ea typeface="CKanHK-Xbold" panose="00000800000000000000" pitchFamily="50" charset="-128"/>
            </a:endParaRPr>
          </a:p>
        </p:txBody>
      </p:sp>
      <p:sp>
        <p:nvSpPr>
          <p:cNvPr id="32" name="文本框 31"/>
          <p:cNvSpPr txBox="1"/>
          <p:nvPr/>
        </p:nvSpPr>
        <p:spPr>
          <a:xfrm>
            <a:off x="9832521" y="4043680"/>
            <a:ext cx="2075359" cy="461665"/>
          </a:xfrm>
          <a:prstGeom prst="rect">
            <a:avLst/>
          </a:prstGeom>
          <a:noFill/>
        </p:spPr>
        <p:txBody>
          <a:bodyPr wrap="square" rtlCol="0">
            <a:spAutoFit/>
          </a:bodyPr>
          <a:lstStyle/>
          <a:p>
            <a:r>
              <a:rPr lang="zh-CN" altLang="en-US" sz="2400" b="1" spc="100" dirty="0" smtClean="0">
                <a:solidFill>
                  <a:srgbClr val="00B0F0"/>
                </a:solidFill>
                <a:latin typeface="幼圆" panose="02010509060101010101" pitchFamily="49" charset="-122"/>
                <a:ea typeface="幼圆" panose="02010509060101010101" pitchFamily="49" charset="-122"/>
              </a:rPr>
              <a:t>请替换标题</a:t>
            </a:r>
            <a:endParaRPr lang="zh-CN" altLang="en-US" sz="2400" b="1" spc="100" dirty="0">
              <a:solidFill>
                <a:srgbClr val="00B0F0"/>
              </a:solidFill>
              <a:latin typeface="幼圆" panose="02010509060101010101" pitchFamily="49" charset="-122"/>
              <a:ea typeface="幼圆" panose="02010509060101010101" pitchFamily="49" charset="-122"/>
            </a:endParaRPr>
          </a:p>
        </p:txBody>
      </p:sp>
      <p:sp>
        <p:nvSpPr>
          <p:cNvPr id="33" name="文本框 32"/>
          <p:cNvSpPr txBox="1"/>
          <p:nvPr/>
        </p:nvSpPr>
        <p:spPr>
          <a:xfrm>
            <a:off x="8799717" y="4570602"/>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solidFill>
                  <a:srgbClr val="00B0F0"/>
                </a:solidFill>
              </a:rPr>
              <a:t>请替换您的文字，内容简洁明了即可</a:t>
            </a:r>
          </a:p>
        </p:txBody>
      </p:sp>
      <p:sp>
        <p:nvSpPr>
          <p:cNvPr id="34" name="文本框 33"/>
          <p:cNvSpPr txBox="1"/>
          <p:nvPr/>
        </p:nvSpPr>
        <p:spPr>
          <a:xfrm>
            <a:off x="8653753" y="3563964"/>
            <a:ext cx="1740508" cy="1200329"/>
          </a:xfrm>
          <a:prstGeom prst="rect">
            <a:avLst/>
          </a:prstGeom>
          <a:noFill/>
        </p:spPr>
        <p:txBody>
          <a:bodyPr wrap="square" rtlCol="0">
            <a:spAutoFit/>
          </a:bodyPr>
          <a:lstStyle/>
          <a:p>
            <a:r>
              <a:rPr lang="en-US" altLang="zh-CN" sz="7200" dirty="0" smtClean="0">
                <a:solidFill>
                  <a:srgbClr val="00B0F0"/>
                </a:solidFill>
                <a:latin typeface="CKanHK-Xbold" panose="00000800000000000000" pitchFamily="50" charset="-128"/>
                <a:ea typeface="CKanHK-Xbold" panose="00000800000000000000" pitchFamily="50" charset="-128"/>
              </a:rPr>
              <a:t>03</a:t>
            </a:r>
            <a:endParaRPr lang="zh-CN" altLang="en-US" sz="7200" dirty="0">
              <a:solidFill>
                <a:srgbClr val="00B0F0"/>
              </a:solidFill>
              <a:latin typeface="CKanHK-Xbold" panose="00000800000000000000" pitchFamily="50" charset="-128"/>
              <a:ea typeface="CKanHK-Xbold" panose="00000800000000000000" pitchFamily="50" charset="-128"/>
            </a:endParaRPr>
          </a:p>
        </p:txBody>
      </p:sp>
      <p:sp>
        <p:nvSpPr>
          <p:cNvPr id="35" name="矩形 34"/>
          <p:cNvSpPr/>
          <p:nvPr/>
        </p:nvSpPr>
        <p:spPr>
          <a:xfrm>
            <a:off x="1654600" y="413331"/>
            <a:ext cx="4339650" cy="646331"/>
          </a:xfrm>
          <a:prstGeom prst="rect">
            <a:avLst/>
          </a:prstGeom>
          <a:noFill/>
        </p:spPr>
        <p:txBody>
          <a:bodyPr wrap="none" lIns="91440" tIns="45720" rIns="91440" bIns="45720">
            <a:spAutoFit/>
          </a:bodyPr>
          <a:lstStyle/>
          <a:p>
            <a:pPr algn="ctr"/>
            <a:r>
              <a:rPr lang="zh-CN" altLang="en-US" sz="3600" b="0" cap="none" spc="0" dirty="0" smtClean="0">
                <a:ln w="0"/>
                <a:latin typeface="华文行楷" panose="02010800040101010101" pitchFamily="2" charset="-122"/>
                <a:ea typeface="华文行楷" panose="02010800040101010101" pitchFamily="2" charset="-122"/>
              </a:rPr>
              <a:t>请输入替换你的标题</a:t>
            </a:r>
            <a:endParaRPr lang="zh-CN" altLang="en-US" sz="3600" b="0" cap="none" spc="0" dirty="0">
              <a:ln w="0"/>
              <a:latin typeface="华文行楷" panose="02010800040101010101" pitchFamily="2" charset="-122"/>
              <a:ea typeface="华文行楷" panose="02010800040101010101" pitchFamily="2" charset="-122"/>
            </a:endParaRPr>
          </a:p>
        </p:txBody>
      </p:sp>
      <p:pic>
        <p:nvPicPr>
          <p:cNvPr id="62" name="图片 6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7013" y="-426527"/>
            <a:ext cx="3142437" cy="2484920"/>
          </a:xfrm>
          <a:prstGeom prst="rect">
            <a:avLst/>
          </a:prstGeom>
        </p:spPr>
      </p:pic>
      <p:sp>
        <p:nvSpPr>
          <p:cNvPr id="36" name="文本框 35"/>
          <p:cNvSpPr txBox="1"/>
          <p:nvPr/>
        </p:nvSpPr>
        <p:spPr>
          <a:xfrm>
            <a:off x="3185534" y="4606425"/>
            <a:ext cx="2075359" cy="461665"/>
          </a:xfrm>
          <a:prstGeom prst="rect">
            <a:avLst/>
          </a:prstGeom>
          <a:noFill/>
        </p:spPr>
        <p:txBody>
          <a:bodyPr wrap="square" rtlCol="0">
            <a:spAutoFit/>
          </a:bodyPr>
          <a:lstStyle/>
          <a:p>
            <a:r>
              <a:rPr lang="zh-CN" altLang="en-US" sz="2400" b="1" spc="100" dirty="0" smtClean="0">
                <a:solidFill>
                  <a:schemeClr val="accent6">
                    <a:lumMod val="75000"/>
                  </a:schemeClr>
                </a:solidFill>
                <a:latin typeface="幼圆" panose="02010509060101010101" pitchFamily="49" charset="-122"/>
                <a:ea typeface="幼圆" panose="02010509060101010101" pitchFamily="49" charset="-122"/>
              </a:rPr>
              <a:t>请替换标题</a:t>
            </a:r>
            <a:endParaRPr lang="zh-CN" altLang="en-US" sz="2400" b="1" spc="100" dirty="0">
              <a:solidFill>
                <a:schemeClr val="accent6">
                  <a:lumMod val="75000"/>
                </a:schemeClr>
              </a:solidFill>
              <a:latin typeface="幼圆" panose="02010509060101010101" pitchFamily="49" charset="-122"/>
              <a:ea typeface="幼圆" panose="02010509060101010101" pitchFamily="49" charset="-122"/>
            </a:endParaRPr>
          </a:p>
        </p:txBody>
      </p:sp>
      <p:sp>
        <p:nvSpPr>
          <p:cNvPr id="37" name="文本框 36"/>
          <p:cNvSpPr txBox="1"/>
          <p:nvPr/>
        </p:nvSpPr>
        <p:spPr>
          <a:xfrm>
            <a:off x="2152730" y="5133347"/>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solidFill>
                  <a:schemeClr val="accent6">
                    <a:lumMod val="75000"/>
                  </a:schemeClr>
                </a:solidFill>
              </a:rPr>
              <a:t>请替换您的文字，内容简洁明了即可</a:t>
            </a:r>
          </a:p>
        </p:txBody>
      </p:sp>
      <p:sp>
        <p:nvSpPr>
          <p:cNvPr id="38" name="文本框 37"/>
          <p:cNvSpPr txBox="1"/>
          <p:nvPr/>
        </p:nvSpPr>
        <p:spPr>
          <a:xfrm>
            <a:off x="2006766" y="4126709"/>
            <a:ext cx="1740508" cy="1200329"/>
          </a:xfrm>
          <a:prstGeom prst="rect">
            <a:avLst/>
          </a:prstGeom>
          <a:noFill/>
        </p:spPr>
        <p:txBody>
          <a:bodyPr wrap="square" rtlCol="0">
            <a:spAutoFit/>
          </a:bodyPr>
          <a:lstStyle/>
          <a:p>
            <a:r>
              <a:rPr lang="en-US" altLang="zh-CN" sz="7200" dirty="0" smtClean="0">
                <a:solidFill>
                  <a:schemeClr val="accent6">
                    <a:lumMod val="75000"/>
                  </a:schemeClr>
                </a:solidFill>
                <a:latin typeface="CKanHK-Xbold" panose="00000800000000000000" pitchFamily="50" charset="-128"/>
                <a:ea typeface="CKanHK-Xbold" panose="00000800000000000000" pitchFamily="50" charset="-128"/>
              </a:rPr>
              <a:t>04</a:t>
            </a:r>
            <a:endParaRPr lang="zh-CN" altLang="en-US" sz="7200" dirty="0">
              <a:solidFill>
                <a:schemeClr val="accent6">
                  <a:lumMod val="75000"/>
                </a:schemeClr>
              </a:solidFill>
              <a:latin typeface="CKanHK-Xbold" panose="00000800000000000000" pitchFamily="50" charset="-128"/>
              <a:ea typeface="CKanHK-Xbold" panose="00000800000000000000" pitchFamily="50" charset="-128"/>
            </a:endParaRPr>
          </a:p>
        </p:txBody>
      </p:sp>
    </p:spTree>
    <p:extLst>
      <p:ext uri="{BB962C8B-B14F-4D97-AF65-F5344CB8AC3E}">
        <p14:creationId xmlns:p14="http://schemas.microsoft.com/office/powerpoint/2010/main" val="26528770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1000" fill="hold"/>
                                        <p:tgtEl>
                                          <p:spTgt spid="62"/>
                                        </p:tgtEl>
                                        <p:attrNameLst>
                                          <p:attrName>ppt_w</p:attrName>
                                        </p:attrNameLst>
                                      </p:cBhvr>
                                      <p:tavLst>
                                        <p:tav tm="0">
                                          <p:val>
                                            <p:fltVal val="0"/>
                                          </p:val>
                                        </p:tav>
                                        <p:tav tm="100000">
                                          <p:val>
                                            <p:strVal val="#ppt_w"/>
                                          </p:val>
                                        </p:tav>
                                      </p:tavLst>
                                    </p:anim>
                                    <p:anim calcmode="lin" valueType="num">
                                      <p:cBhvr>
                                        <p:cTn id="8" dur="1000" fill="hold"/>
                                        <p:tgtEl>
                                          <p:spTgt spid="62"/>
                                        </p:tgtEl>
                                        <p:attrNameLst>
                                          <p:attrName>ppt_h</p:attrName>
                                        </p:attrNameLst>
                                      </p:cBhvr>
                                      <p:tavLst>
                                        <p:tav tm="0">
                                          <p:val>
                                            <p:fltVal val="0"/>
                                          </p:val>
                                        </p:tav>
                                        <p:tav tm="100000">
                                          <p:val>
                                            <p:strVal val="#ppt_h"/>
                                          </p:val>
                                        </p:tav>
                                      </p:tavLst>
                                    </p:anim>
                                    <p:anim calcmode="lin" valueType="num">
                                      <p:cBhvr>
                                        <p:cTn id="9" dur="1000" fill="hold"/>
                                        <p:tgtEl>
                                          <p:spTgt spid="62"/>
                                        </p:tgtEl>
                                        <p:attrNameLst>
                                          <p:attrName>style.rotation</p:attrName>
                                        </p:attrNameLst>
                                      </p:cBhvr>
                                      <p:tavLst>
                                        <p:tav tm="0">
                                          <p:val>
                                            <p:fltVal val="90"/>
                                          </p:val>
                                        </p:tav>
                                        <p:tav tm="100000">
                                          <p:val>
                                            <p:fltVal val="0"/>
                                          </p:val>
                                        </p:tav>
                                      </p:tavLst>
                                    </p:anim>
                                    <p:animEffect transition="in" filter="fade">
                                      <p:cBhvr>
                                        <p:cTn id="10" dur="1000"/>
                                        <p:tgtEl>
                                          <p:spTgt spid="6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7" presetClass="entr" presetSubtype="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1000"/>
                                        <p:tgtEl>
                                          <p:spTgt spid="61"/>
                                        </p:tgtEl>
                                      </p:cBhvr>
                                    </p:animEffect>
                                    <p:anim calcmode="lin" valueType="num">
                                      <p:cBhvr>
                                        <p:cTn id="21" dur="1000" fill="hold"/>
                                        <p:tgtEl>
                                          <p:spTgt spid="61"/>
                                        </p:tgtEl>
                                        <p:attrNameLst>
                                          <p:attrName>ppt_x</p:attrName>
                                        </p:attrNameLst>
                                      </p:cBhvr>
                                      <p:tavLst>
                                        <p:tav tm="0">
                                          <p:val>
                                            <p:strVal val="#ppt_x"/>
                                          </p:val>
                                        </p:tav>
                                        <p:tav tm="100000">
                                          <p:val>
                                            <p:strVal val="#ppt_x"/>
                                          </p:val>
                                        </p:tav>
                                      </p:tavLst>
                                    </p:anim>
                                    <p:anim calcmode="lin" valueType="num">
                                      <p:cBhvr>
                                        <p:cTn id="22" dur="1000" fill="hold"/>
                                        <p:tgtEl>
                                          <p:spTgt spid="61"/>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25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0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775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8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9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975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0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125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2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2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325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40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475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par>
                          <p:cTn id="107" fill="hold">
                            <p:stCondLst>
                              <p:cond delay="15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750" fill="hold"/>
                                        <p:tgtEl>
                                          <p:spTgt spid="38"/>
                                        </p:tgtEl>
                                        <p:attrNameLst>
                                          <p:attrName>ppt_w</p:attrName>
                                        </p:attrNameLst>
                                      </p:cBhvr>
                                      <p:tavLst>
                                        <p:tav tm="0">
                                          <p:val>
                                            <p:fltVal val="0"/>
                                          </p:val>
                                        </p:tav>
                                        <p:tav tm="100000">
                                          <p:val>
                                            <p:strVal val="#ppt_w"/>
                                          </p:val>
                                        </p:tav>
                                      </p:tavLst>
                                    </p:anim>
                                    <p:anim calcmode="lin" valueType="num">
                                      <p:cBhvr>
                                        <p:cTn id="111" dur="75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6250"/>
                            </p:stCondLst>
                            <p:childTnLst>
                              <p:par>
                                <p:cTn id="113" presetID="47" presetClass="entr" presetSubtype="0"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fade">
                                      <p:cBhvr>
                                        <p:cTn id="115" dur="750"/>
                                        <p:tgtEl>
                                          <p:spTgt spid="36"/>
                                        </p:tgtEl>
                                      </p:cBhvr>
                                    </p:animEffect>
                                    <p:anim calcmode="lin" valueType="num">
                                      <p:cBhvr>
                                        <p:cTn id="116" dur="750" fill="hold"/>
                                        <p:tgtEl>
                                          <p:spTgt spid="36"/>
                                        </p:tgtEl>
                                        <p:attrNameLst>
                                          <p:attrName>ppt_x</p:attrName>
                                        </p:attrNameLst>
                                      </p:cBhvr>
                                      <p:tavLst>
                                        <p:tav tm="0">
                                          <p:val>
                                            <p:strVal val="#ppt_x"/>
                                          </p:val>
                                        </p:tav>
                                        <p:tav tm="100000">
                                          <p:val>
                                            <p:strVal val="#ppt_x"/>
                                          </p:val>
                                        </p:tav>
                                      </p:tavLst>
                                    </p:anim>
                                    <p:anim calcmode="lin" valueType="num">
                                      <p:cBhvr>
                                        <p:cTn id="117" dur="750" fill="hold"/>
                                        <p:tgtEl>
                                          <p:spTgt spid="36"/>
                                        </p:tgtEl>
                                        <p:attrNameLst>
                                          <p:attrName>ppt_y</p:attrName>
                                        </p:attrNameLst>
                                      </p:cBhvr>
                                      <p:tavLst>
                                        <p:tav tm="0">
                                          <p:val>
                                            <p:strVal val="#ppt_y-.1"/>
                                          </p:val>
                                        </p:tav>
                                        <p:tav tm="100000">
                                          <p:val>
                                            <p:strVal val="#ppt_y"/>
                                          </p:val>
                                        </p:tav>
                                      </p:tavLst>
                                    </p:anim>
                                  </p:childTnLst>
                                </p:cTn>
                              </p:par>
                            </p:childTnLst>
                          </p:cTn>
                        </p:par>
                        <p:par>
                          <p:cTn id="118" fill="hold">
                            <p:stCondLst>
                              <p:cond delay="17000"/>
                            </p:stCondLst>
                            <p:childTnLst>
                              <p:par>
                                <p:cTn id="119" presetID="42" presetClass="entr" presetSubtype="0" fill="hold" grpId="0" nodeType="after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750"/>
                                        <p:tgtEl>
                                          <p:spTgt spid="37"/>
                                        </p:tgtEl>
                                      </p:cBhvr>
                                    </p:animEffect>
                                    <p:anim calcmode="lin" valueType="num">
                                      <p:cBhvr>
                                        <p:cTn id="122" dur="750" fill="hold"/>
                                        <p:tgtEl>
                                          <p:spTgt spid="37"/>
                                        </p:tgtEl>
                                        <p:attrNameLst>
                                          <p:attrName>ppt_x</p:attrName>
                                        </p:attrNameLst>
                                      </p:cBhvr>
                                      <p:tavLst>
                                        <p:tav tm="0">
                                          <p:val>
                                            <p:strVal val="#ppt_x"/>
                                          </p:val>
                                        </p:tav>
                                        <p:tav tm="100000">
                                          <p:val>
                                            <p:strVal val="#ppt_x"/>
                                          </p:val>
                                        </p:tav>
                                      </p:tavLst>
                                    </p:anim>
                                    <p:anim calcmode="lin" valueType="num">
                                      <p:cBhvr>
                                        <p:cTn id="123"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7" grpId="0"/>
      <p:bldP spid="21" grpId="0"/>
      <p:bldP spid="28" grpId="0"/>
      <p:bldP spid="29" grpId="0"/>
      <p:bldP spid="30" grpId="0"/>
      <p:bldP spid="31" grpId="0"/>
      <p:bldP spid="32" grpId="0"/>
      <p:bldP spid="33" grpId="0"/>
      <p:bldP spid="34"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528005" y="2458815"/>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528005" y="503838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17"/>
          <p:cNvSpPr txBox="1">
            <a:spLocks noChangeArrowheads="1"/>
          </p:cNvSpPr>
          <p:nvPr/>
        </p:nvSpPr>
        <p:spPr bwMode="auto">
          <a:xfrm>
            <a:off x="5404196" y="1637180"/>
            <a:ext cx="118064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smtClean="0">
                <a:solidFill>
                  <a:srgbClr val="FF0000"/>
                </a:solidFill>
                <a:ea typeface="幼圆" panose="02010509060101010101" pitchFamily="49" charset="-122"/>
              </a:rPr>
              <a:t>Your </a:t>
            </a:r>
            <a:r>
              <a:rPr lang="zh-CN" altLang="en-US" sz="2000" b="1" dirty="0" smtClean="0">
                <a:solidFill>
                  <a:srgbClr val="FF0000"/>
                </a:solidFill>
                <a:ea typeface="幼圆" panose="02010509060101010101" pitchFamily="49" charset="-122"/>
              </a:rPr>
              <a:t>标题</a:t>
            </a:r>
            <a:endParaRPr lang="en-US" altLang="zh-CN" sz="2000" b="1" dirty="0">
              <a:solidFill>
                <a:srgbClr val="FF0000"/>
              </a:solidFill>
              <a:ea typeface="幼圆" panose="02010509060101010101" pitchFamily="49" charset="-122"/>
            </a:endParaRPr>
          </a:p>
        </p:txBody>
      </p:sp>
      <p:cxnSp>
        <p:nvCxnSpPr>
          <p:cNvPr id="12" name="直接连接符 11"/>
          <p:cNvCxnSpPr/>
          <p:nvPr/>
        </p:nvCxnSpPr>
        <p:spPr>
          <a:xfrm>
            <a:off x="4528005" y="371849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7"/>
          <p:cNvSpPr txBox="1">
            <a:spLocks noChangeArrowheads="1"/>
          </p:cNvSpPr>
          <p:nvPr/>
        </p:nvSpPr>
        <p:spPr bwMode="auto">
          <a:xfrm>
            <a:off x="5477332" y="2863513"/>
            <a:ext cx="1263198"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smtClean="0">
                <a:solidFill>
                  <a:srgbClr val="FB117F"/>
                </a:solidFill>
                <a:ea typeface="幼圆" panose="02010509060101010101" pitchFamily="49" charset="-122"/>
              </a:rPr>
              <a:t>Your </a:t>
            </a:r>
            <a:r>
              <a:rPr lang="zh-CN" altLang="en-US" sz="2000" b="1" dirty="0" smtClean="0">
                <a:solidFill>
                  <a:srgbClr val="FB117F"/>
                </a:solidFill>
                <a:ea typeface="幼圆" panose="02010509060101010101" pitchFamily="49" charset="-122"/>
              </a:rPr>
              <a:t>标题</a:t>
            </a:r>
            <a:endParaRPr lang="en-US" altLang="zh-CN" sz="2000" b="1" dirty="0">
              <a:solidFill>
                <a:srgbClr val="FB117F"/>
              </a:solidFill>
              <a:ea typeface="幼圆" panose="02010509060101010101" pitchFamily="49" charset="-122"/>
            </a:endParaRPr>
          </a:p>
        </p:txBody>
      </p:sp>
      <p:sp>
        <p:nvSpPr>
          <p:cNvPr id="18" name="文本框 17"/>
          <p:cNvSpPr txBox="1">
            <a:spLocks noChangeArrowheads="1"/>
          </p:cNvSpPr>
          <p:nvPr/>
        </p:nvSpPr>
        <p:spPr bwMode="auto">
          <a:xfrm>
            <a:off x="5475407" y="4112663"/>
            <a:ext cx="1182571"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smtClean="0">
                <a:solidFill>
                  <a:srgbClr val="55A99D"/>
                </a:solidFill>
                <a:ea typeface="幼圆" panose="02010509060101010101" pitchFamily="49" charset="-122"/>
              </a:rPr>
              <a:t>Your </a:t>
            </a:r>
            <a:r>
              <a:rPr lang="zh-CN" altLang="en-US" sz="2000" b="1" dirty="0" smtClean="0">
                <a:solidFill>
                  <a:srgbClr val="55A99D"/>
                </a:solidFill>
                <a:ea typeface="幼圆" panose="02010509060101010101" pitchFamily="49" charset="-122"/>
              </a:rPr>
              <a:t>标题</a:t>
            </a:r>
            <a:endParaRPr lang="en-US" altLang="zh-CN" sz="2000" b="1" dirty="0">
              <a:solidFill>
                <a:srgbClr val="55A99D"/>
              </a:solidFill>
              <a:ea typeface="幼圆" panose="02010509060101010101" pitchFamily="49" charset="-122"/>
            </a:endParaRPr>
          </a:p>
        </p:txBody>
      </p:sp>
      <p:sp>
        <p:nvSpPr>
          <p:cNvPr id="19" name="文本框 17"/>
          <p:cNvSpPr txBox="1">
            <a:spLocks noChangeArrowheads="1"/>
          </p:cNvSpPr>
          <p:nvPr/>
        </p:nvSpPr>
        <p:spPr bwMode="auto">
          <a:xfrm>
            <a:off x="5475408" y="5282649"/>
            <a:ext cx="118257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smtClean="0">
                <a:solidFill>
                  <a:srgbClr val="7A9117"/>
                </a:solidFill>
                <a:ea typeface="幼圆" panose="02010509060101010101" pitchFamily="49" charset="-122"/>
              </a:rPr>
              <a:t>Your </a:t>
            </a:r>
            <a:r>
              <a:rPr lang="zh-CN" altLang="en-US" sz="2000" b="1" dirty="0" smtClean="0">
                <a:solidFill>
                  <a:srgbClr val="7A9117"/>
                </a:solidFill>
                <a:ea typeface="幼圆" panose="02010509060101010101" pitchFamily="49" charset="-122"/>
              </a:rPr>
              <a:t>标题</a:t>
            </a:r>
            <a:endParaRPr lang="en-US" altLang="zh-CN" sz="2000" b="1" dirty="0">
              <a:solidFill>
                <a:srgbClr val="7A9117"/>
              </a:solidFill>
              <a:ea typeface="幼圆" panose="02010509060101010101" pitchFamily="49" charset="-122"/>
            </a:endParaRPr>
          </a:p>
        </p:txBody>
      </p:sp>
      <p:sp>
        <p:nvSpPr>
          <p:cNvPr id="20" name="文本框 19"/>
          <p:cNvSpPr txBox="1"/>
          <p:nvPr/>
        </p:nvSpPr>
        <p:spPr>
          <a:xfrm>
            <a:off x="6740529" y="1125769"/>
            <a:ext cx="3702499" cy="1145825"/>
          </a:xfrm>
          <a:prstGeom prst="rect">
            <a:avLst/>
          </a:prstGeom>
          <a:noFill/>
        </p:spPr>
        <p:txBody>
          <a:bodyPr>
            <a:noAutofit/>
          </a:bodyPr>
          <a:lstStyle/>
          <a:p>
            <a:pPr>
              <a:lnSpc>
                <a:spcPct val="130000"/>
              </a:lnSpc>
              <a:defRPr/>
            </a:pPr>
            <a:r>
              <a:rPr lang="zh-CN" altLang="en-US" sz="2800" dirty="0" smtClean="0">
                <a:solidFill>
                  <a:srgbClr val="FF0000"/>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6740528" y="2475822"/>
            <a:ext cx="3702499" cy="940915"/>
          </a:xfrm>
          <a:prstGeom prst="rect">
            <a:avLst/>
          </a:prstGeom>
          <a:noFill/>
        </p:spPr>
        <p:txBody>
          <a:bodyPr>
            <a:noAutofit/>
          </a:bodyPr>
          <a:lstStyle/>
          <a:p>
            <a:pPr>
              <a:lnSpc>
                <a:spcPct val="130000"/>
              </a:lnSpc>
              <a:defRPr/>
            </a:pPr>
            <a:r>
              <a:rPr lang="zh-CN" altLang="en-US" sz="2800" dirty="0" smtClean="0">
                <a:solidFill>
                  <a:srgbClr val="FB117F"/>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2" name="文本框 21"/>
          <p:cNvSpPr txBox="1"/>
          <p:nvPr/>
        </p:nvSpPr>
        <p:spPr>
          <a:xfrm>
            <a:off x="6740528" y="3769782"/>
            <a:ext cx="3702499" cy="1124743"/>
          </a:xfrm>
          <a:prstGeom prst="rect">
            <a:avLst/>
          </a:prstGeom>
          <a:noFill/>
        </p:spPr>
        <p:txBody>
          <a:bodyPr>
            <a:noAutofit/>
          </a:bodyPr>
          <a:lstStyle/>
          <a:p>
            <a:pPr>
              <a:lnSpc>
                <a:spcPct val="130000"/>
              </a:lnSpc>
              <a:defRPr/>
            </a:pPr>
            <a:r>
              <a:rPr lang="zh-CN" altLang="en-US" sz="2800" dirty="0" smtClean="0">
                <a:solidFill>
                  <a:srgbClr val="55A99D"/>
                </a:solidFill>
              </a:rPr>
              <a:t>请</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endParaRPr lang="zh-CN" altLang="en-US"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6740527" y="5112658"/>
            <a:ext cx="3702499" cy="1151258"/>
          </a:xfrm>
          <a:prstGeom prst="rect">
            <a:avLst/>
          </a:prstGeom>
          <a:noFill/>
        </p:spPr>
        <p:txBody>
          <a:bodyPr>
            <a:noAutofit/>
          </a:bodyPr>
          <a:lstStyle/>
          <a:p>
            <a:pPr>
              <a:lnSpc>
                <a:spcPct val="130000"/>
              </a:lnSpc>
              <a:defRPr/>
            </a:pPr>
            <a:r>
              <a:rPr lang="zh-CN" altLang="en-US" sz="2800" dirty="0" smtClean="0">
                <a:solidFill>
                  <a:srgbClr val="7A9117"/>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28" name="图片 2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564927"/>
            <a:ext cx="4395833" cy="4395833"/>
          </a:xfrm>
          <a:prstGeom prst="rect">
            <a:avLst/>
          </a:prstGeom>
        </p:spPr>
      </p:pic>
      <p:pic>
        <p:nvPicPr>
          <p:cNvPr id="30" name="图片 2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92149" y="-678233"/>
            <a:ext cx="1426982" cy="1807776"/>
          </a:xfrm>
          <a:prstGeom prst="rect">
            <a:avLst/>
          </a:prstGeom>
        </p:spPr>
      </p:pic>
      <p:sp>
        <p:nvSpPr>
          <p:cNvPr id="26" name="KSO_Shape"/>
          <p:cNvSpPr>
            <a:spLocks/>
          </p:cNvSpPr>
          <p:nvPr/>
        </p:nvSpPr>
        <p:spPr bwMode="auto">
          <a:xfrm flipH="1">
            <a:off x="4608466" y="1815947"/>
            <a:ext cx="567195" cy="455647"/>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0000"/>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KSO_Shape"/>
          <p:cNvSpPr>
            <a:spLocks/>
          </p:cNvSpPr>
          <p:nvPr/>
        </p:nvSpPr>
        <p:spPr bwMode="auto">
          <a:xfrm flipH="1">
            <a:off x="4627797" y="3005657"/>
            <a:ext cx="571563" cy="45915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B117F"/>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9" name="KSO_Shape"/>
          <p:cNvSpPr>
            <a:spLocks/>
          </p:cNvSpPr>
          <p:nvPr/>
        </p:nvSpPr>
        <p:spPr bwMode="auto">
          <a:xfrm flipH="1">
            <a:off x="4742175" y="4231418"/>
            <a:ext cx="543891" cy="43692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55A99D"/>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KSO_Shape"/>
          <p:cNvSpPr>
            <a:spLocks/>
          </p:cNvSpPr>
          <p:nvPr/>
        </p:nvSpPr>
        <p:spPr bwMode="auto">
          <a:xfrm flipH="1">
            <a:off x="4742175" y="5372601"/>
            <a:ext cx="535153" cy="429907"/>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7A9117"/>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extLst>
      <p:ext uri="{BB962C8B-B14F-4D97-AF65-F5344CB8AC3E}">
        <p14:creationId xmlns:p14="http://schemas.microsoft.com/office/powerpoint/2010/main" val="32818052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1000" fill="hold"/>
                                        <p:tgtEl>
                                          <p:spTgt spid="28"/>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4000"/>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9">
                                            <p:txEl>
                                              <p:pRg st="0" end="0"/>
                                            </p:txEl>
                                          </p:spTgt>
                                        </p:tgtEl>
                                        <p:attrNameLst>
                                          <p:attrName>style.visibility</p:attrName>
                                        </p:attrNameLst>
                                      </p:cBhvr>
                                      <p:to>
                                        <p:strVal val="visible"/>
                                      </p:to>
                                    </p:set>
                                    <p:set>
                                      <p:cBhvr>
                                        <p:cTn id="34" dur="227" fill="hold">
                                          <p:stCondLst>
                                            <p:cond delay="0"/>
                                          </p:stCondLst>
                                        </p:cTn>
                                        <p:tgtEl>
                                          <p:spTgt spid="9">
                                            <p:txEl>
                                              <p:pRg st="0" end="0"/>
                                            </p:txEl>
                                          </p:spTgt>
                                        </p:tgtEl>
                                        <p:attrNameLst>
                                          <p:attrName>style.rotation</p:attrName>
                                        </p:attrNameLst>
                                      </p:cBhvr>
                                      <p:to>
                                        <p:strVal val="-45.0"/>
                                      </p:to>
                                    </p:set>
                                    <p:anim calcmode="lin" valueType="num">
                                      <p:cBhvr>
                                        <p:cTn id="35" dur="227" fill="hold">
                                          <p:stCondLst>
                                            <p:cond delay="227"/>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6" dur="227"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7"/>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5750"/>
                            </p:stCondLst>
                            <p:childTnLst>
                              <p:par>
                                <p:cTn id="40" presetID="3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800" decel="100000"/>
                                        <p:tgtEl>
                                          <p:spTgt spid="20"/>
                                        </p:tgtEl>
                                      </p:cBhvr>
                                    </p:animEffect>
                                    <p:anim calcmode="lin" valueType="num">
                                      <p:cBhvr>
                                        <p:cTn id="43" dur="800" decel="100000" fill="hold"/>
                                        <p:tgtEl>
                                          <p:spTgt spid="20"/>
                                        </p:tgtEl>
                                        <p:attrNameLst>
                                          <p:attrName>style.rotation</p:attrName>
                                        </p:attrNameLst>
                                      </p:cBhvr>
                                      <p:tavLst>
                                        <p:tav tm="0">
                                          <p:val>
                                            <p:fltVal val="-90"/>
                                          </p:val>
                                        </p:tav>
                                        <p:tav tm="100000">
                                          <p:val>
                                            <p:fltVal val="0"/>
                                          </p:val>
                                        </p:tav>
                                      </p:tavLst>
                                    </p:anim>
                                    <p:anim calcmode="lin" valueType="num">
                                      <p:cBhvr>
                                        <p:cTn id="44" dur="800" decel="100000" fill="hold"/>
                                        <p:tgtEl>
                                          <p:spTgt spid="20"/>
                                        </p:tgtEl>
                                        <p:attrNameLst>
                                          <p:attrName>ppt_x</p:attrName>
                                        </p:attrNameLst>
                                      </p:cBhvr>
                                      <p:tavLst>
                                        <p:tav tm="0">
                                          <p:val>
                                            <p:strVal val="#ppt_x+0.4"/>
                                          </p:val>
                                        </p:tav>
                                        <p:tav tm="100000">
                                          <p:val>
                                            <p:strVal val="#ppt_x-0.05"/>
                                          </p:val>
                                        </p:tav>
                                      </p:tavLst>
                                    </p:anim>
                                    <p:anim calcmode="lin" valueType="num">
                                      <p:cBhvr>
                                        <p:cTn id="45" dur="800" decel="100000" fill="hold"/>
                                        <p:tgtEl>
                                          <p:spTgt spid="20"/>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8" fill="hold">
                            <p:stCondLst>
                              <p:cond delay="675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725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7750"/>
                            </p:stCondLst>
                            <p:childTnLst>
                              <p:par>
                                <p:cTn id="57" presetID="38" presetClass="entr" presetSubtype="0" accel="50000" fill="hold" grpId="0" nodeType="afterEffect">
                                  <p:stCondLst>
                                    <p:cond delay="0"/>
                                  </p:stCondLst>
                                  <p:iterate type="lt">
                                    <p:tmPct val="50000"/>
                                  </p:iterate>
                                  <p:childTnLst>
                                    <p:set>
                                      <p:cBhvr>
                                        <p:cTn id="58" dur="1" fill="hold">
                                          <p:stCondLst>
                                            <p:cond delay="0"/>
                                          </p:stCondLst>
                                        </p:cTn>
                                        <p:tgtEl>
                                          <p:spTgt spid="17">
                                            <p:txEl>
                                              <p:pRg st="0" end="0"/>
                                            </p:txEl>
                                          </p:spTgt>
                                        </p:tgtEl>
                                        <p:attrNameLst>
                                          <p:attrName>style.visibility</p:attrName>
                                        </p:attrNameLst>
                                      </p:cBhvr>
                                      <p:to>
                                        <p:strVal val="visible"/>
                                      </p:to>
                                    </p:set>
                                    <p:set>
                                      <p:cBhvr>
                                        <p:cTn id="59" dur="227" fill="hold">
                                          <p:stCondLst>
                                            <p:cond delay="0"/>
                                          </p:stCondLst>
                                        </p:cTn>
                                        <p:tgtEl>
                                          <p:spTgt spid="17">
                                            <p:txEl>
                                              <p:pRg st="0" end="0"/>
                                            </p:txEl>
                                          </p:spTgt>
                                        </p:tgtEl>
                                        <p:attrNameLst>
                                          <p:attrName>style.rotation</p:attrName>
                                        </p:attrNameLst>
                                      </p:cBhvr>
                                      <p:to>
                                        <p:strVal val="-45.0"/>
                                      </p:to>
                                    </p:set>
                                    <p:anim calcmode="lin" valueType="num">
                                      <p:cBhvr>
                                        <p:cTn id="60" dur="227" fill="hold">
                                          <p:stCondLst>
                                            <p:cond delay="227"/>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227"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62" dur="78" decel="50000" autoRev="1" fill="hold">
                                          <p:stCondLst>
                                            <p:cond delay="227"/>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68" fill="hold">
                                          <p:stCondLst>
                                            <p:cond delay="432"/>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64" fill="hold">
                            <p:stCondLst>
                              <p:cond delay="9500"/>
                            </p:stCondLst>
                            <p:childTnLst>
                              <p:par>
                                <p:cTn id="65" presetID="3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800" decel="100000"/>
                                        <p:tgtEl>
                                          <p:spTgt spid="21"/>
                                        </p:tgtEl>
                                      </p:cBhvr>
                                    </p:animEffect>
                                    <p:anim calcmode="lin" valueType="num">
                                      <p:cBhvr>
                                        <p:cTn id="68" dur="800" decel="100000" fill="hold"/>
                                        <p:tgtEl>
                                          <p:spTgt spid="21"/>
                                        </p:tgtEl>
                                        <p:attrNameLst>
                                          <p:attrName>style.rotation</p:attrName>
                                        </p:attrNameLst>
                                      </p:cBhvr>
                                      <p:tavLst>
                                        <p:tav tm="0">
                                          <p:val>
                                            <p:fltVal val="-90"/>
                                          </p:val>
                                        </p:tav>
                                        <p:tav tm="100000">
                                          <p:val>
                                            <p:fltVal val="0"/>
                                          </p:val>
                                        </p:tav>
                                      </p:tavLst>
                                    </p:anim>
                                    <p:anim calcmode="lin" valueType="num">
                                      <p:cBhvr>
                                        <p:cTn id="69" dur="800" decel="100000" fill="hold"/>
                                        <p:tgtEl>
                                          <p:spTgt spid="21"/>
                                        </p:tgtEl>
                                        <p:attrNameLst>
                                          <p:attrName>ppt_x</p:attrName>
                                        </p:attrNameLst>
                                      </p:cBhvr>
                                      <p:tavLst>
                                        <p:tav tm="0">
                                          <p:val>
                                            <p:strVal val="#ppt_x+0.4"/>
                                          </p:val>
                                        </p:tav>
                                        <p:tav tm="100000">
                                          <p:val>
                                            <p:strVal val="#ppt_x-0.05"/>
                                          </p:val>
                                        </p:tav>
                                      </p:tavLst>
                                    </p:anim>
                                    <p:anim calcmode="lin" valueType="num">
                                      <p:cBhvr>
                                        <p:cTn id="70" dur="800" decel="100000" fill="hold"/>
                                        <p:tgtEl>
                                          <p:spTgt spid="21"/>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73" fill="hold">
                            <p:stCondLst>
                              <p:cond delay="10500"/>
                            </p:stCondLst>
                            <p:childTnLst>
                              <p:par>
                                <p:cTn id="74" presetID="22" presetClass="entr" presetSubtype="8" fill="hold" nodeType="after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childTnLst>
                          </p:cTn>
                        </p:par>
                        <p:par>
                          <p:cTn id="77" fill="hold">
                            <p:stCondLst>
                              <p:cond delay="11000"/>
                            </p:stCondLst>
                            <p:childTnLst>
                              <p:par>
                                <p:cTn id="78" presetID="10"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par>
                          <p:cTn id="81" fill="hold">
                            <p:stCondLst>
                              <p:cond delay="11500"/>
                            </p:stCondLst>
                            <p:childTnLst>
                              <p:par>
                                <p:cTn id="82" presetID="38" presetClass="entr" presetSubtype="0" accel="50000" fill="hold" grpId="0" nodeType="afterEffect">
                                  <p:stCondLst>
                                    <p:cond delay="500"/>
                                  </p:stCondLst>
                                  <p:iterate type="lt">
                                    <p:tmPct val="50000"/>
                                  </p:iterate>
                                  <p:childTnLst>
                                    <p:set>
                                      <p:cBhvr>
                                        <p:cTn id="83" dur="1" fill="hold">
                                          <p:stCondLst>
                                            <p:cond delay="0"/>
                                          </p:stCondLst>
                                        </p:cTn>
                                        <p:tgtEl>
                                          <p:spTgt spid="18">
                                            <p:txEl>
                                              <p:pRg st="0" end="0"/>
                                            </p:txEl>
                                          </p:spTgt>
                                        </p:tgtEl>
                                        <p:attrNameLst>
                                          <p:attrName>style.visibility</p:attrName>
                                        </p:attrNameLst>
                                      </p:cBhvr>
                                      <p:to>
                                        <p:strVal val="visible"/>
                                      </p:to>
                                    </p:set>
                                    <p:set>
                                      <p:cBhvr>
                                        <p:cTn id="84" dur="227" fill="hold">
                                          <p:stCondLst>
                                            <p:cond delay="0"/>
                                          </p:stCondLst>
                                        </p:cTn>
                                        <p:tgtEl>
                                          <p:spTgt spid="18">
                                            <p:txEl>
                                              <p:pRg st="0" end="0"/>
                                            </p:txEl>
                                          </p:spTgt>
                                        </p:tgtEl>
                                        <p:attrNameLst>
                                          <p:attrName>style.rotation</p:attrName>
                                        </p:attrNameLst>
                                      </p:cBhvr>
                                      <p:to>
                                        <p:strVal val="-45.0"/>
                                      </p:to>
                                    </p:set>
                                    <p:anim calcmode="lin" valueType="num">
                                      <p:cBhvr>
                                        <p:cTn id="85" dur="227" fill="hold">
                                          <p:stCondLst>
                                            <p:cond delay="227"/>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86" dur="227"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87" dur="78" decel="50000" autoRev="1" fill="hold">
                                          <p:stCondLst>
                                            <p:cond delay="227"/>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88" dur="68" fill="hold">
                                          <p:stCondLst>
                                            <p:cond delay="432"/>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89" fill="hold">
                            <p:stCondLst>
                              <p:cond delay="13750"/>
                            </p:stCondLst>
                            <p:childTnLst>
                              <p:par>
                                <p:cTn id="90" presetID="30"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800" decel="100000"/>
                                        <p:tgtEl>
                                          <p:spTgt spid="22"/>
                                        </p:tgtEl>
                                      </p:cBhvr>
                                    </p:animEffect>
                                    <p:anim calcmode="lin" valueType="num">
                                      <p:cBhvr>
                                        <p:cTn id="93" dur="800" decel="100000" fill="hold"/>
                                        <p:tgtEl>
                                          <p:spTgt spid="22"/>
                                        </p:tgtEl>
                                        <p:attrNameLst>
                                          <p:attrName>style.rotation</p:attrName>
                                        </p:attrNameLst>
                                      </p:cBhvr>
                                      <p:tavLst>
                                        <p:tav tm="0">
                                          <p:val>
                                            <p:fltVal val="-90"/>
                                          </p:val>
                                        </p:tav>
                                        <p:tav tm="100000">
                                          <p:val>
                                            <p:fltVal val="0"/>
                                          </p:val>
                                        </p:tav>
                                      </p:tavLst>
                                    </p:anim>
                                    <p:anim calcmode="lin" valueType="num">
                                      <p:cBhvr>
                                        <p:cTn id="94" dur="800" decel="100000" fill="hold"/>
                                        <p:tgtEl>
                                          <p:spTgt spid="22"/>
                                        </p:tgtEl>
                                        <p:attrNameLst>
                                          <p:attrName>ppt_x</p:attrName>
                                        </p:attrNameLst>
                                      </p:cBhvr>
                                      <p:tavLst>
                                        <p:tav tm="0">
                                          <p:val>
                                            <p:strVal val="#ppt_x+0.4"/>
                                          </p:val>
                                        </p:tav>
                                        <p:tav tm="100000">
                                          <p:val>
                                            <p:strVal val="#ppt_x-0.05"/>
                                          </p:val>
                                        </p:tav>
                                      </p:tavLst>
                                    </p:anim>
                                    <p:anim calcmode="lin" valueType="num">
                                      <p:cBhvr>
                                        <p:cTn id="95" dur="800" decel="100000" fill="hold"/>
                                        <p:tgtEl>
                                          <p:spTgt spid="22"/>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98" fill="hold">
                            <p:stCondLst>
                              <p:cond delay="14750"/>
                            </p:stCondLst>
                            <p:childTnLst>
                              <p:par>
                                <p:cTn id="99" presetID="10"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childTnLst>
                          </p:cTn>
                        </p:par>
                        <p:par>
                          <p:cTn id="102" fill="hold">
                            <p:stCondLst>
                              <p:cond delay="1525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19">
                                            <p:txEl>
                                              <p:pRg st="0" end="0"/>
                                            </p:txEl>
                                          </p:spTgt>
                                        </p:tgtEl>
                                        <p:attrNameLst>
                                          <p:attrName>style.visibility</p:attrName>
                                        </p:attrNameLst>
                                      </p:cBhvr>
                                      <p:to>
                                        <p:strVal val="visible"/>
                                      </p:to>
                                    </p:set>
                                    <p:set>
                                      <p:cBhvr>
                                        <p:cTn id="105" dur="227" fill="hold">
                                          <p:stCondLst>
                                            <p:cond delay="0"/>
                                          </p:stCondLst>
                                        </p:cTn>
                                        <p:tgtEl>
                                          <p:spTgt spid="19">
                                            <p:txEl>
                                              <p:pRg st="0" end="0"/>
                                            </p:txEl>
                                          </p:spTgt>
                                        </p:tgtEl>
                                        <p:attrNameLst>
                                          <p:attrName>style.rotation</p:attrName>
                                        </p:attrNameLst>
                                      </p:cBhvr>
                                      <p:to>
                                        <p:strVal val="-45.0"/>
                                      </p:to>
                                    </p:set>
                                    <p:anim calcmode="lin" valueType="num">
                                      <p:cBhvr>
                                        <p:cTn id="106" dur="227" fill="hold">
                                          <p:stCondLst>
                                            <p:cond delay="227"/>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07" dur="227"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08" dur="78" decel="50000" autoRev="1" fill="hold">
                                          <p:stCondLst>
                                            <p:cond delay="227"/>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09" dur="68" fill="hold">
                                          <p:stCondLst>
                                            <p:cond delay="432"/>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10" fill="hold">
                            <p:stCondLst>
                              <p:cond delay="17000"/>
                            </p:stCondLst>
                            <p:childTnLst>
                              <p:par>
                                <p:cTn id="111" presetID="30" presetClass="entr" presetSubtype="0"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800" decel="100000"/>
                                        <p:tgtEl>
                                          <p:spTgt spid="23"/>
                                        </p:tgtEl>
                                      </p:cBhvr>
                                    </p:animEffect>
                                    <p:anim calcmode="lin" valueType="num">
                                      <p:cBhvr>
                                        <p:cTn id="114" dur="800" decel="100000" fill="hold"/>
                                        <p:tgtEl>
                                          <p:spTgt spid="23"/>
                                        </p:tgtEl>
                                        <p:attrNameLst>
                                          <p:attrName>style.rotation</p:attrName>
                                        </p:attrNameLst>
                                      </p:cBhvr>
                                      <p:tavLst>
                                        <p:tav tm="0">
                                          <p:val>
                                            <p:fltVal val="-90"/>
                                          </p:val>
                                        </p:tav>
                                        <p:tav tm="100000">
                                          <p:val>
                                            <p:fltVal val="0"/>
                                          </p:val>
                                        </p:tav>
                                      </p:tavLst>
                                    </p:anim>
                                    <p:anim calcmode="lin" valueType="num">
                                      <p:cBhvr>
                                        <p:cTn id="115" dur="800" decel="100000" fill="hold"/>
                                        <p:tgtEl>
                                          <p:spTgt spid="23"/>
                                        </p:tgtEl>
                                        <p:attrNameLst>
                                          <p:attrName>ppt_x</p:attrName>
                                        </p:attrNameLst>
                                      </p:cBhvr>
                                      <p:tavLst>
                                        <p:tav tm="0">
                                          <p:val>
                                            <p:strVal val="#ppt_x+0.4"/>
                                          </p:val>
                                        </p:tav>
                                        <p:tav tm="100000">
                                          <p:val>
                                            <p:strVal val="#ppt_x-0.05"/>
                                          </p:val>
                                        </p:tav>
                                      </p:tavLst>
                                    </p:anim>
                                    <p:anim calcmode="lin" valueType="num">
                                      <p:cBhvr>
                                        <p:cTn id="116" dur="800" decel="100000" fill="hold"/>
                                        <p:tgtEl>
                                          <p:spTgt spid="23"/>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7" grpId="0" build="p"/>
      <p:bldP spid="18" grpId="0" build="p"/>
      <p:bldP spid="19" grpId="0" build="p"/>
      <p:bldP spid="20" grpId="0"/>
      <p:bldP spid="21" grpId="0"/>
      <p:bldP spid="22" grpId="0"/>
      <p:bldP spid="23" grpId="0"/>
      <p:bldP spid="25" grpId="0"/>
      <p:bldP spid="26" grpId="0" animBg="1"/>
      <p:bldP spid="27" grpId="0" animBg="1"/>
      <p:bldP spid="29" grpId="0" animBg="1"/>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
        <p:nvSpPr>
          <p:cNvPr id="296" name="AutoShape 31"/>
          <p:cNvSpPr>
            <a:spLocks noChangeArrowheads="1"/>
          </p:cNvSpPr>
          <p:nvPr/>
        </p:nvSpPr>
        <p:spPr bwMode="auto">
          <a:xfrm>
            <a:off x="1326785" y="2180839"/>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7" name="AutoShape 31"/>
          <p:cNvSpPr>
            <a:spLocks noChangeArrowheads="1"/>
          </p:cNvSpPr>
          <p:nvPr/>
        </p:nvSpPr>
        <p:spPr bwMode="auto">
          <a:xfrm>
            <a:off x="3206385" y="2180839"/>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8" name="AutoShape 31"/>
          <p:cNvSpPr>
            <a:spLocks noChangeArrowheads="1"/>
          </p:cNvSpPr>
          <p:nvPr/>
        </p:nvSpPr>
        <p:spPr bwMode="auto">
          <a:xfrm>
            <a:off x="5084399" y="2180839"/>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9" name="AutoShape 31"/>
          <p:cNvSpPr>
            <a:spLocks noChangeArrowheads="1"/>
          </p:cNvSpPr>
          <p:nvPr/>
        </p:nvSpPr>
        <p:spPr bwMode="auto">
          <a:xfrm>
            <a:off x="6963999" y="2180839"/>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300" name="椭圆 299"/>
          <p:cNvSpPr/>
          <p:nvPr/>
        </p:nvSpPr>
        <p:spPr>
          <a:xfrm>
            <a:off x="3219086" y="2187189"/>
            <a:ext cx="625475" cy="625475"/>
          </a:xfrm>
          <a:prstGeom prst="ellipse">
            <a:avLst/>
          </a:prstGeom>
          <a:solidFill>
            <a:srgbClr val="C3186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1" name="椭圆 300"/>
          <p:cNvSpPr/>
          <p:nvPr/>
        </p:nvSpPr>
        <p:spPr>
          <a:xfrm>
            <a:off x="5089161" y="2187189"/>
            <a:ext cx="627063" cy="625475"/>
          </a:xfrm>
          <a:prstGeom prst="ellipse">
            <a:avLst/>
          </a:prstGeom>
          <a:solidFill>
            <a:srgbClr val="7DE52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2" name="椭圆 301"/>
          <p:cNvSpPr/>
          <p:nvPr/>
        </p:nvSpPr>
        <p:spPr>
          <a:xfrm>
            <a:off x="6959236" y="2187189"/>
            <a:ext cx="627063" cy="625475"/>
          </a:xfrm>
          <a:prstGeom prst="ellipse">
            <a:avLst/>
          </a:prstGeom>
          <a:solidFill>
            <a:srgbClr val="F9A15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3" name="文本框 14"/>
          <p:cNvSpPr txBox="1">
            <a:spLocks noChangeArrowheads="1"/>
          </p:cNvSpPr>
          <p:nvPr/>
        </p:nvSpPr>
        <p:spPr bwMode="auto">
          <a:xfrm>
            <a:off x="1933211" y="2316053"/>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accent3">
                    <a:lumMod val="50000"/>
                  </a:schemeClr>
                </a:solidFill>
                <a:ea typeface="幼圆" panose="02010509060101010101" pitchFamily="49" charset="-122"/>
              </a:rPr>
              <a:t>时间</a:t>
            </a:r>
            <a:r>
              <a:rPr lang="zh-CN" altLang="en-US" dirty="0" smtClean="0">
                <a:solidFill>
                  <a:schemeClr val="accent3">
                    <a:lumMod val="50000"/>
                  </a:schemeClr>
                </a:solidFill>
                <a:ea typeface="幼圆" panose="02010509060101010101" pitchFamily="49" charset="-122"/>
              </a:rPr>
              <a:t>点</a:t>
            </a:r>
            <a:r>
              <a:rPr lang="en-US" altLang="zh-CN" dirty="0" smtClean="0">
                <a:solidFill>
                  <a:schemeClr val="accent3">
                    <a:lumMod val="50000"/>
                  </a:schemeClr>
                </a:solidFill>
                <a:ea typeface="幼圆" panose="02010509060101010101" pitchFamily="49" charset="-122"/>
              </a:rPr>
              <a:t>1</a:t>
            </a:r>
            <a:endParaRPr lang="zh-CN" altLang="en-US" dirty="0">
              <a:solidFill>
                <a:schemeClr val="accent3">
                  <a:lumMod val="50000"/>
                </a:schemeClr>
              </a:solidFill>
              <a:ea typeface="幼圆" panose="02010509060101010101" pitchFamily="49" charset="-122"/>
            </a:endParaRPr>
          </a:p>
        </p:txBody>
      </p:sp>
      <p:sp>
        <p:nvSpPr>
          <p:cNvPr id="304" name="文本框 16"/>
          <p:cNvSpPr txBox="1">
            <a:spLocks noChangeArrowheads="1"/>
          </p:cNvSpPr>
          <p:nvPr/>
        </p:nvSpPr>
        <p:spPr bwMode="auto">
          <a:xfrm>
            <a:off x="3811224" y="2316053"/>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smtClean="0">
                <a:solidFill>
                  <a:schemeClr val="accent3">
                    <a:lumMod val="50000"/>
                  </a:schemeClr>
                </a:solidFill>
                <a:ea typeface="幼圆" panose="02010509060101010101" pitchFamily="49" charset="-122"/>
              </a:rPr>
              <a:t>时间点</a:t>
            </a:r>
            <a:r>
              <a:rPr lang="en-US" altLang="zh-CN" dirty="0" smtClean="0">
                <a:solidFill>
                  <a:schemeClr val="accent3">
                    <a:lumMod val="50000"/>
                  </a:schemeClr>
                </a:solidFill>
                <a:ea typeface="幼圆" panose="02010509060101010101" pitchFamily="49" charset="-122"/>
              </a:rPr>
              <a:t>2</a:t>
            </a:r>
            <a:endParaRPr lang="zh-CN" altLang="en-US" dirty="0">
              <a:solidFill>
                <a:schemeClr val="accent3">
                  <a:lumMod val="50000"/>
                </a:schemeClr>
              </a:solidFill>
              <a:ea typeface="幼圆" panose="02010509060101010101" pitchFamily="49" charset="-122"/>
            </a:endParaRPr>
          </a:p>
        </p:txBody>
      </p:sp>
      <p:sp>
        <p:nvSpPr>
          <p:cNvPr id="305" name="文本框 304"/>
          <p:cNvSpPr txBox="1"/>
          <p:nvPr/>
        </p:nvSpPr>
        <p:spPr>
          <a:xfrm>
            <a:off x="5690824" y="2316053"/>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68836" y="2316053"/>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656986" y="3136513"/>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zh-CN" altLang="en-US" dirty="0" smtClean="0">
                <a:solidFill>
                  <a:schemeClr val="accent1">
                    <a:lumMod val="50000"/>
                  </a:schemeClr>
                </a:solidFill>
                <a:latin typeface="+mn-lt"/>
                <a:ea typeface="幼圆" panose="02010509060101010101" pitchFamily="49" charset="-122"/>
              </a:rPr>
              <a:t>请在此输入你的工作内容介绍文本</a:t>
            </a:r>
            <a:endParaRPr lang="zh-CN" altLang="en-US" dirty="0">
              <a:solidFill>
                <a:schemeClr val="accent1">
                  <a:lumMod val="50000"/>
                </a:schemeClr>
              </a:solidFill>
              <a:latin typeface="+mn-lt"/>
              <a:ea typeface="幼圆" panose="02010509060101010101" pitchFamily="49" charset="-122"/>
            </a:endParaRPr>
          </a:p>
        </p:txBody>
      </p:sp>
      <p:sp>
        <p:nvSpPr>
          <p:cNvPr id="308" name="文本框 22"/>
          <p:cNvSpPr txBox="1">
            <a:spLocks noChangeArrowheads="1"/>
          </p:cNvSpPr>
          <p:nvPr/>
        </p:nvSpPr>
        <p:spPr bwMode="auto">
          <a:xfrm>
            <a:off x="3536586" y="3136513"/>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anose="02010509060101010101" pitchFamily="49"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dirty="0"/>
              <a:t>请在此输入你的工作内容介绍文本</a:t>
            </a:r>
          </a:p>
        </p:txBody>
      </p:sp>
      <p:sp>
        <p:nvSpPr>
          <p:cNvPr id="309" name="文本框 308"/>
          <p:cNvSpPr txBox="1"/>
          <p:nvPr/>
        </p:nvSpPr>
        <p:spPr>
          <a:xfrm>
            <a:off x="5414598" y="3136513"/>
            <a:ext cx="1765300"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anose="02010509060101010101" pitchFamily="49"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dirty="0"/>
              <a:t>请在此输入你的工作内容介绍文本</a:t>
            </a:r>
          </a:p>
        </p:txBody>
      </p:sp>
      <p:sp>
        <p:nvSpPr>
          <p:cNvPr id="310" name="文本框 309"/>
          <p:cNvSpPr txBox="1"/>
          <p:nvPr/>
        </p:nvSpPr>
        <p:spPr>
          <a:xfrm>
            <a:off x="7294198" y="3136513"/>
            <a:ext cx="1763712"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lnSpc>
                <a:spcPct val="120000"/>
              </a:lnSpc>
              <a:defRPr>
                <a:solidFill>
                  <a:schemeClr val="accent1">
                    <a:lumMod val="50000"/>
                  </a:schemeClr>
                </a:solidFill>
                <a:ea typeface="幼圆" panose="02010509060101010101" pitchFamily="49"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fontAlgn="base">
              <a:spcBef>
                <a:spcPct val="0"/>
              </a:spcBef>
              <a:spcAft>
                <a:spcPct val="0"/>
              </a:spcAft>
              <a:defRPr>
                <a:latin typeface="Calibri" panose="020F0502020204030204" pitchFamily="34" charset="0"/>
                <a:ea typeface="宋体" panose="02010600030101010101" pitchFamily="2" charset="-122"/>
              </a:defRPr>
            </a:lvl6pPr>
            <a:lvl7pPr marL="2971800" indent="-228600" fontAlgn="base">
              <a:spcBef>
                <a:spcPct val="0"/>
              </a:spcBef>
              <a:spcAft>
                <a:spcPct val="0"/>
              </a:spcAft>
              <a:defRPr>
                <a:latin typeface="Calibri" panose="020F0502020204030204" pitchFamily="34" charset="0"/>
                <a:ea typeface="宋体" panose="02010600030101010101" pitchFamily="2" charset="-122"/>
              </a:defRPr>
            </a:lvl7pPr>
            <a:lvl8pPr marL="3429000" indent="-228600" fontAlgn="base">
              <a:spcBef>
                <a:spcPct val="0"/>
              </a:spcBef>
              <a:spcAft>
                <a:spcPct val="0"/>
              </a:spcAft>
              <a:defRPr>
                <a:latin typeface="Calibri" panose="020F0502020204030204" pitchFamily="34" charset="0"/>
                <a:ea typeface="宋体" panose="02010600030101010101" pitchFamily="2" charset="-122"/>
              </a:defRPr>
            </a:lvl8pPr>
            <a:lvl9pPr marL="3886200" indent="-228600" fontAlgn="base">
              <a:spcBef>
                <a:spcPct val="0"/>
              </a:spcBef>
              <a:spcAft>
                <a:spcPct val="0"/>
              </a:spcAft>
              <a:defRPr>
                <a:latin typeface="Calibri" panose="020F0502020204030204" pitchFamily="34" charset="0"/>
                <a:ea typeface="宋体" panose="02010600030101010101" pitchFamily="2" charset="-122"/>
              </a:defRPr>
            </a:lvl9pPr>
          </a:lstStyle>
          <a:p>
            <a:r>
              <a:rPr lang="zh-CN" altLang="en-US" dirty="0"/>
              <a:t>请在此输入你的工作内容介绍文本</a:t>
            </a:r>
          </a:p>
        </p:txBody>
      </p:sp>
      <p:sp>
        <p:nvSpPr>
          <p:cNvPr id="311" name="KSO_Shape"/>
          <p:cNvSpPr>
            <a:spLocks/>
          </p:cNvSpPr>
          <p:nvPr/>
        </p:nvSpPr>
        <p:spPr bwMode="auto">
          <a:xfrm>
            <a:off x="2133964" y="4461261"/>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2" name="KSO_Shape"/>
          <p:cNvSpPr>
            <a:spLocks/>
          </p:cNvSpPr>
          <p:nvPr/>
        </p:nvSpPr>
        <p:spPr bwMode="auto">
          <a:xfrm>
            <a:off x="4159899" y="4511737"/>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3" name="KSO_Shape"/>
          <p:cNvSpPr>
            <a:spLocks/>
          </p:cNvSpPr>
          <p:nvPr/>
        </p:nvSpPr>
        <p:spPr bwMode="auto">
          <a:xfrm>
            <a:off x="5882910" y="4543541"/>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4" name="KSO_Shape"/>
          <p:cNvSpPr>
            <a:spLocks/>
          </p:cNvSpPr>
          <p:nvPr/>
        </p:nvSpPr>
        <p:spPr bwMode="auto">
          <a:xfrm>
            <a:off x="7775210" y="4461261"/>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pic>
        <p:nvPicPr>
          <p:cNvPr id="22" name="图片 2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1254" y="5345359"/>
            <a:ext cx="6885486" cy="1662878"/>
          </a:xfrm>
          <a:prstGeom prst="rect">
            <a:avLst/>
          </a:prstGeom>
        </p:spPr>
      </p:pic>
    </p:spTree>
    <p:extLst>
      <p:ext uri="{BB962C8B-B14F-4D97-AF65-F5344CB8AC3E}">
        <p14:creationId xmlns:p14="http://schemas.microsoft.com/office/powerpoint/2010/main" val="28214420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28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4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52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55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61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73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85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88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94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06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18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9 C 0.17969 0.38149 0.14023 0.36551 0.1082 0.33936 C 0.07617 0.31343 0.04453 0.28056 0.02682 0.24144 C 0.00898 0.20232 0.00508 0.15371 0.0013 0.10533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3 L 6.25E-7 -4.44444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5 0.39861 C 0.0474 0.38658 0.03607 0.375 0.02656 0.32523 C 0.01719 0.27593 0.00964 0.18889 0.00221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1 0.10232 L 2.08333E-7 -2.96296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3 -0.04362 0.37037 -0.02683 0.32014 C -0.01003 0.26968 -0.00404 0.18635 0.00195 0.10324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4 L 3.54167E-6 -2.59259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8 0.39862 C -0.19987 0.39792 -0.15065 0.39746 -0.1151 0.36875 C -0.07968 0.33982 -0.0526 0.2669 -0.03619 0.22547 C -0.01966 0.18403 -0.01614 0.12061 -0.01614 0.12084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4 0.12084 L -3.54167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par>
                          <p:cTn id="116" fill="hold">
                            <p:stCondLst>
                              <p:cond delay="17300"/>
                            </p:stCondLst>
                            <p:childTnLst>
                              <p:par>
                                <p:cTn id="117" presetID="42" presetClass="entr" presetSubtype="0" fill="hold" nodeType="after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465918" y="1429755"/>
            <a:ext cx="3604910" cy="3691997"/>
            <a:chOff x="2692430" y="1785132"/>
            <a:chExt cx="3604910" cy="3691997"/>
          </a:xfrm>
        </p:grpSpPr>
        <p:sp>
          <p:nvSpPr>
            <p:cNvPr id="21" name="MH_Other_1"/>
            <p:cNvSpPr>
              <a:spLocks/>
            </p:cNvSpPr>
            <p:nvPr>
              <p:custDataLst>
                <p:tags r:id="rId8"/>
              </p:custDataLst>
            </p:nvPr>
          </p:nvSpPr>
          <p:spPr bwMode="auto">
            <a:xfrm>
              <a:off x="4242464" y="17851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no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25" name="MH_SubTitle_2"/>
            <p:cNvSpPr/>
            <p:nvPr>
              <p:custDataLst>
                <p:tags r:id="rId9"/>
              </p:custDataLst>
            </p:nvPr>
          </p:nvSpPr>
          <p:spPr>
            <a:xfrm rot="3673167">
              <a:off x="2692430" y="2233258"/>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ea typeface="幼圆" panose="02010509060101010101" pitchFamily="49" charset="-122"/>
                </a:rPr>
                <a:t>请输入你文本内容</a:t>
              </a:r>
              <a:endParaRPr lang="zh-CN" altLang="en-US" sz="2000" dirty="0">
                <a:solidFill>
                  <a:schemeClr val="tx1"/>
                </a:solidFill>
                <a:ea typeface="幼圆" panose="02010509060101010101" pitchFamily="49" charset="-122"/>
              </a:endParaRPr>
            </a:p>
          </p:txBody>
        </p:sp>
      </p:grpSp>
      <p:grpSp>
        <p:nvGrpSpPr>
          <p:cNvPr id="5" name="组合 4"/>
          <p:cNvGrpSpPr/>
          <p:nvPr/>
        </p:nvGrpSpPr>
        <p:grpSpPr>
          <a:xfrm>
            <a:off x="1247078" y="2029683"/>
            <a:ext cx="3413459" cy="3633938"/>
            <a:chOff x="2638480" y="2175200"/>
            <a:chExt cx="3413459" cy="3633938"/>
          </a:xfrm>
        </p:grpSpPr>
        <p:sp>
          <p:nvSpPr>
            <p:cNvPr id="23" name="MH_SubTitle_3"/>
            <p:cNvSpPr>
              <a:spLocks/>
            </p:cNvSpPr>
            <p:nvPr>
              <p:custDataLst>
                <p:tags r:id="rId6"/>
              </p:custDataLst>
            </p:nvPr>
          </p:nvSpPr>
          <p:spPr bwMode="auto">
            <a:xfrm>
              <a:off x="2638480" y="44594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noFill/>
            <a:ln w="31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4" name="MH_Other_2"/>
            <p:cNvSpPr/>
            <p:nvPr>
              <p:custDataLst>
                <p:tags r:id="rId7"/>
              </p:custDataLst>
            </p:nvPr>
          </p:nvSpPr>
          <p:spPr>
            <a:xfrm rot="10873167">
              <a:off x="2663402"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57081" y="1408644"/>
            <a:ext cx="3721025" cy="3625070"/>
            <a:chOff x="2273335" y="1794001"/>
            <a:chExt cx="3721025" cy="3625070"/>
          </a:xfrm>
        </p:grpSpPr>
        <p:sp>
          <p:nvSpPr>
            <p:cNvPr id="22" name="MH_SubTitle_1"/>
            <p:cNvSpPr>
              <a:spLocks/>
            </p:cNvSpPr>
            <p:nvPr>
              <p:custDataLst>
                <p:tags r:id="rId4"/>
              </p:custDataLst>
            </p:nvPr>
          </p:nvSpPr>
          <p:spPr bwMode="auto">
            <a:xfrm>
              <a:off x="2273335" y="17940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noFill/>
            <a:ln w="31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6" name="MH_Other_3"/>
            <p:cNvSpPr/>
            <p:nvPr>
              <p:custDataLst>
                <p:tags r:id="rId5"/>
              </p:custDataLst>
            </p:nvPr>
          </p:nvSpPr>
          <p:spPr>
            <a:xfrm rot="18073167">
              <a:off x="2750489"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tx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sp>
        <p:nvSpPr>
          <p:cNvPr id="13" name="MH_Desc_1"/>
          <p:cNvSpPr txBox="1"/>
          <p:nvPr>
            <p:custDataLst>
              <p:tags r:id="rId2"/>
            </p:custDataLst>
          </p:nvPr>
        </p:nvSpPr>
        <p:spPr>
          <a:xfrm>
            <a:off x="5433042" y="1758282"/>
            <a:ext cx="4140205" cy="1442974"/>
          </a:xfrm>
          <a:prstGeom prst="rect">
            <a:avLst/>
          </a:prstGeom>
          <a:noFill/>
        </p:spPr>
        <p:txBody>
          <a:bodyPr lIns="0" tIns="0" rIns="0" bIns="0">
            <a:normAutofit fontScale="92500" lnSpcReduction="10000"/>
          </a:bodyPr>
          <a:lstStyle/>
          <a:p>
            <a:pPr algn="just">
              <a:lnSpc>
                <a:spcPct val="150000"/>
              </a:lnSpc>
              <a:spcBef>
                <a:spcPts val="600"/>
              </a:spcBef>
              <a:spcAft>
                <a:spcPts val="600"/>
              </a:spcAft>
              <a:defRPr/>
            </a:pPr>
            <a:r>
              <a:rPr lang="zh-CN" altLang="en-US" sz="1600" dirty="0" smtClean="0">
                <a:solidFill>
                  <a:srgbClr val="FF0000"/>
                </a:solidFill>
                <a:ea typeface="幼圆" panose="02010509060101010101" pitchFamily="49" charset="-122"/>
              </a:rPr>
              <a:t>    </a:t>
            </a:r>
            <a:r>
              <a:rPr lang="zh-CN" altLang="en-US" sz="3800" dirty="0" smtClean="0">
                <a:solidFill>
                  <a:srgbClr val="FF0000"/>
                </a:solidFill>
                <a:ea typeface="幼圆" panose="02010509060101010101" pitchFamily="49" charset="-122"/>
              </a:rPr>
              <a:t> 请</a:t>
            </a:r>
            <a:r>
              <a:rPr lang="zh-CN" altLang="en-US" sz="1600" dirty="0" smtClean="0">
                <a:solidFill>
                  <a:schemeClr val="tx1">
                    <a:lumMod val="65000"/>
                    <a:lumOff val="35000"/>
                  </a:schemeClr>
                </a:solidFill>
                <a:ea typeface="幼圆" panose="02010509060101010101" pitchFamily="49" charset="-122"/>
              </a:rPr>
              <a:t>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4" name="MH_Desc_1"/>
          <p:cNvSpPr txBox="1"/>
          <p:nvPr>
            <p:custDataLst>
              <p:tags r:id="rId3"/>
            </p:custDataLst>
          </p:nvPr>
        </p:nvSpPr>
        <p:spPr>
          <a:xfrm>
            <a:off x="5082578" y="3411778"/>
            <a:ext cx="4403937" cy="1524435"/>
          </a:xfrm>
          <a:prstGeom prst="rect">
            <a:avLst/>
          </a:prstGeom>
          <a:noFill/>
        </p:spPr>
        <p:txBody>
          <a:bodyPr lIns="0" tIns="0" rIns="0" bIns="0">
            <a:normAutofit fontScale="85000" lnSpcReduction="20000"/>
          </a:bodyPr>
          <a:lstStyle/>
          <a:p>
            <a:pPr algn="just">
              <a:lnSpc>
                <a:spcPct val="150000"/>
              </a:lnSpc>
              <a:spcBef>
                <a:spcPts val="600"/>
              </a:spcBef>
              <a:spcAft>
                <a:spcPts val="600"/>
              </a:spcAft>
              <a:defRPr/>
            </a:pPr>
            <a:r>
              <a:rPr lang="zh-CN" altLang="en-US" sz="5700" dirty="0" smtClean="0">
                <a:solidFill>
                  <a:srgbClr val="FF0000"/>
                </a:solidFill>
                <a:ea typeface="幼圆" panose="02010509060101010101" pitchFamily="49" charset="-122"/>
              </a:rPr>
              <a:t>    </a:t>
            </a:r>
            <a:r>
              <a:rPr lang="zh-CN" altLang="en-US" sz="4200" dirty="0" smtClean="0">
                <a:solidFill>
                  <a:srgbClr val="FF0000"/>
                </a:solidFill>
                <a:ea typeface="幼圆" panose="02010509060101010101" pitchFamily="49" charset="-122"/>
              </a:rPr>
              <a:t>请</a:t>
            </a:r>
            <a:r>
              <a:rPr lang="zh-CN" altLang="en-US" sz="1600" dirty="0" smtClean="0">
                <a:solidFill>
                  <a:schemeClr val="tx1">
                    <a:lumMod val="65000"/>
                    <a:lumOff val="35000"/>
                  </a:schemeClr>
                </a:solidFill>
                <a:ea typeface="幼圆" panose="02010509060101010101" pitchFamily="49" charset="-122"/>
              </a:rPr>
              <a:t>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5" name="矩形 14"/>
          <p:cNvSpPr/>
          <p:nvPr/>
        </p:nvSpPr>
        <p:spPr>
          <a:xfrm>
            <a:off x="5680420" y="225959"/>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pic>
        <p:nvPicPr>
          <p:cNvPr id="18" name="图片 1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9640309" y="-4010"/>
            <a:ext cx="2576989" cy="4610870"/>
          </a:xfrm>
          <a:prstGeom prst="rect">
            <a:avLst/>
          </a:prstGeom>
        </p:spPr>
      </p:pic>
      <p:pic>
        <p:nvPicPr>
          <p:cNvPr id="7" name="图片 6"/>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flipH="1">
            <a:off x="-228600" y="5921573"/>
            <a:ext cx="4432300" cy="1041293"/>
          </a:xfrm>
          <a:prstGeom prst="rect">
            <a:avLst/>
          </a:prstGeom>
        </p:spPr>
      </p:pic>
      <p:pic>
        <p:nvPicPr>
          <p:cNvPr id="27" name="图片 26"/>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301378" y="2175964"/>
            <a:ext cx="3173050" cy="2647910"/>
          </a:xfrm>
          <a:prstGeom prst="rect">
            <a:avLst/>
          </a:prstGeom>
        </p:spPr>
      </p:pic>
    </p:spTree>
    <p:custDataLst>
      <p:tags r:id="rId1"/>
    </p:custDataLst>
    <p:extLst>
      <p:ext uri="{BB962C8B-B14F-4D97-AF65-F5344CB8AC3E}">
        <p14:creationId xmlns:p14="http://schemas.microsoft.com/office/powerpoint/2010/main" val="2088178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ppt_x</p:attrName>
                                        </p:attrNameLst>
                                      </p:cBhvr>
                                      <p:tavLst>
                                        <p:tav tm="0">
                                          <p:val>
                                            <p:strVal val="#ppt_x-.2"/>
                                          </p:val>
                                        </p:tav>
                                        <p:tav tm="100000">
                                          <p:val>
                                            <p:strVal val="#ppt_x"/>
                                          </p:val>
                                        </p:tav>
                                      </p:tavLst>
                                    </p:anim>
                                    <p:anim calcmode="lin" valueType="num">
                                      <p:cBhvr>
                                        <p:cTn id="2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3"/>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ppt_x</p:attrName>
                                        </p:attrNameLst>
                                      </p:cBhvr>
                                      <p:tavLst>
                                        <p:tav tm="0">
                                          <p:val>
                                            <p:strVal val="#ppt_x-.2"/>
                                          </p:val>
                                        </p:tav>
                                        <p:tav tm="100000">
                                          <p:val>
                                            <p:strVal val="#ppt_x"/>
                                          </p:val>
                                        </p:tav>
                                      </p:tavLst>
                                    </p:anim>
                                    <p:anim calcmode="lin" valueType="num">
                                      <p:cBhvr>
                                        <p:cTn id="3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4"/>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 calcmode="lin" valueType="num">
                                      <p:cBhvr>
                                        <p:cTn id="37" dur="1000" fill="hold"/>
                                        <p:tgtEl>
                                          <p:spTgt spid="18"/>
                                        </p:tgtEl>
                                        <p:attrNameLst>
                                          <p:attrName>style.rotation</p:attrName>
                                        </p:attrNameLst>
                                      </p:cBhvr>
                                      <p:tavLst>
                                        <p:tav tm="0">
                                          <p:val>
                                            <p:fltVal val="90"/>
                                          </p:val>
                                        </p:tav>
                                        <p:tav tm="100000">
                                          <p:val>
                                            <p:fltVal val="0"/>
                                          </p:val>
                                        </p:tav>
                                      </p:tavLst>
                                    </p:anim>
                                    <p:animEffect transition="in" filter="fade">
                                      <p:cBhvr>
                                        <p:cTn id="38" dur="1000"/>
                                        <p:tgtEl>
                                          <p:spTgt spid="18"/>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2"/>
          <p:cNvSpPr/>
          <p:nvPr>
            <p:custDataLst>
              <p:tags r:id="rId1"/>
            </p:custDataLst>
          </p:nvPr>
        </p:nvSpPr>
        <p:spPr>
          <a:xfrm>
            <a:off x="4303784" y="3175002"/>
            <a:ext cx="3448050" cy="2162175"/>
          </a:xfrm>
          <a:prstGeom prst="roundRect">
            <a:avLst>
              <a:gd name="adj" fmla="val 12702"/>
            </a:avLst>
          </a:prstGeom>
          <a:blipFill dpi="0" rotWithShape="1">
            <a:blip r:embed="rId9"/>
            <a:srcRect/>
            <a:stretch>
              <a:fillRect t="-6000" b="1000"/>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Other_1"/>
          <p:cNvSpPr/>
          <p:nvPr>
            <p:custDataLst>
              <p:tags r:id="rId2"/>
            </p:custDataLst>
          </p:nvPr>
        </p:nvSpPr>
        <p:spPr>
          <a:xfrm>
            <a:off x="4146622" y="3046413"/>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8" name="MH_Picture_1"/>
          <p:cNvSpPr/>
          <p:nvPr>
            <p:custDataLst>
              <p:tags r:id="rId3"/>
            </p:custDataLst>
          </p:nvPr>
        </p:nvSpPr>
        <p:spPr>
          <a:xfrm>
            <a:off x="7196209" y="1638302"/>
            <a:ext cx="3448050" cy="2162175"/>
          </a:xfrm>
          <a:prstGeom prst="roundRect">
            <a:avLst>
              <a:gd name="adj" fmla="val 12702"/>
            </a:avLst>
          </a:prstGeom>
          <a:blipFill dpi="0" rotWithShape="1">
            <a:blip r:embed="rId10"/>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MH_Other_2"/>
          <p:cNvSpPr/>
          <p:nvPr>
            <p:custDataLst>
              <p:tags r:id="rId4"/>
            </p:custDataLst>
          </p:nvPr>
        </p:nvSpPr>
        <p:spPr>
          <a:xfrm>
            <a:off x="7029522" y="1500188"/>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0" name="MH_Other_3"/>
          <p:cNvSpPr/>
          <p:nvPr>
            <p:custDataLst>
              <p:tags r:id="rId5"/>
            </p:custDataLst>
          </p:nvPr>
        </p:nvSpPr>
        <p:spPr>
          <a:xfrm rot="10800000" flipH="1" flipV="1">
            <a:off x="4908622" y="3128964"/>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rgbClr val="FB1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1" name="MH_Text_1"/>
          <p:cNvSpPr/>
          <p:nvPr>
            <p:custDataLst>
              <p:tags r:id="rId6"/>
            </p:custDataLst>
          </p:nvPr>
        </p:nvSpPr>
        <p:spPr>
          <a:xfrm>
            <a:off x="7986784" y="4187827"/>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sp>
        <p:nvSpPr>
          <p:cNvPr id="12" name="矩形 11"/>
          <p:cNvSpPr/>
          <p:nvPr/>
        </p:nvSpPr>
        <p:spPr>
          <a:xfrm>
            <a:off x="3108972" y="47624"/>
            <a:ext cx="4339650" cy="646331"/>
          </a:xfrm>
          <a:prstGeom prst="rect">
            <a:avLst/>
          </a:prstGeom>
          <a:noFill/>
        </p:spPr>
        <p:txBody>
          <a:bodyPr wrap="none" lIns="91440" tIns="45720" rIns="91440" bIns="45720">
            <a:spAutoFit/>
          </a:bodyPr>
          <a:lstStyle/>
          <a:p>
            <a:pPr algn="ctr"/>
            <a:r>
              <a:rPr lang="zh-CN" altLang="en-US" sz="3600" dirty="0">
                <a:ln w="0"/>
                <a:latin typeface="华文行楷" panose="02010800040101010101" pitchFamily="2" charset="-122"/>
                <a:ea typeface="华文行楷" panose="02010800040101010101" pitchFamily="2" charset="-122"/>
              </a:rPr>
              <a:t>请输入替换你的标题</a:t>
            </a:r>
          </a:p>
        </p:txBody>
      </p:sp>
      <p:sp>
        <p:nvSpPr>
          <p:cNvPr id="14" name="MH_Text_1"/>
          <p:cNvSpPr/>
          <p:nvPr>
            <p:custDataLst>
              <p:tags r:id="rId7"/>
            </p:custDataLst>
          </p:nvPr>
        </p:nvSpPr>
        <p:spPr>
          <a:xfrm>
            <a:off x="5199134" y="5715002"/>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pic>
        <p:nvPicPr>
          <p:cNvPr id="13" name="图片 12"/>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9453" y="0"/>
            <a:ext cx="4137169" cy="5371451"/>
          </a:xfrm>
          <a:prstGeom prst="rect">
            <a:avLst/>
          </a:prstGeom>
        </p:spPr>
      </p:pic>
      <p:pic>
        <p:nvPicPr>
          <p:cNvPr id="3" name="图片 2"/>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0196612" y="0"/>
            <a:ext cx="2290691" cy="6858000"/>
          </a:xfrm>
          <a:prstGeom prst="rect">
            <a:avLst/>
          </a:prstGeom>
        </p:spPr>
      </p:pic>
    </p:spTree>
    <p:extLst>
      <p:ext uri="{BB962C8B-B14F-4D97-AF65-F5344CB8AC3E}">
        <p14:creationId xmlns:p14="http://schemas.microsoft.com/office/powerpoint/2010/main" val="21401307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FIXEDSHAPES" val="true"/>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07160050"/>
  <p:tag name="MH_LIBRARY" val="GRAPHIC"/>
</p:tagLst>
</file>

<file path=ppt/tags/tag10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10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10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10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10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10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10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10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10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10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1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1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1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1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11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TextDesc"/>
  <p:tag name="MH" val="20160514213705"/>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Desc"/>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2"/>
</p:tagLst>
</file>

<file path=ppt/tags/tag119.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4"/>
</p:tagLst>
</file>

<file path=ppt/tags/tag121.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5"/>
</p:tagLst>
</file>

<file path=ppt/tags/tag122.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6"/>
</p:tagLst>
</file>

<file path=ppt/tags/tag123.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7"/>
</p:tagLst>
</file>

<file path=ppt/tags/tag124.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8"/>
</p:tagLst>
</file>

<file path=ppt/tags/tag125.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9"/>
</p:tagLst>
</file>

<file path=ppt/tags/tag12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0"/>
</p:tagLst>
</file>

<file path=ppt/tags/tag12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1"/>
</p:tagLst>
</file>

<file path=ppt/tags/tag12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2"/>
</p:tagLst>
</file>

<file path=ppt/tags/tag129.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3"/>
</p:tagLst>
</file>

<file path=ppt/tags/tag13.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4"/>
</p:tagLst>
</file>

<file path=ppt/tags/tag131.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5"/>
</p:tagLst>
</file>

<file path=ppt/tags/tag132.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Other"/>
  <p:tag name="MH_ORDER" val="16"/>
</p:tagLst>
</file>

<file path=ppt/tags/tag133.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2"/>
</p:tagLst>
</file>

<file path=ppt/tags/tag135.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3"/>
</p:tagLst>
</file>

<file path=ppt/tags/tag136.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4"/>
</p:tagLst>
</file>

<file path=ppt/tags/tag137.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5"/>
</p:tagLst>
</file>

<file path=ppt/tags/tag138.xml><?xml version="1.0" encoding="utf-8"?>
<p:tagLst xmlns:a="http://schemas.openxmlformats.org/drawingml/2006/main" xmlns:r="http://schemas.openxmlformats.org/officeDocument/2006/relationships" xmlns:p="http://schemas.openxmlformats.org/presentationml/2006/main">
  <p:tag name="MH" val="20160514213705"/>
  <p:tag name="MH_LIBRARY" val="GRAPHIC"/>
  <p:tag name="MH_TYPE" val="Text"/>
  <p:tag name="MH_ORDER" val="6"/>
</p:tagLst>
</file>

<file path=ppt/tags/tag1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421224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3"/>
</p:tagLst>
</file>

<file path=ppt/tags/tag140.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1.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2"/>
</p:tagLst>
</file>

<file path=ppt/tags/tag142.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4.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5.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ext"/>
  <p:tag name="MH_ORDER" val="1"/>
</p:tagLst>
</file>

<file path=ppt/tags/tag146.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5"/>
</p:tagLst>
</file>

<file path=ppt/tags/tag147.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6"/>
</p:tagLst>
</file>

<file path=ppt/tags/tag148.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Title"/>
  <p:tag name="MH_ORDER" val="1"/>
</p:tagLst>
</file>

<file path=ppt/tags/tag149.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4"/>
</p:tagLst>
</file>

<file path=ppt/tags/tag151.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3"/>
</p:tagLst>
</file>

<file path=ppt/tags/tag152.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3"/>
</p:tagLst>
</file>

<file path=ppt/tags/tag153.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SubTitle"/>
  <p:tag name="MH_ORDER" val="1"/>
</p:tagLst>
</file>

<file path=ppt/tags/tag154.xml><?xml version="1.0" encoding="utf-8"?>
<p:tagLst xmlns:a="http://schemas.openxmlformats.org/drawingml/2006/main" xmlns:r="http://schemas.openxmlformats.org/officeDocument/2006/relationships" xmlns:p="http://schemas.openxmlformats.org/presentationml/2006/main">
  <p:tag name="MH" val="20160514212243"/>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5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5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5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5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2"/>
</p:tagLst>
</file>

<file path=ppt/tags/tag16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6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6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6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6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6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6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6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6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6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7.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7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7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7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7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7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7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7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7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7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8.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2"/>
</p:tagLst>
</file>

<file path=ppt/tags/tag18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8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8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8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8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8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8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8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8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8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ags/tag19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19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19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19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19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19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19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19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19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2.xml><?xml version="1.0" encoding="utf-8"?>
<p:tagLst xmlns:a="http://schemas.openxmlformats.org/drawingml/2006/main" xmlns:r="http://schemas.openxmlformats.org/officeDocument/2006/relationships" xmlns:p="http://schemas.openxmlformats.org/presentationml/2006/main">
  <p:tag name="FIXEDSHAPES" val="true"/>
</p:tagLst>
</file>

<file path=ppt/tags/tag20.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20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20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20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20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20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20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20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Text"/>
  <p:tag name="MH" val="20160514213403"/>
  <p:tag name="MH_LIBRARY" val="GRAPHIC"/>
</p:tagLst>
</file>

<file path=ppt/tags/tag208.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SubTitle"/>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2"/>
</p:tagLst>
</file>

<file path=ppt/tags/tag211.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Other"/>
  <p:tag name="MH_ORDER" val="3"/>
</p:tagLst>
</file>

<file path=ppt/tags/tag212.xml><?xml version="1.0" encoding="utf-8"?>
<p:tagLst xmlns:a="http://schemas.openxmlformats.org/drawingml/2006/main" xmlns:r="http://schemas.openxmlformats.org/officeDocument/2006/relationships" xmlns:p="http://schemas.openxmlformats.org/presentationml/2006/main">
  <p:tag name="MH" val="20160514213403"/>
  <p:tag name="MH_LIBRARY" val="GRAPHIC"/>
  <p:tag name="MH_TYPE" val="Text"/>
  <p:tag name="MH_ORDER" val="1"/>
</p:tagLst>
</file>

<file path=ppt/tags/tag21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Desc"/>
  <p:tag name="MH" val="20160514213531"/>
  <p:tag name="MH_LIBRARY" val="GRAPHIC"/>
</p:tagLst>
</file>

<file path=ppt/tags/tag214.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1"/>
</p:tagLst>
</file>

<file path=ppt/tags/tag215.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16.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1"/>
</p:tagLst>
</file>

<file path=ppt/tags/tag217.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2"/>
</p:tagLst>
</file>

<file path=ppt/tags/tag218.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3"/>
</p:tagLst>
</file>

<file path=ppt/tags/tag219.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Text"/>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220.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1.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2.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SubTitle"/>
  <p:tag name="MH_ORDER" val="1"/>
</p:tagLst>
</file>

<file path=ppt/tags/tag223.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5.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6.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27.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5"/>
</p:tagLst>
</file>

<file path=ppt/tags/tag228.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9"/>
</p:tagLst>
</file>

<file path=ppt/tags/tag229.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230.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8"/>
</p:tagLst>
</file>

<file path=ppt/tags/tag231.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3"/>
</p:tagLst>
</file>

<file path=ppt/tags/tag232.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7"/>
</p:tagLst>
</file>

<file path=ppt/tags/tag233.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2"/>
</p:tagLst>
</file>

<file path=ppt/tags/tag234.xml><?xml version="1.0" encoding="utf-8"?>
<p:tagLst xmlns:a="http://schemas.openxmlformats.org/drawingml/2006/main" xmlns:r="http://schemas.openxmlformats.org/officeDocument/2006/relationships" xmlns:p="http://schemas.openxmlformats.org/presentationml/2006/main">
  <p:tag name="MH" val="20160514213531"/>
  <p:tag name="MH_LIBRARY" val="GRAPHIC"/>
  <p:tag name="MH_TYPE" val="Other"/>
  <p:tag name="MH_ORDER" val="6"/>
</p:tagLst>
</file>

<file path=ppt/tags/tag235.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236.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237.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23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2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60514212621"/>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itle"/>
  <p:tag name="MH_ORDER" val="1"/>
</p:tagLst>
</file>

<file path=ppt/tags/tag241.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1"/>
</p:tagLst>
</file>

<file path=ppt/tags/tag242.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1"/>
</p:tagLst>
</file>

<file path=ppt/tags/tag243.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2"/>
</p:tagLst>
</file>

<file path=ppt/tags/tag244.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2"/>
</p:tagLst>
</file>

<file path=ppt/tags/tag245.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3"/>
</p:tagLst>
</file>

<file path=ppt/tags/tag246.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3"/>
</p:tagLst>
</file>

<file path=ppt/tags/tag247.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4"/>
</p:tagLst>
</file>

<file path=ppt/tags/tag248.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SubTitle"/>
  <p:tag name="MH_ORDER" val="4"/>
</p:tagLst>
</file>

<file path=ppt/tags/tag249.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5"/>
</p:tagLst>
</file>

<file path=ppt/tags/tag2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6"/>
</p:tagLst>
</file>

<file path=ppt/tags/tag251.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Other"/>
  <p:tag name="MH_ORDER" val="7"/>
</p:tagLst>
</file>

<file path=ppt/tags/tag252.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3.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4.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5.xml><?xml version="1.0" encoding="utf-8"?>
<p:tagLst xmlns:a="http://schemas.openxmlformats.org/drawingml/2006/main" xmlns:r="http://schemas.openxmlformats.org/officeDocument/2006/relationships" xmlns:p="http://schemas.openxmlformats.org/presentationml/2006/main">
  <p:tag name="MH" val="20160514212621"/>
  <p:tag name="MH_LIBRARY" val="GRAPHIC"/>
  <p:tag name="MH_TYPE" val="Text"/>
  <p:tag name="MH_ORDER" val="1"/>
</p:tagLst>
</file>

<file path=ppt/tags/tag256.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YinZJG#"/>
  <p:tag name="MH_LAYOUT" val="TitleSubTitle"/>
  <p:tag name="MH" val="20160514213202"/>
  <p:tag name="MH_LIBRARY" val="GRAPHIC"/>
</p:tagLst>
</file>

<file path=ppt/tags/tag25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
</p:tagLst>
</file>

<file path=ppt/tags/tag25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Title"/>
  <p:tag name="MH_ORDER" val="1"/>
</p:tagLst>
</file>

<file path=ppt/tags/tag25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07160106"/>
  <p:tag name="MH_LIBRARY" val="GRAPHIC"/>
</p:tagLst>
</file>

<file path=ppt/tags/tag26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3"/>
</p:tagLst>
</file>

<file path=ppt/tags/tag26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4"/>
</p:tagLst>
</file>

<file path=ppt/tags/tag26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5"/>
</p:tagLst>
</file>

<file path=ppt/tags/tag263.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6"/>
</p:tagLst>
</file>

<file path=ppt/tags/tag264.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7"/>
</p:tagLst>
</file>

<file path=ppt/tags/tag265.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8"/>
</p:tagLst>
</file>

<file path=ppt/tags/tag266.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6"/>
</p:tagLst>
</file>

<file path=ppt/tags/tag26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7"/>
</p:tagLst>
</file>

<file path=ppt/tags/tag26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8"/>
</p:tagLst>
</file>

<file path=ppt/tags/tag26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9"/>
</p:tagLst>
</file>

<file path=ppt/tags/tag27.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Title"/>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10"/>
</p:tagLst>
</file>

<file path=ppt/tags/tag27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9"/>
</p:tagLst>
</file>

<file path=ppt/tags/tag27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0"/>
</p:tagLst>
</file>

<file path=ppt/tags/tag273.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1"/>
</p:tagLst>
</file>

<file path=ppt/tags/tag274.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2"/>
</p:tagLst>
</file>

<file path=ppt/tags/tag275.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3"/>
</p:tagLst>
</file>

<file path=ppt/tags/tag276.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4"/>
</p:tagLst>
</file>

<file path=ppt/tags/tag277.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Other"/>
  <p:tag name="MH_ORDER" val="15"/>
</p:tagLst>
</file>

<file path=ppt/tags/tag278.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1"/>
</p:tagLst>
</file>

<file path=ppt/tags/tag279.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4"/>
</p:tagLst>
</file>

<file path=ppt/tags/tag280.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3"/>
</p:tagLst>
</file>

<file path=ppt/tags/tag281.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4"/>
</p:tagLst>
</file>

<file path=ppt/tags/tag282.xml><?xml version="1.0" encoding="utf-8"?>
<p:tagLst xmlns:a="http://schemas.openxmlformats.org/drawingml/2006/main" xmlns:r="http://schemas.openxmlformats.org/officeDocument/2006/relationships" xmlns:p="http://schemas.openxmlformats.org/presentationml/2006/main">
  <p:tag name="MH" val="20160514213202"/>
  <p:tag name="MH_LIBRARY" val="GRAPHIC"/>
  <p:tag name="MH_TYPE" val="SubTitle"/>
  <p:tag name="MH_ORDER" val="5"/>
</p:tagLst>
</file>

<file path=ppt/tags/tag28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YinZJG#"/>
  <p:tag name="MH_LAYOUT" val="TitleSubTitleDesc"/>
  <p:tag name="MH" val="20160514212848"/>
  <p:tag name="MH_LIBRARY" val="GRAPHIC"/>
</p:tagLst>
</file>

<file path=ppt/tags/tag284.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Title"/>
  <p:tag name="MH_ORDER" val="1"/>
</p:tagLst>
</file>

<file path=ppt/tags/tag285.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Other"/>
  <p:tag name="MH_ORDER" val="1"/>
</p:tagLst>
</file>

<file path=ppt/tags/tag286.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Other"/>
  <p:tag name="MH_ORDER" val="2"/>
</p:tagLst>
</file>

<file path=ppt/tags/tag287.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Desc"/>
  <p:tag name="MH_ORDER" val="1"/>
</p:tagLst>
</file>

<file path=ppt/tags/tag288.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89.xml><?xml version="1.0" encoding="utf-8"?>
<p:tagLst xmlns:a="http://schemas.openxmlformats.org/drawingml/2006/main" xmlns:r="http://schemas.openxmlformats.org/officeDocument/2006/relationships" xmlns:p="http://schemas.openxmlformats.org/presentationml/2006/main">
  <p:tag name="MH" val="20160514212848"/>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3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3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4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4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4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4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4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5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5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5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5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6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6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6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6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6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6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6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7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7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7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7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7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7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POCKET_SHAPE_SH" val="H"/>
</p:tagLst>
</file>

<file path=ppt/tags/tag8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8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8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8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8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8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8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8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8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9.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9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9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9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9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9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9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9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9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9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9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825</TotalTime>
  <Words>2259</Words>
  <Application>Microsoft Office PowerPoint</Application>
  <PresentationFormat>自定义</PresentationFormat>
  <Paragraphs>341</Paragraphs>
  <Slides>40</Slides>
  <Notes>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40</vt:i4>
      </vt:variant>
    </vt:vector>
  </HeadingPairs>
  <TitlesOfParts>
    <vt:vector size="58" baseType="lpstr">
      <vt:lpstr>Arial</vt:lpstr>
      <vt:lpstr>宋体</vt:lpstr>
      <vt:lpstr>李旭科书法</vt:lpstr>
      <vt:lpstr>华文行楷</vt:lpstr>
      <vt:lpstr>Ebrima</vt:lpstr>
      <vt:lpstr>Adobe 楷体 Std R</vt:lpstr>
      <vt:lpstr>Calibri Light</vt:lpstr>
      <vt:lpstr>幼圆</vt:lpstr>
      <vt:lpstr>Arial Rounded MT Bold</vt:lpstr>
      <vt:lpstr>段宁毛笔行书</vt:lpstr>
      <vt:lpstr>微软雅黑</vt:lpstr>
      <vt:lpstr>Adobe Gothic Std B</vt:lpstr>
      <vt:lpstr>Gulim</vt:lpstr>
      <vt:lpstr>Malgun Gothic Semilight</vt:lpstr>
      <vt:lpstr>Verdana</vt:lpstr>
      <vt:lpstr>CKanHK-Xbold</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221</cp:revision>
  <dcterms:created xsi:type="dcterms:W3CDTF">2016-05-07T03:50:26Z</dcterms:created>
  <dcterms:modified xsi:type="dcterms:W3CDTF">2016-09-17T08:19:26Z</dcterms:modified>
  <cp:category>https://cyppt.taobao.com</cp:category>
</cp:coreProperties>
</file>