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33"/>
  </p:notesMasterIdLst>
  <p:sldIdLst>
    <p:sldId id="257" r:id="rId3"/>
    <p:sldId id="285" r:id="rId4"/>
    <p:sldId id="258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61" r:id="rId13"/>
    <p:sldId id="270" r:id="rId14"/>
    <p:sldId id="271" r:id="rId15"/>
    <p:sldId id="262" r:id="rId16"/>
    <p:sldId id="272" r:id="rId17"/>
    <p:sldId id="273" r:id="rId18"/>
    <p:sldId id="26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56" r:id="rId27"/>
    <p:sldId id="281" r:id="rId28"/>
    <p:sldId id="282" r:id="rId29"/>
    <p:sldId id="283" r:id="rId30"/>
    <p:sldId id="289" r:id="rId31"/>
    <p:sldId id="290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A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-1056" y="-9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E6637-FAE7-4C9D-B3BF-8F3BA0D9B03C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E39B8-6214-464F-ACB0-5253AEE42D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361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647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16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CDDB6-9008-4A4D-86C6-F2AA4FBCEC3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05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72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412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876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21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78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496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71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6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00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597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278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98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11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6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66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43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69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51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17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61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22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1729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53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75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99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42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3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68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6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11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71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289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096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0.xml"/><Relationship Id="rId16" Type="http://schemas.openxmlformats.org/officeDocument/2006/relationships/slideLayout" Target="../slideLayouts/slideLayout34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CF21F-9495-48AA-8770-9789413F016F}" type="datetimeFigureOut">
              <a:rPr lang="zh-CN" altLang="en-US" smtClean="0"/>
              <a:t>2016/9/17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B9E99-414F-44CE-B240-8A70C69ECC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37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84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DC313-F576-47DC-A753-8C6B0CF49C4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2016/9/17 Saturday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E1FF5-4CDE-4353-BE4E-BE933D16561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808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jpeg"/><Relationship Id="rId11" Type="http://schemas.openxmlformats.org/officeDocument/2006/relationships/image" Target="../media/image7.pn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4.jpg"/><Relationship Id="rId7" Type="http://schemas.openxmlformats.org/officeDocument/2006/relationships/image" Target="../media/image27.jpg"/><Relationship Id="rId12" Type="http://schemas.openxmlformats.org/officeDocument/2006/relationships/image" Target="../media/image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11" Type="http://schemas.openxmlformats.org/officeDocument/2006/relationships/image" Target="../media/image31.jpg"/><Relationship Id="rId5" Type="http://schemas.openxmlformats.org/officeDocument/2006/relationships/image" Target="../media/image25.jpg"/><Relationship Id="rId10" Type="http://schemas.openxmlformats.org/officeDocument/2006/relationships/image" Target="../media/image30.jpg"/><Relationship Id="rId4" Type="http://schemas.openxmlformats.org/officeDocument/2006/relationships/image" Target="../media/image22.jpg"/><Relationship Id="rId9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1" r="6919" b="67559"/>
          <a:stretch>
            <a:fillRect/>
          </a:stretch>
        </p:blipFill>
        <p:spPr>
          <a:xfrm>
            <a:off x="0" y="3617868"/>
            <a:ext cx="12192000" cy="3240132"/>
          </a:xfrm>
          <a:custGeom>
            <a:avLst/>
            <a:gdLst>
              <a:gd name="connsiteX0" fmla="*/ 0 w 12192000"/>
              <a:gd name="connsiteY0" fmla="*/ 0 h 3240132"/>
              <a:gd name="connsiteX1" fmla="*/ 12192000 w 12192000"/>
              <a:gd name="connsiteY1" fmla="*/ 0 h 3240132"/>
              <a:gd name="connsiteX2" fmla="*/ 12192000 w 12192000"/>
              <a:gd name="connsiteY2" fmla="*/ 3240132 h 3240132"/>
              <a:gd name="connsiteX3" fmla="*/ 0 w 12192000"/>
              <a:gd name="connsiteY3" fmla="*/ 3240132 h 3240132"/>
              <a:gd name="connsiteX4" fmla="*/ 0 w 12192000"/>
              <a:gd name="connsiteY4" fmla="*/ 0 h 3240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240132">
                <a:moveTo>
                  <a:pt x="0" y="0"/>
                </a:moveTo>
                <a:lnTo>
                  <a:pt x="12192000" y="0"/>
                </a:lnTo>
                <a:lnTo>
                  <a:pt x="12192000" y="3240132"/>
                </a:lnTo>
                <a:lnTo>
                  <a:pt x="0" y="324013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" name="文本框 6"/>
          <p:cNvSpPr txBox="1"/>
          <p:nvPr/>
        </p:nvSpPr>
        <p:spPr>
          <a:xfrm>
            <a:off x="2174195" y="2827888"/>
            <a:ext cx="7919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000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水彩风毕业论文答辩模版</a:t>
            </a:r>
            <a:endParaRPr lang="zh-CN" altLang="en-US" sz="5400" dirty="0">
              <a:solidFill>
                <a:srgbClr val="00000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3409" y="3694818"/>
            <a:ext cx="785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YOU CAN ADD YOUR TITLE HERE</a:t>
            </a:r>
            <a:endParaRPr lang="zh-CN" altLang="en-US" sz="2400" dirty="0">
              <a:solidFill>
                <a:srgbClr val="0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5410" y="4381783"/>
            <a:ext cx="1579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答辩学生</a:t>
            </a:r>
            <a:r>
              <a:rPr lang="en-US" altLang="zh-CN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:</a:t>
            </a:r>
            <a:endParaRPr lang="zh-CN" altLang="en-US" sz="2400" dirty="0">
              <a:solidFill>
                <a:srgbClr val="0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4834" y="4381783"/>
            <a:ext cx="21543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 smtClean="0">
                <a:solidFill>
                  <a:srgbClr val="000000"/>
                </a:solidFill>
                <a:latin typeface="造字工房悦黑演示版常规体" pitchFamily="50" charset="-122"/>
                <a:ea typeface="造字工房悦黑演示版常规体" pitchFamily="50" charset="-122"/>
              </a:rPr>
              <a:t>哎呀小小草</a:t>
            </a:r>
            <a:endParaRPr lang="zh-CN" altLang="en-US" sz="2400" dirty="0">
              <a:solidFill>
                <a:srgbClr val="000000"/>
              </a:solidFill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833884" y="1667643"/>
            <a:ext cx="2311399" cy="1212850"/>
            <a:chOff x="2944" y="1301"/>
            <a:chExt cx="1456" cy="764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3328" y="1527"/>
              <a:ext cx="787" cy="396"/>
            </a:xfrm>
            <a:custGeom>
              <a:avLst/>
              <a:gdLst>
                <a:gd name="T0" fmla="*/ 152 w 1307"/>
                <a:gd name="T1" fmla="*/ 0 h 657"/>
                <a:gd name="T2" fmla="*/ 0 w 1307"/>
                <a:gd name="T3" fmla="*/ 339 h 657"/>
                <a:gd name="T4" fmla="*/ 1307 w 1307"/>
                <a:gd name="T5" fmla="*/ 391 h 657"/>
                <a:gd name="T6" fmla="*/ 1182 w 1307"/>
                <a:gd name="T7" fmla="*/ 26 h 657"/>
                <a:gd name="T8" fmla="*/ 152 w 1307"/>
                <a:gd name="T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7" h="657">
                  <a:moveTo>
                    <a:pt x="152" y="0"/>
                  </a:moveTo>
                  <a:cubicBezTo>
                    <a:pt x="0" y="339"/>
                    <a:pt x="0" y="339"/>
                    <a:pt x="0" y="339"/>
                  </a:cubicBezTo>
                  <a:cubicBezTo>
                    <a:pt x="0" y="339"/>
                    <a:pt x="596" y="657"/>
                    <a:pt x="1307" y="391"/>
                  </a:cubicBezTo>
                  <a:cubicBezTo>
                    <a:pt x="1182" y="26"/>
                    <a:pt x="1182" y="26"/>
                    <a:pt x="1182" y="26"/>
                  </a:cubicBezTo>
                  <a:lnTo>
                    <a:pt x="152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076" y="1362"/>
              <a:ext cx="1324" cy="302"/>
            </a:xfrm>
            <a:custGeom>
              <a:avLst/>
              <a:gdLst>
                <a:gd name="T0" fmla="*/ 0 w 1324"/>
                <a:gd name="T1" fmla="*/ 77 h 302"/>
                <a:gd name="T2" fmla="*/ 0 w 1324"/>
                <a:gd name="T3" fmla="*/ 94 h 302"/>
                <a:gd name="T4" fmla="*/ 740 w 1324"/>
                <a:gd name="T5" fmla="*/ 302 h 302"/>
                <a:gd name="T6" fmla="*/ 1324 w 1324"/>
                <a:gd name="T7" fmla="*/ 90 h 302"/>
                <a:gd name="T8" fmla="*/ 1320 w 1324"/>
                <a:gd name="T9" fmla="*/ 79 h 302"/>
                <a:gd name="T10" fmla="*/ 693 w 1324"/>
                <a:gd name="T11" fmla="*/ 0 h 302"/>
                <a:gd name="T12" fmla="*/ 0 w 1324"/>
                <a:gd name="T13" fmla="*/ 7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302">
                  <a:moveTo>
                    <a:pt x="0" y="77"/>
                  </a:moveTo>
                  <a:lnTo>
                    <a:pt x="0" y="94"/>
                  </a:lnTo>
                  <a:lnTo>
                    <a:pt x="740" y="302"/>
                  </a:lnTo>
                  <a:lnTo>
                    <a:pt x="1324" y="90"/>
                  </a:lnTo>
                  <a:lnTo>
                    <a:pt x="1320" y="79"/>
                  </a:lnTo>
                  <a:lnTo>
                    <a:pt x="693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076" y="1301"/>
              <a:ext cx="1320" cy="310"/>
            </a:xfrm>
            <a:custGeom>
              <a:avLst/>
              <a:gdLst>
                <a:gd name="T0" fmla="*/ 0 w 1320"/>
                <a:gd name="T1" fmla="*/ 138 h 310"/>
                <a:gd name="T2" fmla="*/ 652 w 1320"/>
                <a:gd name="T3" fmla="*/ 310 h 310"/>
                <a:gd name="T4" fmla="*/ 1320 w 1320"/>
                <a:gd name="T5" fmla="*/ 140 h 310"/>
                <a:gd name="T6" fmla="*/ 602 w 1320"/>
                <a:gd name="T7" fmla="*/ 0 h 310"/>
                <a:gd name="T8" fmla="*/ 0 w 1320"/>
                <a:gd name="T9" fmla="*/ 13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310">
                  <a:moveTo>
                    <a:pt x="0" y="138"/>
                  </a:moveTo>
                  <a:lnTo>
                    <a:pt x="652" y="310"/>
                  </a:lnTo>
                  <a:lnTo>
                    <a:pt x="1320" y="140"/>
                  </a:lnTo>
                  <a:lnTo>
                    <a:pt x="602" y="0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114" y="1458"/>
              <a:ext cx="104" cy="385"/>
            </a:xfrm>
            <a:custGeom>
              <a:avLst/>
              <a:gdLst>
                <a:gd name="T0" fmla="*/ 21 w 173"/>
                <a:gd name="T1" fmla="*/ 3 h 638"/>
                <a:gd name="T2" fmla="*/ 5 w 173"/>
                <a:gd name="T3" fmla="*/ 10 h 638"/>
                <a:gd name="T4" fmla="*/ 75 w 173"/>
                <a:gd name="T5" fmla="*/ 624 h 638"/>
                <a:gd name="T6" fmla="*/ 94 w 173"/>
                <a:gd name="T7" fmla="*/ 638 h 638"/>
                <a:gd name="T8" fmla="*/ 115 w 173"/>
                <a:gd name="T9" fmla="*/ 315 h 638"/>
                <a:gd name="T10" fmla="*/ 21 w 173"/>
                <a:gd name="T11" fmla="*/ 3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638">
                  <a:moveTo>
                    <a:pt x="21" y="3"/>
                  </a:moveTo>
                  <a:cubicBezTo>
                    <a:pt x="21" y="3"/>
                    <a:pt x="0" y="0"/>
                    <a:pt x="5" y="10"/>
                  </a:cubicBezTo>
                  <a:cubicBezTo>
                    <a:pt x="39" y="78"/>
                    <a:pt x="173" y="394"/>
                    <a:pt x="75" y="624"/>
                  </a:cubicBezTo>
                  <a:cubicBezTo>
                    <a:pt x="94" y="638"/>
                    <a:pt x="94" y="638"/>
                    <a:pt x="94" y="638"/>
                  </a:cubicBezTo>
                  <a:cubicBezTo>
                    <a:pt x="94" y="638"/>
                    <a:pt x="152" y="477"/>
                    <a:pt x="115" y="315"/>
                  </a:cubicBezTo>
                  <a:cubicBezTo>
                    <a:pt x="77" y="153"/>
                    <a:pt x="21" y="3"/>
                    <a:pt x="21" y="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118" y="1790"/>
              <a:ext cx="105" cy="94"/>
            </a:xfrm>
            <a:custGeom>
              <a:avLst/>
              <a:gdLst>
                <a:gd name="T0" fmla="*/ 138 w 175"/>
                <a:gd name="T1" fmla="*/ 77 h 156"/>
                <a:gd name="T2" fmla="*/ 8 w 175"/>
                <a:gd name="T3" fmla="*/ 52 h 156"/>
                <a:gd name="T4" fmla="*/ 134 w 175"/>
                <a:gd name="T5" fmla="*/ 148 h 156"/>
                <a:gd name="T6" fmla="*/ 138 w 175"/>
                <a:gd name="T7" fmla="*/ 7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" h="156">
                  <a:moveTo>
                    <a:pt x="138" y="77"/>
                  </a:moveTo>
                  <a:cubicBezTo>
                    <a:pt x="126" y="66"/>
                    <a:pt x="15" y="0"/>
                    <a:pt x="8" y="52"/>
                  </a:cubicBezTo>
                  <a:cubicBezTo>
                    <a:pt x="0" y="104"/>
                    <a:pt x="101" y="156"/>
                    <a:pt x="134" y="148"/>
                  </a:cubicBezTo>
                  <a:cubicBezTo>
                    <a:pt x="167" y="141"/>
                    <a:pt x="175" y="114"/>
                    <a:pt x="138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944" y="1855"/>
              <a:ext cx="214" cy="210"/>
            </a:xfrm>
            <a:custGeom>
              <a:avLst/>
              <a:gdLst>
                <a:gd name="T0" fmla="*/ 324 w 354"/>
                <a:gd name="T1" fmla="*/ 15 h 347"/>
                <a:gd name="T2" fmla="*/ 128 w 354"/>
                <a:gd name="T3" fmla="*/ 136 h 347"/>
                <a:gd name="T4" fmla="*/ 0 w 354"/>
                <a:gd name="T5" fmla="*/ 228 h 347"/>
                <a:gd name="T6" fmla="*/ 107 w 354"/>
                <a:gd name="T7" fmla="*/ 313 h 347"/>
                <a:gd name="T8" fmla="*/ 211 w 354"/>
                <a:gd name="T9" fmla="*/ 207 h 347"/>
                <a:gd name="T10" fmla="*/ 131 w 354"/>
                <a:gd name="T11" fmla="*/ 324 h 347"/>
                <a:gd name="T12" fmla="*/ 168 w 354"/>
                <a:gd name="T13" fmla="*/ 347 h 347"/>
                <a:gd name="T14" fmla="*/ 283 w 354"/>
                <a:gd name="T15" fmla="*/ 199 h 347"/>
                <a:gd name="T16" fmla="*/ 324 w 354"/>
                <a:gd name="T17" fmla="*/ 1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347">
                  <a:moveTo>
                    <a:pt x="324" y="15"/>
                  </a:moveTo>
                  <a:cubicBezTo>
                    <a:pt x="324" y="15"/>
                    <a:pt x="257" y="43"/>
                    <a:pt x="128" y="136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07" y="313"/>
                    <a:pt x="107" y="313"/>
                    <a:pt x="107" y="313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131" y="324"/>
                    <a:pt x="131" y="324"/>
                    <a:pt x="131" y="324"/>
                  </a:cubicBezTo>
                  <a:cubicBezTo>
                    <a:pt x="168" y="347"/>
                    <a:pt x="168" y="347"/>
                    <a:pt x="168" y="347"/>
                  </a:cubicBezTo>
                  <a:cubicBezTo>
                    <a:pt x="168" y="347"/>
                    <a:pt x="234" y="281"/>
                    <a:pt x="283" y="199"/>
                  </a:cubicBezTo>
                  <a:cubicBezTo>
                    <a:pt x="332" y="117"/>
                    <a:pt x="354" y="0"/>
                    <a:pt x="324" y="1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029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07098" y="1739320"/>
            <a:ext cx="4975988" cy="4095425"/>
            <a:chOff x="1032927" y="1739318"/>
            <a:chExt cx="4975988" cy="4095425"/>
          </a:xfrm>
          <a:solidFill>
            <a:srgbClr val="E0A9CB"/>
          </a:solidFill>
        </p:grpSpPr>
        <p:sp>
          <p:nvSpPr>
            <p:cNvPr id="7212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3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4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5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6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7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8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19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0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1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2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3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4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5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6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7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8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29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0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1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2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3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4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5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6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7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8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39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0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1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2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43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28" name="组合 43"/>
          <p:cNvGrpSpPr>
            <a:grpSpLocks/>
          </p:cNvGrpSpPr>
          <p:nvPr/>
        </p:nvGrpSpPr>
        <p:grpSpPr bwMode="auto">
          <a:xfrm>
            <a:off x="7593004" y="2137812"/>
            <a:ext cx="3429024" cy="954349"/>
            <a:chOff x="344487" y="1270212"/>
            <a:chExt cx="2339214" cy="714968"/>
          </a:xfrm>
        </p:grpSpPr>
        <p:sp>
          <p:nvSpPr>
            <p:cNvPr id="12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810527" cy="345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四川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1" name="组合 43"/>
          <p:cNvGrpSpPr>
            <a:grpSpLocks/>
          </p:cNvGrpSpPr>
          <p:nvPr/>
        </p:nvGrpSpPr>
        <p:grpSpPr bwMode="auto">
          <a:xfrm>
            <a:off x="7593004" y="3349107"/>
            <a:ext cx="3429024" cy="954349"/>
            <a:chOff x="344487" y="1270212"/>
            <a:chExt cx="2339214" cy="714968"/>
          </a:xfrm>
        </p:grpSpPr>
        <p:sp>
          <p:nvSpPr>
            <p:cNvPr id="13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3" name="矩形 42"/>
            <p:cNvSpPr>
              <a:spLocks noChangeArrowheads="1"/>
            </p:cNvSpPr>
            <p:nvPr/>
          </p:nvSpPr>
          <p:spPr bwMode="auto">
            <a:xfrm>
              <a:off x="344488" y="1270212"/>
              <a:ext cx="810526" cy="345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黑龙江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4" name="组合 43"/>
          <p:cNvGrpSpPr>
            <a:grpSpLocks/>
          </p:cNvGrpSpPr>
          <p:nvPr/>
        </p:nvGrpSpPr>
        <p:grpSpPr bwMode="auto">
          <a:xfrm>
            <a:off x="7593004" y="4604320"/>
            <a:ext cx="3429024" cy="954349"/>
            <a:chOff x="344487" y="1270212"/>
            <a:chExt cx="2339214" cy="714968"/>
          </a:xfrm>
        </p:grpSpPr>
        <p:sp>
          <p:nvSpPr>
            <p:cNvPr id="135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438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zh-CN" sz="1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请在这里简明扼要地阐述该省份研究现状的核心内容</a:t>
              </a:r>
            </a:p>
          </p:txBody>
        </p:sp>
        <p:sp>
          <p:nvSpPr>
            <p:cNvPr id="136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810527" cy="345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福建</a:t>
              </a:r>
              <a:endParaRPr lang="zh-CN" altLang="en-US" sz="2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38" name="Freeform 29"/>
          <p:cNvSpPr>
            <a:spLocks/>
          </p:cNvSpPr>
          <p:nvPr/>
        </p:nvSpPr>
        <p:spPr bwMode="auto">
          <a:xfrm>
            <a:off x="6442773" y="3332753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E0A9C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9" name="Freeform 30"/>
          <p:cNvSpPr>
            <a:spLocks/>
          </p:cNvSpPr>
          <p:nvPr/>
        </p:nvSpPr>
        <p:spPr bwMode="auto">
          <a:xfrm>
            <a:off x="6557958" y="4808977"/>
            <a:ext cx="913692" cy="634387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E0A9CB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Freeform 9"/>
          <p:cNvSpPr>
            <a:spLocks/>
          </p:cNvSpPr>
          <p:nvPr/>
        </p:nvSpPr>
        <p:spPr bwMode="auto">
          <a:xfrm>
            <a:off x="6498820" y="2367778"/>
            <a:ext cx="903523" cy="643819"/>
          </a:xfrm>
          <a:custGeom>
            <a:avLst/>
            <a:gdLst>
              <a:gd name="T0" fmla="*/ 2147483646 w 1071"/>
              <a:gd name="T1" fmla="*/ 2147483646 h 769"/>
              <a:gd name="T2" fmla="*/ 2147483646 w 1071"/>
              <a:gd name="T3" fmla="*/ 2147483646 h 769"/>
              <a:gd name="T4" fmla="*/ 2147483646 w 1071"/>
              <a:gd name="T5" fmla="*/ 2147483646 h 769"/>
              <a:gd name="T6" fmla="*/ 2147483646 w 1071"/>
              <a:gd name="T7" fmla="*/ 2147483646 h 769"/>
              <a:gd name="T8" fmla="*/ 2147483646 w 1071"/>
              <a:gd name="T9" fmla="*/ 2147483646 h 769"/>
              <a:gd name="T10" fmla="*/ 2147483646 w 1071"/>
              <a:gd name="T11" fmla="*/ 2147483646 h 769"/>
              <a:gd name="T12" fmla="*/ 2147483646 w 1071"/>
              <a:gd name="T13" fmla="*/ 2147483646 h 769"/>
              <a:gd name="T14" fmla="*/ 2147483646 w 1071"/>
              <a:gd name="T15" fmla="*/ 2147483646 h 769"/>
              <a:gd name="T16" fmla="*/ 2147483646 w 1071"/>
              <a:gd name="T17" fmla="*/ 2147483646 h 769"/>
              <a:gd name="T18" fmla="*/ 2147483646 w 1071"/>
              <a:gd name="T19" fmla="*/ 2147483646 h 769"/>
              <a:gd name="T20" fmla="*/ 2147483646 w 1071"/>
              <a:gd name="T21" fmla="*/ 2147483646 h 769"/>
              <a:gd name="T22" fmla="*/ 2147483646 w 1071"/>
              <a:gd name="T23" fmla="*/ 2147483646 h 769"/>
              <a:gd name="T24" fmla="*/ 2147483646 w 1071"/>
              <a:gd name="T25" fmla="*/ 2147483646 h 769"/>
              <a:gd name="T26" fmla="*/ 2147483646 w 1071"/>
              <a:gd name="T27" fmla="*/ 2147483646 h 769"/>
              <a:gd name="T28" fmla="*/ 2147483646 w 1071"/>
              <a:gd name="T29" fmla="*/ 2147483646 h 769"/>
              <a:gd name="T30" fmla="*/ 2147483646 w 1071"/>
              <a:gd name="T31" fmla="*/ 2147483646 h 769"/>
              <a:gd name="T32" fmla="*/ 2147483646 w 1071"/>
              <a:gd name="T33" fmla="*/ 2147483646 h 769"/>
              <a:gd name="T34" fmla="*/ 2147483646 w 1071"/>
              <a:gd name="T35" fmla="*/ 2147483646 h 769"/>
              <a:gd name="T36" fmla="*/ 2147483646 w 1071"/>
              <a:gd name="T37" fmla="*/ 2147483646 h 769"/>
              <a:gd name="T38" fmla="*/ 2147483646 w 1071"/>
              <a:gd name="T39" fmla="*/ 2147483646 h 769"/>
              <a:gd name="T40" fmla="*/ 2147483646 w 1071"/>
              <a:gd name="T41" fmla="*/ 2147483646 h 769"/>
              <a:gd name="T42" fmla="*/ 2147483646 w 1071"/>
              <a:gd name="T43" fmla="*/ 2147483646 h 769"/>
              <a:gd name="T44" fmla="*/ 2147483646 w 1071"/>
              <a:gd name="T45" fmla="*/ 2147483646 h 769"/>
              <a:gd name="T46" fmla="*/ 2147483646 w 1071"/>
              <a:gd name="T47" fmla="*/ 2147483646 h 769"/>
              <a:gd name="T48" fmla="*/ 2147483646 w 1071"/>
              <a:gd name="T49" fmla="*/ 2147483646 h 769"/>
              <a:gd name="T50" fmla="*/ 2147483646 w 1071"/>
              <a:gd name="T51" fmla="*/ 2147483646 h 769"/>
              <a:gd name="T52" fmla="*/ 2147483646 w 1071"/>
              <a:gd name="T53" fmla="*/ 2147483646 h 769"/>
              <a:gd name="T54" fmla="*/ 2147483646 w 1071"/>
              <a:gd name="T55" fmla="*/ 2147483646 h 769"/>
              <a:gd name="T56" fmla="*/ 2147483646 w 1071"/>
              <a:gd name="T57" fmla="*/ 2147483646 h 769"/>
              <a:gd name="T58" fmla="*/ 2147483646 w 1071"/>
              <a:gd name="T59" fmla="*/ 2147483646 h 769"/>
              <a:gd name="T60" fmla="*/ 2147483646 w 1071"/>
              <a:gd name="T61" fmla="*/ 2147483646 h 769"/>
              <a:gd name="T62" fmla="*/ 2147483646 w 1071"/>
              <a:gd name="T63" fmla="*/ 2147483646 h 769"/>
              <a:gd name="T64" fmla="*/ 2147483646 w 1071"/>
              <a:gd name="T65" fmla="*/ 2147483646 h 769"/>
              <a:gd name="T66" fmla="*/ 2147483646 w 1071"/>
              <a:gd name="T67" fmla="*/ 2147483646 h 769"/>
              <a:gd name="T68" fmla="*/ 2147483646 w 1071"/>
              <a:gd name="T69" fmla="*/ 2147483646 h 769"/>
              <a:gd name="T70" fmla="*/ 2147483646 w 1071"/>
              <a:gd name="T71" fmla="*/ 2147483646 h 769"/>
              <a:gd name="T72" fmla="*/ 2147483646 w 1071"/>
              <a:gd name="T73" fmla="*/ 2147483646 h 769"/>
              <a:gd name="T74" fmla="*/ 2147483646 w 1071"/>
              <a:gd name="T75" fmla="*/ 2147483646 h 769"/>
              <a:gd name="T76" fmla="*/ 2147483646 w 1071"/>
              <a:gd name="T77" fmla="*/ 2147483646 h 769"/>
              <a:gd name="T78" fmla="*/ 2147483646 w 1071"/>
              <a:gd name="T79" fmla="*/ 2147483646 h 769"/>
              <a:gd name="T80" fmla="*/ 2147483646 w 1071"/>
              <a:gd name="T81" fmla="*/ 2147483646 h 769"/>
              <a:gd name="T82" fmla="*/ 2147483646 w 1071"/>
              <a:gd name="T83" fmla="*/ 2147483646 h 769"/>
              <a:gd name="T84" fmla="*/ 2147483646 w 1071"/>
              <a:gd name="T85" fmla="*/ 2147483646 h 769"/>
              <a:gd name="T86" fmla="*/ 2147483646 w 1071"/>
              <a:gd name="T87" fmla="*/ 2147483646 h 769"/>
              <a:gd name="T88" fmla="*/ 2147483646 w 1071"/>
              <a:gd name="T89" fmla="*/ 2147483646 h 769"/>
              <a:gd name="T90" fmla="*/ 2147483646 w 1071"/>
              <a:gd name="T91" fmla="*/ 2147483646 h 769"/>
              <a:gd name="T92" fmla="*/ 2147483646 w 1071"/>
              <a:gd name="T93" fmla="*/ 2147483646 h 769"/>
              <a:gd name="T94" fmla="*/ 2147483646 w 1071"/>
              <a:gd name="T95" fmla="*/ 2147483646 h 769"/>
              <a:gd name="T96" fmla="*/ 2147483646 w 1071"/>
              <a:gd name="T97" fmla="*/ 2147483646 h 769"/>
              <a:gd name="T98" fmla="*/ 2147483646 w 1071"/>
              <a:gd name="T99" fmla="*/ 2147483646 h 769"/>
              <a:gd name="T100" fmla="*/ 2147483646 w 1071"/>
              <a:gd name="T101" fmla="*/ 2147483646 h 769"/>
              <a:gd name="T102" fmla="*/ 2147483646 w 1071"/>
              <a:gd name="T103" fmla="*/ 2147483646 h 769"/>
              <a:gd name="T104" fmla="*/ 2147483646 w 1071"/>
              <a:gd name="T105" fmla="*/ 2147483646 h 769"/>
              <a:gd name="T106" fmla="*/ 2147483646 w 1071"/>
              <a:gd name="T107" fmla="*/ 2147483646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rgbClr val="E0A9CB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国</a:t>
            </a: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内</a:t>
            </a:r>
            <a:r>
              <a:rPr lang="zh-CN" altLang="zh-CN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研究</a:t>
            </a: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现状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628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论文综述简介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anose="020B0806030902050204" pitchFamily="34" charset="0"/>
                <a:ea typeface="方正兰亭粗黑简体" panose="02000000000000000000" pitchFamily="2" charset="-122"/>
              </a:rPr>
              <a:t>2</a:t>
            </a:r>
            <a:endParaRPr lang="zh-CN" altLang="en-US" sz="13800" b="1" dirty="0"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1149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03445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3554" name="直接箭头连接符 23553"/>
          <p:cNvCxnSpPr/>
          <p:nvPr/>
        </p:nvCxnSpPr>
        <p:spPr>
          <a:xfrm>
            <a:off x="1342873" y="3298438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103" name="直接箭头连接符 102"/>
          <p:cNvCxnSpPr/>
          <p:nvPr/>
        </p:nvCxnSpPr>
        <p:spPr>
          <a:xfrm>
            <a:off x="1342873" y="3794047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104" name="矩形 103"/>
          <p:cNvSpPr/>
          <p:nvPr/>
        </p:nvSpPr>
        <p:spPr>
          <a:xfrm>
            <a:off x="1357387" y="3954918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1469602" y="3336088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3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3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3" name="圆角矩形 112"/>
          <p:cNvSpPr/>
          <p:nvPr/>
        </p:nvSpPr>
        <p:spPr>
          <a:xfrm>
            <a:off x="3663729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6" name="圆角矩形 125"/>
          <p:cNvSpPr/>
          <p:nvPr/>
        </p:nvSpPr>
        <p:spPr>
          <a:xfrm>
            <a:off x="6224015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2" name="圆角矩形 131"/>
          <p:cNvSpPr/>
          <p:nvPr/>
        </p:nvSpPr>
        <p:spPr>
          <a:xfrm>
            <a:off x="8784299" y="2315546"/>
            <a:ext cx="2304256" cy="3410597"/>
          </a:xfrm>
          <a:prstGeom prst="roundRect">
            <a:avLst>
              <a:gd name="adj" fmla="val 3230"/>
            </a:avLst>
          </a:prstGeom>
          <a:noFill/>
          <a:ln w="19050">
            <a:solidFill>
              <a:srgbClr val="E0A9CB"/>
            </a:solidFill>
          </a:ln>
        </p:spPr>
        <p:txBody>
          <a:bodyPr rtlCol="0" anchor="ctr"/>
          <a:lstStyle/>
          <a:p>
            <a:pPr algn="ctr"/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722500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282786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843069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403354" y="1802406"/>
            <a:ext cx="1066145" cy="1045797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1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35611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99179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082669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618298" y="2032914"/>
            <a:ext cx="639919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本文研究目标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909981" y="3312952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49" name="直接箭头连接符 48"/>
          <p:cNvCxnSpPr/>
          <p:nvPr/>
        </p:nvCxnSpPr>
        <p:spPr>
          <a:xfrm>
            <a:off x="3909981" y="3808561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0" name="矩形 49"/>
          <p:cNvSpPr/>
          <p:nvPr/>
        </p:nvSpPr>
        <p:spPr>
          <a:xfrm>
            <a:off x="3924495" y="3969432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036710" y="3350602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3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3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6481550" y="3308836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53" name="直接箭头连接符 52"/>
          <p:cNvCxnSpPr/>
          <p:nvPr/>
        </p:nvCxnSpPr>
        <p:spPr>
          <a:xfrm>
            <a:off x="6481550" y="3804445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4" name="矩形 53"/>
          <p:cNvSpPr/>
          <p:nvPr/>
        </p:nvSpPr>
        <p:spPr>
          <a:xfrm>
            <a:off x="6496064" y="3965316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08279" y="3346486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3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3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6" name="直接箭头连接符 55"/>
          <p:cNvCxnSpPr/>
          <p:nvPr/>
        </p:nvCxnSpPr>
        <p:spPr>
          <a:xfrm>
            <a:off x="9048658" y="3308836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cxnSp>
        <p:nvCxnSpPr>
          <p:cNvPr id="57" name="直接箭头连接符 56"/>
          <p:cNvCxnSpPr/>
          <p:nvPr/>
        </p:nvCxnSpPr>
        <p:spPr>
          <a:xfrm>
            <a:off x="9048658" y="3804445"/>
            <a:ext cx="1827428" cy="0"/>
          </a:xfrm>
          <a:prstGeom prst="straightConnector1">
            <a:avLst/>
          </a:prstGeom>
          <a:noFill/>
          <a:ln w="19050">
            <a:solidFill>
              <a:srgbClr val="E0A9CB"/>
            </a:solidFill>
            <a:headEnd type="oval" w="med" len="med"/>
            <a:tailEnd type="oval" w="med" len="med"/>
          </a:ln>
        </p:spPr>
      </p:cxnSp>
      <p:sp>
        <p:nvSpPr>
          <p:cNvPr id="58" name="矩形 57"/>
          <p:cNvSpPr/>
          <p:nvPr/>
        </p:nvSpPr>
        <p:spPr>
          <a:xfrm>
            <a:off x="9063172" y="3965316"/>
            <a:ext cx="1942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请在此输入您的文本，请在此输入您的文本，请在此输入您的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，</a:t>
            </a:r>
            <a:r>
              <a:rPr lang="zh-CN" altLang="zh-CN" sz="1600" dirty="0" smtClean="0"/>
              <a:t>请</a:t>
            </a:r>
            <a:r>
              <a:rPr lang="zh-CN" altLang="zh-CN" sz="1600" dirty="0"/>
              <a:t>在此输入您的</a:t>
            </a:r>
            <a:r>
              <a:rPr lang="zh-CN" altLang="zh-CN" sz="1600" dirty="0" smtClean="0"/>
              <a:t>文本</a:t>
            </a:r>
            <a:r>
              <a:rPr lang="zh-CN" altLang="en-US" sz="1600" dirty="0"/>
              <a:t>。</a:t>
            </a:r>
            <a:endParaRPr lang="zh-CN" altLang="en-US" sz="1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175387" y="3346486"/>
            <a:ext cx="157839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133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研究目标</a:t>
            </a:r>
            <a:endParaRPr lang="zh-CN" altLang="en-US" sz="2133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009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5517651" y="1401523"/>
            <a:ext cx="1203704" cy="1203704"/>
          </a:xfrm>
          <a:prstGeom prst="ellipse">
            <a:avLst/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522260" y="3003842"/>
            <a:ext cx="7200000" cy="0"/>
          </a:xfrm>
          <a:prstGeom prst="line">
            <a:avLst/>
          </a:prstGeom>
          <a:ln w="1270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119503" y="2615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41737" y="3011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726243" y="3011706"/>
            <a:ext cx="0" cy="792000"/>
          </a:xfrm>
          <a:prstGeom prst="line">
            <a:avLst/>
          </a:prstGeom>
          <a:ln w="19050">
            <a:solidFill>
              <a:srgbClr val="262626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641293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5760055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97817" y="3481244"/>
            <a:ext cx="443375" cy="336879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1070941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181737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75294" y="3511813"/>
            <a:ext cx="332887" cy="318365"/>
            <a:chOff x="1004888" y="993775"/>
            <a:chExt cx="2438400" cy="2332038"/>
          </a:xfrm>
          <a:solidFill>
            <a:schemeClr val="bg1"/>
          </a:solidFill>
          <a:effectLst/>
        </p:grpSpPr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任意多边形 2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8211645" y="3691887"/>
            <a:ext cx="2944723" cy="1760272"/>
          </a:xfrm>
          <a:prstGeom prst="roundRect">
            <a:avLst>
              <a:gd name="adj" fmla="val 7594"/>
            </a:avLst>
          </a:prstGeom>
          <a:solidFill>
            <a:srgbClr val="E0A9C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9337269" y="3289682"/>
            <a:ext cx="720000" cy="720000"/>
          </a:xfrm>
          <a:prstGeom prst="ellipse">
            <a:avLst/>
          </a:prstGeom>
          <a:solidFill>
            <a:srgbClr val="E0A9CB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223"/>
          <p:cNvSpPr>
            <a:spLocks noChangeAspect="1"/>
          </p:cNvSpPr>
          <p:nvPr/>
        </p:nvSpPr>
        <p:spPr bwMode="auto">
          <a:xfrm>
            <a:off x="9530333" y="3500737"/>
            <a:ext cx="367305" cy="297892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66708" y="4062365"/>
            <a:ext cx="2582159" cy="1140743"/>
            <a:chOff x="3023161" y="2098260"/>
            <a:chExt cx="2790788" cy="1520988"/>
          </a:xfrm>
        </p:grpSpPr>
        <p:sp>
          <p:nvSpPr>
            <p:cNvPr id="43" name="文本框 42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论题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61726" y="4062365"/>
            <a:ext cx="2582159" cy="1140743"/>
            <a:chOff x="3023161" y="2098260"/>
            <a:chExt cx="2790788" cy="1520988"/>
          </a:xfrm>
        </p:grpSpPr>
        <p:sp>
          <p:nvSpPr>
            <p:cNvPr id="46" name="文本框 45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论证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49731" y="4062365"/>
            <a:ext cx="2582159" cy="1140743"/>
            <a:chOff x="3023161" y="2098260"/>
            <a:chExt cx="2790788" cy="1520988"/>
          </a:xfrm>
        </p:grpSpPr>
        <p:sp>
          <p:nvSpPr>
            <p:cNvPr id="49" name="文本框 48"/>
            <p:cNvSpPr txBox="1"/>
            <p:nvPr/>
          </p:nvSpPr>
          <p:spPr>
            <a:xfrm>
              <a:off x="3892373" y="2098260"/>
              <a:ext cx="960668" cy="53347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结论</a:t>
              </a:r>
              <a:endParaRPr lang="en-US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023161" y="2629235"/>
              <a:ext cx="2790788" cy="9900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100" dirty="0">
                  <a:solidFill>
                    <a:schemeClr val="bg1"/>
                  </a:solidFill>
                </a:rPr>
                <a:t>请在此输入您的文本，请在此输入您的文本，请在此输入您的文本</a:t>
              </a:r>
              <a:r>
                <a:rPr lang="zh-CN" altLang="zh-CN" sz="1100" dirty="0" smtClean="0">
                  <a:solidFill>
                    <a:schemeClr val="bg1"/>
                  </a:solidFill>
                </a:rPr>
                <a:t>。</a:t>
              </a:r>
              <a:r>
                <a:rPr lang="zh-CN" altLang="zh-CN" sz="1050" dirty="0">
                  <a:solidFill>
                    <a:schemeClr val="bg1"/>
                  </a:solidFill>
                </a:rPr>
                <a:t>请在此输入您的文本，请在此输入您的</a:t>
              </a:r>
              <a:r>
                <a:rPr lang="zh-CN" altLang="zh-CN" sz="1050" dirty="0" smtClean="0">
                  <a:solidFill>
                    <a:schemeClr val="bg1"/>
                  </a:solidFill>
                </a:rPr>
                <a:t>文本</a:t>
              </a:r>
              <a:r>
                <a:rPr lang="zh-CN" altLang="en-US" sz="1050" dirty="0">
                  <a:solidFill>
                    <a:schemeClr val="bg1"/>
                  </a:solidFill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512845" y="180419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论文结构</a:t>
            </a:r>
            <a:endParaRPr lang="zh-CN" altLang="en-US" sz="2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论文结构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2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71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研究方法过程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anose="020B0806030902050204" pitchFamily="34" charset="0"/>
                <a:ea typeface="方正兰亭粗黑简体" panose="02000000000000000000" pitchFamily="2" charset="-122"/>
              </a:rPr>
              <a:t>3</a:t>
            </a:r>
            <a:endParaRPr lang="zh-CN" altLang="en-US" sz="13800" b="1" dirty="0"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13217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180775" y="1798897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80775" y="3242213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66261" y="4685532"/>
            <a:ext cx="6487259" cy="1102659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121566" y="3242215"/>
            <a:ext cx="7906871" cy="1102659"/>
          </a:xfrm>
          <a:custGeom>
            <a:avLst/>
            <a:gdLst>
              <a:gd name="connsiteX0" fmla="*/ 103099 w 7906870"/>
              <a:gd name="connsiteY0" fmla="*/ 0 h 1102659"/>
              <a:gd name="connsiteX1" fmla="*/ 1059210 w 7906870"/>
              <a:gd name="connsiteY1" fmla="*/ 0 h 1102659"/>
              <a:gd name="connsiteX2" fmla="*/ 1059210 w 7906870"/>
              <a:gd name="connsiteY2" fmla="*/ 1102658 h 1102659"/>
              <a:gd name="connsiteX3" fmla="*/ 7546468 w 7906870"/>
              <a:gd name="connsiteY3" fmla="*/ 1102658 h 1102659"/>
              <a:gd name="connsiteX4" fmla="*/ 7546468 w 7906870"/>
              <a:gd name="connsiteY4" fmla="*/ 0 h 1102659"/>
              <a:gd name="connsiteX5" fmla="*/ 7803771 w 7906870"/>
              <a:gd name="connsiteY5" fmla="*/ 0 h 1102659"/>
              <a:gd name="connsiteX6" fmla="*/ 7906870 w 7906870"/>
              <a:gd name="connsiteY6" fmla="*/ 103099 h 1102659"/>
              <a:gd name="connsiteX7" fmla="*/ 7906870 w 7906870"/>
              <a:gd name="connsiteY7" fmla="*/ 999560 h 1102659"/>
              <a:gd name="connsiteX8" fmla="*/ 7803771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103099" y="0"/>
                </a:moveTo>
                <a:lnTo>
                  <a:pt x="1059210" y="0"/>
                </a:lnTo>
                <a:lnTo>
                  <a:pt x="1059210" y="1102658"/>
                </a:lnTo>
                <a:lnTo>
                  <a:pt x="7546468" y="1102658"/>
                </a:lnTo>
                <a:lnTo>
                  <a:pt x="7546468" y="0"/>
                </a:ln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2121566" y="4685533"/>
            <a:ext cx="7906871" cy="1102659"/>
          </a:xfrm>
          <a:custGeom>
            <a:avLst/>
            <a:gdLst>
              <a:gd name="connsiteX0" fmla="*/ 103099 w 7906870"/>
              <a:gd name="connsiteY0" fmla="*/ 0 h 1102659"/>
              <a:gd name="connsiteX1" fmla="*/ 1059210 w 7906870"/>
              <a:gd name="connsiteY1" fmla="*/ 0 h 1102659"/>
              <a:gd name="connsiteX2" fmla="*/ 1059210 w 7906870"/>
              <a:gd name="connsiteY2" fmla="*/ 1102658 h 1102659"/>
              <a:gd name="connsiteX3" fmla="*/ 7546468 w 7906870"/>
              <a:gd name="connsiteY3" fmla="*/ 1102658 h 1102659"/>
              <a:gd name="connsiteX4" fmla="*/ 7546468 w 7906870"/>
              <a:gd name="connsiteY4" fmla="*/ 0 h 1102659"/>
              <a:gd name="connsiteX5" fmla="*/ 7803771 w 7906870"/>
              <a:gd name="connsiteY5" fmla="*/ 0 h 1102659"/>
              <a:gd name="connsiteX6" fmla="*/ 7906870 w 7906870"/>
              <a:gd name="connsiteY6" fmla="*/ 103099 h 1102659"/>
              <a:gd name="connsiteX7" fmla="*/ 7906870 w 7906870"/>
              <a:gd name="connsiteY7" fmla="*/ 999560 h 1102659"/>
              <a:gd name="connsiteX8" fmla="*/ 7803771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103099" y="0"/>
                </a:moveTo>
                <a:lnTo>
                  <a:pt x="1059210" y="0"/>
                </a:lnTo>
                <a:lnTo>
                  <a:pt x="1059210" y="1102658"/>
                </a:lnTo>
                <a:lnTo>
                  <a:pt x="7546468" y="1102658"/>
                </a:lnTo>
                <a:lnTo>
                  <a:pt x="7546468" y="0"/>
                </a:ln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2419533" y="5063171"/>
            <a:ext cx="517065" cy="392871"/>
            <a:chOff x="4268086" y="4221191"/>
            <a:chExt cx="509646" cy="387231"/>
          </a:xfrm>
          <a:solidFill>
            <a:schemeClr val="bg1"/>
          </a:solidFill>
        </p:grpSpPr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90497" y="3524481"/>
            <a:ext cx="365939" cy="467993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7" name="任意多边形 26"/>
          <p:cNvSpPr/>
          <p:nvPr/>
        </p:nvSpPr>
        <p:spPr>
          <a:xfrm>
            <a:off x="2121566" y="1798897"/>
            <a:ext cx="7906871" cy="1102659"/>
          </a:xfrm>
          <a:custGeom>
            <a:avLst/>
            <a:gdLst>
              <a:gd name="connsiteX0" fmla="*/ 7546468 w 7906870"/>
              <a:gd name="connsiteY0" fmla="*/ 0 h 1102659"/>
              <a:gd name="connsiteX1" fmla="*/ 7803771 w 7906870"/>
              <a:gd name="connsiteY1" fmla="*/ 0 h 1102659"/>
              <a:gd name="connsiteX2" fmla="*/ 7906870 w 7906870"/>
              <a:gd name="connsiteY2" fmla="*/ 103099 h 1102659"/>
              <a:gd name="connsiteX3" fmla="*/ 7906870 w 7906870"/>
              <a:gd name="connsiteY3" fmla="*/ 999560 h 1102659"/>
              <a:gd name="connsiteX4" fmla="*/ 7803771 w 7906870"/>
              <a:gd name="connsiteY4" fmla="*/ 1102659 h 1102659"/>
              <a:gd name="connsiteX5" fmla="*/ 7546468 w 7906870"/>
              <a:gd name="connsiteY5" fmla="*/ 1102659 h 1102659"/>
              <a:gd name="connsiteX6" fmla="*/ 103099 w 7906870"/>
              <a:gd name="connsiteY6" fmla="*/ 0 h 1102659"/>
              <a:gd name="connsiteX7" fmla="*/ 1059210 w 7906870"/>
              <a:gd name="connsiteY7" fmla="*/ 0 h 1102659"/>
              <a:gd name="connsiteX8" fmla="*/ 1059210 w 7906870"/>
              <a:gd name="connsiteY8" fmla="*/ 1102659 h 1102659"/>
              <a:gd name="connsiteX9" fmla="*/ 103099 w 7906870"/>
              <a:gd name="connsiteY9" fmla="*/ 1102659 h 1102659"/>
              <a:gd name="connsiteX10" fmla="*/ 0 w 7906870"/>
              <a:gd name="connsiteY10" fmla="*/ 999560 h 1102659"/>
              <a:gd name="connsiteX11" fmla="*/ 0 w 7906870"/>
              <a:gd name="connsiteY11" fmla="*/ 103099 h 1102659"/>
              <a:gd name="connsiteX12" fmla="*/ 103099 w 7906870"/>
              <a:gd name="connsiteY12" fmla="*/ 0 h 110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906870" h="1102659">
                <a:moveTo>
                  <a:pt x="7546468" y="0"/>
                </a:moveTo>
                <a:lnTo>
                  <a:pt x="7803771" y="0"/>
                </a:lnTo>
                <a:cubicBezTo>
                  <a:pt x="7860711" y="0"/>
                  <a:pt x="7906870" y="46159"/>
                  <a:pt x="7906870" y="103099"/>
                </a:cubicBezTo>
                <a:lnTo>
                  <a:pt x="7906870" y="999560"/>
                </a:lnTo>
                <a:cubicBezTo>
                  <a:pt x="7906870" y="1056500"/>
                  <a:pt x="7860711" y="1102659"/>
                  <a:pt x="7803771" y="1102659"/>
                </a:cubicBezTo>
                <a:lnTo>
                  <a:pt x="7546468" y="1102659"/>
                </a:lnTo>
                <a:close/>
                <a:moveTo>
                  <a:pt x="103099" y="0"/>
                </a:moveTo>
                <a:lnTo>
                  <a:pt x="1059210" y="0"/>
                </a:lnTo>
                <a:lnTo>
                  <a:pt x="1059210" y="1102659"/>
                </a:lnTo>
                <a:lnTo>
                  <a:pt x="103099" y="1102659"/>
                </a:lnTo>
                <a:cubicBezTo>
                  <a:pt x="46159" y="1102659"/>
                  <a:pt x="0" y="1056500"/>
                  <a:pt x="0" y="999560"/>
                </a:cubicBezTo>
                <a:lnTo>
                  <a:pt x="0" y="103099"/>
                </a:lnTo>
                <a:cubicBezTo>
                  <a:pt x="0" y="46159"/>
                  <a:pt x="46159" y="0"/>
                  <a:pt x="10309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6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456656" y="2204682"/>
            <a:ext cx="415925" cy="397783"/>
            <a:chOff x="1004888" y="993775"/>
            <a:chExt cx="2438400" cy="2332038"/>
          </a:xfrm>
          <a:solidFill>
            <a:schemeClr val="bg1"/>
          </a:solidFill>
        </p:grpSpPr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任意多边形 24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332414" y="2196406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2" name="矩形 1"/>
          <p:cNvSpPr/>
          <p:nvPr/>
        </p:nvSpPr>
        <p:spPr>
          <a:xfrm>
            <a:off x="3332414" y="187830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文献分析法：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32414" y="3639156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33" name="矩形 32"/>
          <p:cNvSpPr/>
          <p:nvPr/>
        </p:nvSpPr>
        <p:spPr>
          <a:xfrm>
            <a:off x="3332414" y="332105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行动研究</a:t>
            </a:r>
            <a:r>
              <a:rPr lang="zh-CN" altLang="zh-CN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40517" y="5064539"/>
            <a:ext cx="633562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请在此输入您的文本，请在此输入您的文本，请在此输入您的文本</a:t>
            </a: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zh-CN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请在此输入您的文本，请在此输入您的文本。</a:t>
            </a:r>
          </a:p>
        </p:txBody>
      </p:sp>
      <p:sp>
        <p:nvSpPr>
          <p:cNvPr id="35" name="矩形 34"/>
          <p:cNvSpPr/>
          <p:nvPr/>
        </p:nvSpPr>
        <p:spPr>
          <a:xfrm>
            <a:off x="3340517" y="474643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设计研究法：</a:t>
            </a:r>
            <a:endParaRPr lang="en-US" altLang="zh-CN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论文方法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392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文本框 9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研究过程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27565" y="3738488"/>
            <a:ext cx="1618944" cy="2183943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495403" y="4183968"/>
            <a:ext cx="1618944" cy="179279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163238" y="4551125"/>
            <a:ext cx="1618944" cy="1466826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831076" y="4974875"/>
            <a:ext cx="1618944" cy="1097405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498914" y="5303105"/>
            <a:ext cx="1618944" cy="82577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" name="Shape 4915"/>
          <p:cNvSpPr/>
          <p:nvPr/>
        </p:nvSpPr>
        <p:spPr>
          <a:xfrm>
            <a:off x="8147637" y="5546147"/>
            <a:ext cx="321497" cy="3396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3" name="Shape 4919"/>
          <p:cNvSpPr/>
          <p:nvPr/>
        </p:nvSpPr>
        <p:spPr>
          <a:xfrm>
            <a:off x="4781796" y="5114696"/>
            <a:ext cx="381828" cy="339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71" extrusionOk="0">
                <a:moveTo>
                  <a:pt x="3332" y="6966"/>
                </a:moveTo>
                <a:cubicBezTo>
                  <a:pt x="4336" y="6087"/>
                  <a:pt x="5170" y="6693"/>
                  <a:pt x="6282" y="8142"/>
                </a:cubicBezTo>
                <a:cubicBezTo>
                  <a:pt x="6407" y="8306"/>
                  <a:pt x="6575" y="8114"/>
                  <a:pt x="6671" y="8021"/>
                </a:cubicBezTo>
                <a:cubicBezTo>
                  <a:pt x="6765" y="7927"/>
                  <a:pt x="8233" y="6440"/>
                  <a:pt x="8305" y="6372"/>
                </a:cubicBezTo>
                <a:cubicBezTo>
                  <a:pt x="8376" y="6301"/>
                  <a:pt x="8462" y="6167"/>
                  <a:pt x="8349" y="6018"/>
                </a:cubicBezTo>
                <a:cubicBezTo>
                  <a:pt x="8234" y="5869"/>
                  <a:pt x="7817" y="5261"/>
                  <a:pt x="7549" y="4866"/>
                </a:cubicBezTo>
                <a:cubicBezTo>
                  <a:pt x="5603" y="2000"/>
                  <a:pt x="12875" y="57"/>
                  <a:pt x="11758" y="26"/>
                </a:cubicBezTo>
                <a:cubicBezTo>
                  <a:pt x="11190" y="9"/>
                  <a:pt x="8909" y="-21"/>
                  <a:pt x="8568" y="21"/>
                </a:cubicBezTo>
                <a:cubicBezTo>
                  <a:pt x="7186" y="185"/>
                  <a:pt x="5452" y="1638"/>
                  <a:pt x="4579" y="2315"/>
                </a:cubicBezTo>
                <a:cubicBezTo>
                  <a:pt x="3436" y="3195"/>
                  <a:pt x="3010" y="3711"/>
                  <a:pt x="2940" y="3783"/>
                </a:cubicBezTo>
                <a:cubicBezTo>
                  <a:pt x="2617" y="4100"/>
                  <a:pt x="2888" y="4833"/>
                  <a:pt x="2302" y="5411"/>
                </a:cubicBezTo>
                <a:cubicBezTo>
                  <a:pt x="1683" y="6021"/>
                  <a:pt x="1297" y="5559"/>
                  <a:pt x="938" y="5913"/>
                </a:cubicBezTo>
                <a:cubicBezTo>
                  <a:pt x="761" y="6090"/>
                  <a:pt x="263" y="6509"/>
                  <a:pt x="121" y="6648"/>
                </a:cubicBezTo>
                <a:cubicBezTo>
                  <a:pt x="-22" y="6790"/>
                  <a:pt x="-48" y="7029"/>
                  <a:pt x="98" y="7219"/>
                </a:cubicBezTo>
                <a:cubicBezTo>
                  <a:pt x="98" y="7219"/>
                  <a:pt x="1459" y="8911"/>
                  <a:pt x="1574" y="9061"/>
                </a:cubicBezTo>
                <a:cubicBezTo>
                  <a:pt x="1687" y="9209"/>
                  <a:pt x="1995" y="9337"/>
                  <a:pt x="2184" y="9147"/>
                </a:cubicBezTo>
                <a:cubicBezTo>
                  <a:pt x="2375" y="8958"/>
                  <a:pt x="2865" y="8477"/>
                  <a:pt x="2946" y="8392"/>
                </a:cubicBezTo>
                <a:cubicBezTo>
                  <a:pt x="3030" y="8312"/>
                  <a:pt x="2893" y="7349"/>
                  <a:pt x="3332" y="6966"/>
                </a:cubicBezTo>
                <a:close/>
                <a:moveTo>
                  <a:pt x="9478" y="7592"/>
                </a:moveTo>
                <a:cubicBezTo>
                  <a:pt x="9349" y="7424"/>
                  <a:pt x="9188" y="7419"/>
                  <a:pt x="9050" y="7557"/>
                </a:cubicBezTo>
                <a:lnTo>
                  <a:pt x="7506" y="9074"/>
                </a:lnTo>
                <a:cubicBezTo>
                  <a:pt x="7385" y="9195"/>
                  <a:pt x="7367" y="9417"/>
                  <a:pt x="7477" y="9559"/>
                </a:cubicBezTo>
                <a:lnTo>
                  <a:pt x="16407" y="20996"/>
                </a:lnTo>
                <a:cubicBezTo>
                  <a:pt x="16616" y="21266"/>
                  <a:pt x="16978" y="21294"/>
                  <a:pt x="17216" y="21060"/>
                </a:cubicBezTo>
                <a:lnTo>
                  <a:pt x="18260" y="20075"/>
                </a:lnTo>
                <a:cubicBezTo>
                  <a:pt x="18500" y="19839"/>
                  <a:pt x="18524" y="19429"/>
                  <a:pt x="18316" y="19157"/>
                </a:cubicBezTo>
                <a:lnTo>
                  <a:pt x="9478" y="7592"/>
                </a:lnTo>
                <a:close/>
                <a:moveTo>
                  <a:pt x="21385" y="2725"/>
                </a:moveTo>
                <a:cubicBezTo>
                  <a:pt x="21305" y="2126"/>
                  <a:pt x="21030" y="2251"/>
                  <a:pt x="20887" y="2504"/>
                </a:cubicBezTo>
                <a:cubicBezTo>
                  <a:pt x="20743" y="2760"/>
                  <a:pt x="20110" y="3840"/>
                  <a:pt x="19850" y="4329"/>
                </a:cubicBezTo>
                <a:cubicBezTo>
                  <a:pt x="19591" y="4814"/>
                  <a:pt x="18954" y="5772"/>
                  <a:pt x="17767" y="4826"/>
                </a:cubicBezTo>
                <a:cubicBezTo>
                  <a:pt x="16531" y="3843"/>
                  <a:pt x="16961" y="3157"/>
                  <a:pt x="17176" y="2696"/>
                </a:cubicBezTo>
                <a:cubicBezTo>
                  <a:pt x="17393" y="2232"/>
                  <a:pt x="18057" y="930"/>
                  <a:pt x="18153" y="769"/>
                </a:cubicBezTo>
                <a:cubicBezTo>
                  <a:pt x="18249" y="605"/>
                  <a:pt x="18137" y="130"/>
                  <a:pt x="17753" y="329"/>
                </a:cubicBezTo>
                <a:cubicBezTo>
                  <a:pt x="17369" y="528"/>
                  <a:pt x="15037" y="1571"/>
                  <a:pt x="14714" y="3068"/>
                </a:cubicBezTo>
                <a:cubicBezTo>
                  <a:pt x="14383" y="4590"/>
                  <a:pt x="14990" y="5950"/>
                  <a:pt x="13799" y="7301"/>
                </a:cubicBezTo>
                <a:lnTo>
                  <a:pt x="12353" y="8998"/>
                </a:lnTo>
                <a:lnTo>
                  <a:pt x="13805" y="10895"/>
                </a:lnTo>
                <a:lnTo>
                  <a:pt x="15586" y="8993"/>
                </a:lnTo>
                <a:cubicBezTo>
                  <a:pt x="16010" y="8513"/>
                  <a:pt x="16917" y="8047"/>
                  <a:pt x="17737" y="8257"/>
                </a:cubicBezTo>
                <a:cubicBezTo>
                  <a:pt x="19495" y="8705"/>
                  <a:pt x="20455" y="7962"/>
                  <a:pt x="21033" y="6733"/>
                </a:cubicBezTo>
                <a:cubicBezTo>
                  <a:pt x="21552" y="5635"/>
                  <a:pt x="21466" y="3323"/>
                  <a:pt x="21385" y="2725"/>
                </a:cubicBezTo>
                <a:close/>
                <a:moveTo>
                  <a:pt x="2905" y="19280"/>
                </a:moveTo>
                <a:cubicBezTo>
                  <a:pt x="2681" y="19534"/>
                  <a:pt x="2681" y="19946"/>
                  <a:pt x="2905" y="20199"/>
                </a:cubicBezTo>
                <a:lnTo>
                  <a:pt x="3929" y="21326"/>
                </a:lnTo>
                <a:cubicBezTo>
                  <a:pt x="4153" y="21579"/>
                  <a:pt x="4509" y="21472"/>
                  <a:pt x="4733" y="21219"/>
                </a:cubicBezTo>
                <a:lnTo>
                  <a:pt x="10016" y="15374"/>
                </a:lnTo>
                <a:lnTo>
                  <a:pt x="8398" y="13297"/>
                </a:lnTo>
                <a:lnTo>
                  <a:pt x="2905" y="19280"/>
                </a:ln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4" name="Shape 4912"/>
          <p:cNvSpPr/>
          <p:nvPr/>
        </p:nvSpPr>
        <p:spPr>
          <a:xfrm>
            <a:off x="6451515" y="5400706"/>
            <a:ext cx="378067" cy="2457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824"/>
                </a:moveTo>
                <a:cubicBezTo>
                  <a:pt x="21600" y="18117"/>
                  <a:pt x="19284" y="21600"/>
                  <a:pt x="16430" y="21600"/>
                </a:cubicBezTo>
                <a:lnTo>
                  <a:pt x="3906" y="21600"/>
                </a:lnTo>
                <a:cubicBezTo>
                  <a:pt x="1749" y="21600"/>
                  <a:pt x="0" y="18968"/>
                  <a:pt x="0" y="15723"/>
                </a:cubicBezTo>
                <a:cubicBezTo>
                  <a:pt x="0" y="12481"/>
                  <a:pt x="1749" y="9850"/>
                  <a:pt x="3906" y="9850"/>
                </a:cubicBezTo>
                <a:cubicBezTo>
                  <a:pt x="4064" y="9850"/>
                  <a:pt x="4217" y="9870"/>
                  <a:pt x="4370" y="9894"/>
                </a:cubicBezTo>
                <a:cubicBezTo>
                  <a:pt x="4330" y="9486"/>
                  <a:pt x="4308" y="9067"/>
                  <a:pt x="4308" y="8638"/>
                </a:cubicBezTo>
                <a:cubicBezTo>
                  <a:pt x="4308" y="3868"/>
                  <a:pt x="6880" y="0"/>
                  <a:pt x="10054" y="0"/>
                </a:cubicBezTo>
                <a:cubicBezTo>
                  <a:pt x="12653" y="0"/>
                  <a:pt x="14848" y="2595"/>
                  <a:pt x="15557" y="6159"/>
                </a:cubicBezTo>
                <a:cubicBezTo>
                  <a:pt x="15841" y="6088"/>
                  <a:pt x="16132" y="6050"/>
                  <a:pt x="16431" y="6050"/>
                </a:cubicBezTo>
                <a:cubicBezTo>
                  <a:pt x="19284" y="6050"/>
                  <a:pt x="21600" y="9527"/>
                  <a:pt x="21600" y="13824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5" name="Shape 4916"/>
          <p:cNvSpPr/>
          <p:nvPr/>
        </p:nvSpPr>
        <p:spPr>
          <a:xfrm>
            <a:off x="1478236" y="4630924"/>
            <a:ext cx="317601" cy="399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3" h="21072" extrusionOk="0">
                <a:moveTo>
                  <a:pt x="20866" y="4865"/>
                </a:moveTo>
                <a:cubicBezTo>
                  <a:pt x="20189" y="1664"/>
                  <a:pt x="16529" y="-475"/>
                  <a:pt x="12692" y="90"/>
                </a:cubicBezTo>
                <a:cubicBezTo>
                  <a:pt x="8853" y="655"/>
                  <a:pt x="5612" y="3118"/>
                  <a:pt x="6290" y="6320"/>
                </a:cubicBezTo>
                <a:cubicBezTo>
                  <a:pt x="6434" y="7009"/>
                  <a:pt x="6839" y="8087"/>
                  <a:pt x="7317" y="8862"/>
                </a:cubicBezTo>
                <a:lnTo>
                  <a:pt x="347" y="17165"/>
                </a:lnTo>
                <a:cubicBezTo>
                  <a:pt x="89" y="17471"/>
                  <a:pt x="-56" y="18024"/>
                  <a:pt x="21" y="18391"/>
                </a:cubicBezTo>
                <a:lnTo>
                  <a:pt x="469" y="20510"/>
                </a:lnTo>
                <a:cubicBezTo>
                  <a:pt x="547" y="20878"/>
                  <a:pt x="970" y="21125"/>
                  <a:pt x="1412" y="21063"/>
                </a:cubicBezTo>
                <a:lnTo>
                  <a:pt x="3454" y="20761"/>
                </a:lnTo>
                <a:cubicBezTo>
                  <a:pt x="3896" y="20697"/>
                  <a:pt x="4456" y="20386"/>
                  <a:pt x="4699" y="20074"/>
                </a:cubicBezTo>
                <a:lnTo>
                  <a:pt x="7456" y="16514"/>
                </a:lnTo>
                <a:lnTo>
                  <a:pt x="7480" y="16491"/>
                </a:lnTo>
                <a:lnTo>
                  <a:pt x="9347" y="16215"/>
                </a:lnTo>
                <a:lnTo>
                  <a:pt x="12566" y="12046"/>
                </a:lnTo>
                <a:cubicBezTo>
                  <a:pt x="13624" y="12195"/>
                  <a:pt x="15142" y="12144"/>
                  <a:pt x="16039" y="12012"/>
                </a:cubicBezTo>
                <a:cubicBezTo>
                  <a:pt x="19875" y="11447"/>
                  <a:pt x="21544" y="8067"/>
                  <a:pt x="20866" y="4865"/>
                </a:cubicBezTo>
                <a:close/>
                <a:moveTo>
                  <a:pt x="17465" y="6506"/>
                </a:moveTo>
                <a:cubicBezTo>
                  <a:pt x="16409" y="7764"/>
                  <a:pt x="15332" y="6878"/>
                  <a:pt x="13825" y="5995"/>
                </a:cubicBezTo>
                <a:cubicBezTo>
                  <a:pt x="12317" y="5116"/>
                  <a:pt x="10949" y="4574"/>
                  <a:pt x="12003" y="3317"/>
                </a:cubicBezTo>
                <a:cubicBezTo>
                  <a:pt x="13059" y="2059"/>
                  <a:pt x="15136" y="1752"/>
                  <a:pt x="16646" y="2634"/>
                </a:cubicBezTo>
                <a:cubicBezTo>
                  <a:pt x="18155" y="3514"/>
                  <a:pt x="18520" y="5248"/>
                  <a:pt x="17465" y="6506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6" name="Shape 4918"/>
          <p:cNvSpPr/>
          <p:nvPr/>
        </p:nvSpPr>
        <p:spPr>
          <a:xfrm>
            <a:off x="3110498" y="4921695"/>
            <a:ext cx="388752" cy="3173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900" extrusionOk="0">
                <a:moveTo>
                  <a:pt x="10801" y="14925"/>
                </a:moveTo>
                <a:cubicBezTo>
                  <a:pt x="9595" y="14925"/>
                  <a:pt x="8618" y="16037"/>
                  <a:pt x="8618" y="17413"/>
                </a:cubicBezTo>
                <a:cubicBezTo>
                  <a:pt x="8618" y="18786"/>
                  <a:pt x="9595" y="19900"/>
                  <a:pt x="10801" y="19900"/>
                </a:cubicBezTo>
                <a:cubicBezTo>
                  <a:pt x="12006" y="19900"/>
                  <a:pt x="12982" y="18786"/>
                  <a:pt x="12982" y="17413"/>
                </a:cubicBezTo>
                <a:cubicBezTo>
                  <a:pt x="12982" y="16038"/>
                  <a:pt x="12006" y="14925"/>
                  <a:pt x="10801" y="14925"/>
                </a:cubicBezTo>
                <a:close/>
                <a:moveTo>
                  <a:pt x="6172" y="12137"/>
                </a:moveTo>
                <a:lnTo>
                  <a:pt x="7715" y="13895"/>
                </a:lnTo>
                <a:cubicBezTo>
                  <a:pt x="9419" y="11953"/>
                  <a:pt x="12182" y="11953"/>
                  <a:pt x="13887" y="13895"/>
                </a:cubicBezTo>
                <a:lnTo>
                  <a:pt x="15429" y="12137"/>
                </a:lnTo>
                <a:cubicBezTo>
                  <a:pt x="12873" y="9223"/>
                  <a:pt x="8728" y="9223"/>
                  <a:pt x="6172" y="12137"/>
                </a:cubicBezTo>
                <a:close/>
                <a:moveTo>
                  <a:pt x="3087" y="8617"/>
                </a:moveTo>
                <a:lnTo>
                  <a:pt x="4629" y="10375"/>
                </a:lnTo>
                <a:cubicBezTo>
                  <a:pt x="8037" y="6491"/>
                  <a:pt x="13562" y="6491"/>
                  <a:pt x="16971" y="10375"/>
                </a:cubicBezTo>
                <a:lnTo>
                  <a:pt x="18514" y="8617"/>
                </a:lnTo>
                <a:cubicBezTo>
                  <a:pt x="14255" y="3761"/>
                  <a:pt x="7346" y="3761"/>
                  <a:pt x="3087" y="8617"/>
                </a:cubicBezTo>
                <a:close/>
                <a:moveTo>
                  <a:pt x="0" y="5100"/>
                </a:moveTo>
                <a:lnTo>
                  <a:pt x="1543" y="6858"/>
                </a:lnTo>
                <a:cubicBezTo>
                  <a:pt x="6655" y="1030"/>
                  <a:pt x="14944" y="1030"/>
                  <a:pt x="20057" y="6858"/>
                </a:cubicBezTo>
                <a:lnTo>
                  <a:pt x="21600" y="5100"/>
                </a:lnTo>
                <a:cubicBezTo>
                  <a:pt x="15636" y="-1700"/>
                  <a:pt x="5965" y="-1700"/>
                  <a:pt x="0" y="5100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1074307" y="2393223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5.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论文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完稿</a:t>
            </a:r>
          </a:p>
        </p:txBody>
      </p:sp>
      <p:sp>
        <p:nvSpPr>
          <p:cNvPr id="110" name="矩形 109"/>
          <p:cNvSpPr/>
          <p:nvPr/>
        </p:nvSpPr>
        <p:spPr>
          <a:xfrm>
            <a:off x="2992892" y="2757221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沟通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完善</a:t>
            </a:r>
          </a:p>
        </p:txBody>
      </p:sp>
      <p:sp>
        <p:nvSpPr>
          <p:cNvPr id="112" name="矩形 111"/>
          <p:cNvSpPr/>
          <p:nvPr/>
        </p:nvSpPr>
        <p:spPr>
          <a:xfrm>
            <a:off x="4849540" y="3134380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得出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</a:t>
            </a:r>
          </a:p>
        </p:txBody>
      </p:sp>
      <p:sp>
        <p:nvSpPr>
          <p:cNvPr id="114" name="矩形 113"/>
          <p:cNvSpPr/>
          <p:nvPr/>
        </p:nvSpPr>
        <p:spPr>
          <a:xfrm>
            <a:off x="6751112" y="3537806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深入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研究</a:t>
            </a:r>
          </a:p>
        </p:txBody>
      </p:sp>
      <p:sp>
        <p:nvSpPr>
          <p:cNvPr id="121" name="矩形 120"/>
          <p:cNvSpPr/>
          <p:nvPr/>
        </p:nvSpPr>
        <p:spPr>
          <a:xfrm>
            <a:off x="9179885" y="5602030"/>
            <a:ext cx="1618944" cy="563420"/>
          </a:xfrm>
          <a:prstGeom prst="rect">
            <a:avLst/>
          </a:prstGeom>
          <a:solidFill>
            <a:srgbClr val="E0A9CB"/>
          </a:solidFill>
          <a:ln>
            <a:noFill/>
          </a:ln>
          <a:scene3d>
            <a:camera prst="orthographicFront">
              <a:rot lat="295429" lon="597758" rev="21547776"/>
            </a:camera>
            <a:lightRig rig="threePt" dir="t"/>
          </a:scene3d>
          <a:sp3d>
            <a:bevelT w="0" h="3175000"/>
            <a:bevelB w="146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" name="Shape 4915"/>
          <p:cNvSpPr/>
          <p:nvPr/>
        </p:nvSpPr>
        <p:spPr>
          <a:xfrm>
            <a:off x="9828608" y="5845072"/>
            <a:ext cx="321497" cy="231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43" h="21600" extrusionOk="0">
                <a:moveTo>
                  <a:pt x="20935" y="19550"/>
                </a:moveTo>
                <a:lnTo>
                  <a:pt x="19415" y="15120"/>
                </a:lnTo>
                <a:lnTo>
                  <a:pt x="17748" y="15120"/>
                </a:lnTo>
                <a:lnTo>
                  <a:pt x="18674" y="19440"/>
                </a:lnTo>
                <a:lnTo>
                  <a:pt x="2370" y="19440"/>
                </a:lnTo>
                <a:lnTo>
                  <a:pt x="3296" y="15120"/>
                </a:lnTo>
                <a:lnTo>
                  <a:pt x="1629" y="15120"/>
                </a:lnTo>
                <a:lnTo>
                  <a:pt x="108" y="19550"/>
                </a:lnTo>
                <a:cubicBezTo>
                  <a:pt x="-278" y="20678"/>
                  <a:pt x="406" y="21600"/>
                  <a:pt x="1629" y="21600"/>
                </a:cubicBezTo>
                <a:lnTo>
                  <a:pt x="19415" y="21600"/>
                </a:lnTo>
                <a:cubicBezTo>
                  <a:pt x="20638" y="21600"/>
                  <a:pt x="21322" y="20678"/>
                  <a:pt x="20935" y="19550"/>
                </a:cubicBezTo>
                <a:close/>
                <a:moveTo>
                  <a:pt x="16080" y="5400"/>
                </a:moveTo>
                <a:cubicBezTo>
                  <a:pt x="16080" y="2418"/>
                  <a:pt x="13592" y="0"/>
                  <a:pt x="10522" y="0"/>
                </a:cubicBezTo>
                <a:cubicBezTo>
                  <a:pt x="7452" y="0"/>
                  <a:pt x="4964" y="2418"/>
                  <a:pt x="4964" y="5400"/>
                </a:cubicBezTo>
                <a:cubicBezTo>
                  <a:pt x="4964" y="10557"/>
                  <a:pt x="10522" y="16200"/>
                  <a:pt x="10522" y="16200"/>
                </a:cubicBezTo>
                <a:cubicBezTo>
                  <a:pt x="10522" y="16200"/>
                  <a:pt x="16080" y="10557"/>
                  <a:pt x="16080" y="5400"/>
                </a:cubicBezTo>
                <a:close/>
                <a:moveTo>
                  <a:pt x="7520" y="5465"/>
                </a:moveTo>
                <a:cubicBezTo>
                  <a:pt x="7520" y="3855"/>
                  <a:pt x="8863" y="2550"/>
                  <a:pt x="10522" y="2550"/>
                </a:cubicBezTo>
                <a:cubicBezTo>
                  <a:pt x="12181" y="2550"/>
                  <a:pt x="13524" y="3855"/>
                  <a:pt x="13524" y="5465"/>
                </a:cubicBezTo>
                <a:cubicBezTo>
                  <a:pt x="13524" y="7076"/>
                  <a:pt x="12180" y="8381"/>
                  <a:pt x="10522" y="8381"/>
                </a:cubicBezTo>
                <a:cubicBezTo>
                  <a:pt x="8864" y="8381"/>
                  <a:pt x="7520" y="7075"/>
                  <a:pt x="7520" y="5465"/>
                </a:cubicBezTo>
                <a:close/>
              </a:path>
            </a:pathLst>
          </a:custGeom>
          <a:solidFill>
            <a:srgbClr val="F6F6F6"/>
          </a:solidFill>
          <a:ln w="12700">
            <a:miter lim="400000"/>
          </a:ln>
        </p:spPr>
        <p:txBody>
          <a:bodyPr lIns="34291" tIns="34291" rIns="34291" bIns="34291" anchor="ctr"/>
          <a:lstStyle/>
          <a:p>
            <a:pPr algn="ctr" defTabSz="457189">
              <a:lnSpc>
                <a:spcPts val="3300"/>
              </a:lnSpc>
              <a:tabLst>
                <a:tab pos="838179" algn="l"/>
              </a:tabLst>
              <a:defRPr sz="2800">
                <a:solidFill>
                  <a:srgbClr val="0000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3733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9766581" y="4213672"/>
            <a:ext cx="1177442" cy="1330722"/>
            <a:chOff x="9463889" y="3511442"/>
            <a:chExt cx="1301182" cy="1470572"/>
          </a:xfrm>
        </p:grpSpPr>
        <p:sp>
          <p:nvSpPr>
            <p:cNvPr id="116" name="椭圆 115"/>
            <p:cNvSpPr/>
            <p:nvPr/>
          </p:nvSpPr>
          <p:spPr>
            <a:xfrm>
              <a:off x="9463889" y="4844610"/>
              <a:ext cx="1117025" cy="137404"/>
            </a:xfrm>
            <a:prstGeom prst="ellipse">
              <a:avLst/>
            </a:prstGeom>
            <a:solidFill>
              <a:schemeClr val="tx1"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 flipH="1">
              <a:off x="9678644" y="3511442"/>
              <a:ext cx="1086427" cy="1449766"/>
              <a:chOff x="9600461" y="1313719"/>
              <a:chExt cx="822941" cy="109816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 flipV="1">
                <a:off x="10065798" y="1313719"/>
                <a:ext cx="250775" cy="251681"/>
              </a:xfrm>
              <a:custGeom>
                <a:avLst/>
                <a:gdLst>
                  <a:gd name="T0" fmla="*/ 440 w 1217"/>
                  <a:gd name="T1" fmla="*/ 1106 h 1219"/>
                  <a:gd name="T2" fmla="*/ 1152 w 1217"/>
                  <a:gd name="T3" fmla="*/ 684 h 1219"/>
                  <a:gd name="T4" fmla="*/ 691 w 1217"/>
                  <a:gd name="T5" fmla="*/ 43 h 1219"/>
                  <a:gd name="T6" fmla="*/ 88 w 1217"/>
                  <a:gd name="T7" fmla="*/ 432 h 1219"/>
                  <a:gd name="T8" fmla="*/ 440 w 1217"/>
                  <a:gd name="T9" fmla="*/ 1106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219">
                    <a:moveTo>
                      <a:pt x="440" y="1106"/>
                    </a:moveTo>
                    <a:cubicBezTo>
                      <a:pt x="741" y="1219"/>
                      <a:pt x="1105" y="1002"/>
                      <a:pt x="1152" y="684"/>
                    </a:cubicBezTo>
                    <a:cubicBezTo>
                      <a:pt x="1217" y="389"/>
                      <a:pt x="989" y="79"/>
                      <a:pt x="691" y="43"/>
                    </a:cubicBezTo>
                    <a:cubicBezTo>
                      <a:pt x="430" y="0"/>
                      <a:pt x="155" y="174"/>
                      <a:pt x="88" y="432"/>
                    </a:cubicBezTo>
                    <a:cubicBezTo>
                      <a:pt x="0" y="704"/>
                      <a:pt x="167" y="1022"/>
                      <a:pt x="440" y="11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19" name="Freeform 28"/>
              <p:cNvSpPr>
                <a:spLocks noEditPoints="1"/>
              </p:cNvSpPr>
              <p:nvPr/>
            </p:nvSpPr>
            <p:spPr bwMode="auto">
              <a:xfrm flipV="1">
                <a:off x="9600461" y="1482110"/>
                <a:ext cx="798497" cy="929770"/>
              </a:xfrm>
              <a:custGeom>
                <a:avLst/>
                <a:gdLst>
                  <a:gd name="T0" fmla="*/ 767 w 3865"/>
                  <a:gd name="T1" fmla="*/ 3605 h 4506"/>
                  <a:gd name="T2" fmla="*/ 2443 w 3865"/>
                  <a:gd name="T3" fmla="*/ 4180 h 4506"/>
                  <a:gd name="T4" fmla="*/ 2611 w 3865"/>
                  <a:gd name="T5" fmla="*/ 3733 h 4506"/>
                  <a:gd name="T6" fmla="*/ 2283 w 3865"/>
                  <a:gd name="T7" fmla="*/ 4058 h 4506"/>
                  <a:gd name="T8" fmla="*/ 1953 w 3865"/>
                  <a:gd name="T9" fmla="*/ 3765 h 4506"/>
                  <a:gd name="T10" fmla="*/ 2422 w 3865"/>
                  <a:gd name="T11" fmla="*/ 3267 h 4506"/>
                  <a:gd name="T12" fmla="*/ 2298 w 3865"/>
                  <a:gd name="T13" fmla="*/ 2630 h 4506"/>
                  <a:gd name="T14" fmla="*/ 3240 w 3865"/>
                  <a:gd name="T15" fmla="*/ 2368 h 4506"/>
                  <a:gd name="T16" fmla="*/ 3855 w 3865"/>
                  <a:gd name="T17" fmla="*/ 1035 h 4506"/>
                  <a:gd name="T18" fmla="*/ 3303 w 3865"/>
                  <a:gd name="T19" fmla="*/ 912 h 4506"/>
                  <a:gd name="T20" fmla="*/ 3151 w 3865"/>
                  <a:gd name="T21" fmla="*/ 1539 h 4506"/>
                  <a:gd name="T22" fmla="*/ 2299 w 3865"/>
                  <a:gd name="T23" fmla="*/ 2016 h 4506"/>
                  <a:gd name="T24" fmla="*/ 1392 w 3865"/>
                  <a:gd name="T25" fmla="*/ 80 h 4506"/>
                  <a:gd name="T26" fmla="*/ 982 w 3865"/>
                  <a:gd name="T27" fmla="*/ 354 h 4506"/>
                  <a:gd name="T28" fmla="*/ 1360 w 3865"/>
                  <a:gd name="T29" fmla="*/ 822 h 4506"/>
                  <a:gd name="T30" fmla="*/ 1631 w 3865"/>
                  <a:gd name="T31" fmla="*/ 2064 h 4506"/>
                  <a:gd name="T32" fmla="*/ 1713 w 3865"/>
                  <a:gd name="T33" fmla="*/ 3928 h 4506"/>
                  <a:gd name="T34" fmla="*/ 1091 w 3865"/>
                  <a:gd name="T35" fmla="*/ 3351 h 4506"/>
                  <a:gd name="T36" fmla="*/ 1132 w 3865"/>
                  <a:gd name="T37" fmla="*/ 2972 h 4506"/>
                  <a:gd name="T38" fmla="*/ 1391 w 3865"/>
                  <a:gd name="T39" fmla="*/ 2890 h 4506"/>
                  <a:gd name="T40" fmla="*/ 1176 w 3865"/>
                  <a:gd name="T41" fmla="*/ 1985 h 4506"/>
                  <a:gd name="T42" fmla="*/ 0 w 3865"/>
                  <a:gd name="T43" fmla="*/ 2265 h 4506"/>
                  <a:gd name="T44" fmla="*/ 215 w 3865"/>
                  <a:gd name="T45" fmla="*/ 3171 h 4506"/>
                  <a:gd name="T46" fmla="*/ 503 w 3865"/>
                  <a:gd name="T47" fmla="*/ 3121 h 4506"/>
                  <a:gd name="T48" fmla="*/ 767 w 3865"/>
                  <a:gd name="T49" fmla="*/ 3605 h 4506"/>
                  <a:gd name="T50" fmla="*/ 626 w 3865"/>
                  <a:gd name="T51" fmla="*/ 3260 h 4506"/>
                  <a:gd name="T52" fmla="*/ 580 w 3865"/>
                  <a:gd name="T53" fmla="*/ 3101 h 4506"/>
                  <a:gd name="T54" fmla="*/ 1039 w 3865"/>
                  <a:gd name="T55" fmla="*/ 3002 h 4506"/>
                  <a:gd name="T56" fmla="*/ 1067 w 3865"/>
                  <a:gd name="T57" fmla="*/ 3160 h 4506"/>
                  <a:gd name="T58" fmla="*/ 626 w 3865"/>
                  <a:gd name="T59" fmla="*/ 3260 h 4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65" h="4506">
                    <a:moveTo>
                      <a:pt x="767" y="3605"/>
                    </a:moveTo>
                    <a:cubicBezTo>
                      <a:pt x="975" y="4285"/>
                      <a:pt x="1862" y="4506"/>
                      <a:pt x="2443" y="4180"/>
                    </a:cubicBezTo>
                    <a:cubicBezTo>
                      <a:pt x="2572" y="4071"/>
                      <a:pt x="2588" y="3890"/>
                      <a:pt x="2611" y="3733"/>
                    </a:cubicBezTo>
                    <a:cubicBezTo>
                      <a:pt x="2489" y="3829"/>
                      <a:pt x="2405" y="3964"/>
                      <a:pt x="2283" y="4058"/>
                    </a:cubicBezTo>
                    <a:cubicBezTo>
                      <a:pt x="2110" y="4168"/>
                      <a:pt x="1866" y="3950"/>
                      <a:pt x="1953" y="3765"/>
                    </a:cubicBezTo>
                    <a:cubicBezTo>
                      <a:pt x="2053" y="3555"/>
                      <a:pt x="2243" y="3407"/>
                      <a:pt x="2422" y="3267"/>
                    </a:cubicBezTo>
                    <a:cubicBezTo>
                      <a:pt x="2379" y="3055"/>
                      <a:pt x="2329" y="2844"/>
                      <a:pt x="2298" y="2630"/>
                    </a:cubicBezTo>
                    <a:cubicBezTo>
                      <a:pt x="2627" y="2624"/>
                      <a:pt x="2966" y="2560"/>
                      <a:pt x="3240" y="2368"/>
                    </a:cubicBezTo>
                    <a:cubicBezTo>
                      <a:pt x="3667" y="2077"/>
                      <a:pt x="3865" y="1537"/>
                      <a:pt x="3855" y="1035"/>
                    </a:cubicBezTo>
                    <a:cubicBezTo>
                      <a:pt x="3837" y="767"/>
                      <a:pt x="3435" y="686"/>
                      <a:pt x="3303" y="912"/>
                    </a:cubicBezTo>
                    <a:cubicBezTo>
                      <a:pt x="3212" y="1109"/>
                      <a:pt x="3246" y="1342"/>
                      <a:pt x="3151" y="1539"/>
                    </a:cubicBezTo>
                    <a:cubicBezTo>
                      <a:pt x="3023" y="1883"/>
                      <a:pt x="2643" y="2032"/>
                      <a:pt x="2299" y="2016"/>
                    </a:cubicBezTo>
                    <a:cubicBezTo>
                      <a:pt x="2500" y="1253"/>
                      <a:pt x="2055" y="452"/>
                      <a:pt x="1392" y="80"/>
                    </a:cubicBezTo>
                    <a:cubicBezTo>
                      <a:pt x="1209" y="0"/>
                      <a:pt x="972" y="151"/>
                      <a:pt x="982" y="354"/>
                    </a:cubicBezTo>
                    <a:cubicBezTo>
                      <a:pt x="973" y="586"/>
                      <a:pt x="1228" y="675"/>
                      <a:pt x="1360" y="822"/>
                    </a:cubicBezTo>
                    <a:cubicBezTo>
                      <a:pt x="1707" y="1122"/>
                      <a:pt x="1842" y="1646"/>
                      <a:pt x="1631" y="2064"/>
                    </a:cubicBezTo>
                    <a:cubicBezTo>
                      <a:pt x="1248" y="2627"/>
                      <a:pt x="1481" y="3351"/>
                      <a:pt x="1713" y="3928"/>
                    </a:cubicBezTo>
                    <a:cubicBezTo>
                      <a:pt x="1402" y="3902"/>
                      <a:pt x="1153" y="3650"/>
                      <a:pt x="1091" y="3351"/>
                    </a:cubicBezTo>
                    <a:cubicBezTo>
                      <a:pt x="1093" y="3224"/>
                      <a:pt x="1139" y="3101"/>
                      <a:pt x="1132" y="2972"/>
                    </a:cubicBezTo>
                    <a:cubicBezTo>
                      <a:pt x="1218" y="2944"/>
                      <a:pt x="1305" y="2918"/>
                      <a:pt x="1391" y="2890"/>
                    </a:cubicBezTo>
                    <a:cubicBezTo>
                      <a:pt x="1322" y="2588"/>
                      <a:pt x="1244" y="2288"/>
                      <a:pt x="1176" y="1985"/>
                    </a:cubicBezTo>
                    <a:cubicBezTo>
                      <a:pt x="782" y="2068"/>
                      <a:pt x="390" y="2162"/>
                      <a:pt x="0" y="2265"/>
                    </a:cubicBezTo>
                    <a:cubicBezTo>
                      <a:pt x="66" y="2568"/>
                      <a:pt x="145" y="2869"/>
                      <a:pt x="215" y="3171"/>
                    </a:cubicBezTo>
                    <a:cubicBezTo>
                      <a:pt x="311" y="3155"/>
                      <a:pt x="407" y="3138"/>
                      <a:pt x="503" y="3121"/>
                    </a:cubicBezTo>
                    <a:cubicBezTo>
                      <a:pt x="529" y="3320"/>
                      <a:pt x="750" y="3399"/>
                      <a:pt x="767" y="3605"/>
                    </a:cubicBezTo>
                    <a:moveTo>
                      <a:pt x="626" y="3260"/>
                    </a:moveTo>
                    <a:cubicBezTo>
                      <a:pt x="611" y="3207"/>
                      <a:pt x="596" y="3154"/>
                      <a:pt x="580" y="3101"/>
                    </a:cubicBezTo>
                    <a:cubicBezTo>
                      <a:pt x="729" y="3050"/>
                      <a:pt x="882" y="3013"/>
                      <a:pt x="1039" y="3002"/>
                    </a:cubicBezTo>
                    <a:cubicBezTo>
                      <a:pt x="1048" y="3055"/>
                      <a:pt x="1058" y="3107"/>
                      <a:pt x="1067" y="3160"/>
                    </a:cubicBezTo>
                    <a:cubicBezTo>
                      <a:pt x="906" y="3072"/>
                      <a:pt x="742" y="3131"/>
                      <a:pt x="626" y="326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20" name="Freeform 29"/>
              <p:cNvSpPr>
                <a:spLocks/>
              </p:cNvSpPr>
              <p:nvPr/>
            </p:nvSpPr>
            <p:spPr bwMode="auto">
              <a:xfrm flipV="1">
                <a:off x="10004236" y="1570832"/>
                <a:ext cx="419166" cy="203698"/>
              </a:xfrm>
              <a:custGeom>
                <a:avLst/>
                <a:gdLst>
                  <a:gd name="T0" fmla="*/ 136 w 2030"/>
                  <a:gd name="T1" fmla="*/ 928 h 985"/>
                  <a:gd name="T2" fmla="*/ 426 w 2030"/>
                  <a:gd name="T3" fmla="*/ 813 h 985"/>
                  <a:gd name="T4" fmla="*/ 1135 w 2030"/>
                  <a:gd name="T5" fmla="*/ 452 h 985"/>
                  <a:gd name="T6" fmla="*/ 1720 w 2030"/>
                  <a:gd name="T7" fmla="*/ 784 h 985"/>
                  <a:gd name="T8" fmla="*/ 1901 w 2030"/>
                  <a:gd name="T9" fmla="*/ 459 h 985"/>
                  <a:gd name="T10" fmla="*/ 876 w 2030"/>
                  <a:gd name="T11" fmla="*/ 69 h 985"/>
                  <a:gd name="T12" fmla="*/ 70 w 2030"/>
                  <a:gd name="T13" fmla="*/ 639 h 985"/>
                  <a:gd name="T14" fmla="*/ 136 w 2030"/>
                  <a:gd name="T15" fmla="*/ 928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0" h="985">
                    <a:moveTo>
                      <a:pt x="136" y="928"/>
                    </a:moveTo>
                    <a:cubicBezTo>
                      <a:pt x="251" y="985"/>
                      <a:pt x="362" y="905"/>
                      <a:pt x="426" y="813"/>
                    </a:cubicBezTo>
                    <a:cubicBezTo>
                      <a:pt x="593" y="599"/>
                      <a:pt x="847" y="401"/>
                      <a:pt x="1135" y="452"/>
                    </a:cubicBezTo>
                    <a:cubicBezTo>
                      <a:pt x="1371" y="478"/>
                      <a:pt x="1521" y="682"/>
                      <a:pt x="1720" y="784"/>
                    </a:cubicBezTo>
                    <a:cubicBezTo>
                      <a:pt x="1904" y="842"/>
                      <a:pt x="2030" y="586"/>
                      <a:pt x="1901" y="459"/>
                    </a:cubicBezTo>
                    <a:cubicBezTo>
                      <a:pt x="1643" y="186"/>
                      <a:pt x="1258" y="0"/>
                      <a:pt x="876" y="69"/>
                    </a:cubicBezTo>
                    <a:cubicBezTo>
                      <a:pt x="543" y="133"/>
                      <a:pt x="253" y="359"/>
                      <a:pt x="70" y="639"/>
                    </a:cubicBezTo>
                    <a:cubicBezTo>
                      <a:pt x="0" y="731"/>
                      <a:pt x="30" y="877"/>
                      <a:pt x="136" y="9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sp>
        <p:nvSpPr>
          <p:cNvPr id="129" name="矩形 128"/>
          <p:cNvSpPr/>
          <p:nvPr/>
        </p:nvSpPr>
        <p:spPr>
          <a:xfrm>
            <a:off x="8353022" y="4168633"/>
            <a:ext cx="1730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1.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收集</a:t>
            </a:r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资料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3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86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论文归纳总结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anose="020B0806030902050204" pitchFamily="34" charset="0"/>
                <a:ea typeface="方正兰亭粗黑简体" panose="02000000000000000000" pitchFamily="2" charset="-122"/>
              </a:rPr>
              <a:t>4</a:t>
            </a:r>
            <a:endParaRPr lang="zh-CN" altLang="en-US" sz="13800" b="1" dirty="0"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0964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实验综述</a:t>
            </a:r>
          </a:p>
        </p:txBody>
      </p:sp>
      <p:sp>
        <p:nvSpPr>
          <p:cNvPr id="14" name="椭圆 13"/>
          <p:cNvSpPr/>
          <p:nvPr/>
        </p:nvSpPr>
        <p:spPr>
          <a:xfrm>
            <a:off x="3495910" y="5701796"/>
            <a:ext cx="5372569" cy="621179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051323" y="5145867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051330" y="5145867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354586" y="5147667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solidFill>
            <a:schemeClr val="bg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788500" y="5145859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E0A9CB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027459" y="5145869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027466" y="5145869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6144843" y="5147997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144852" y="5147995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066113" y="5149357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066125" y="5149356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6146021" y="5154181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6146030" y="5154182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069129" y="5156403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6069140" y="5156402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148959" y="5164320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148973" y="5164320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075791" y="5167225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6075806" y="5167225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143390" y="5177831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143405" y="5177833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6100932" y="5182294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100948" y="5182295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6117495" y="5192953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6117511" y="5192955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6161379" y="5202339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6161400" y="5202342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3009458" y="5205782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E0A9CB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3223288" y="3871742"/>
            <a:ext cx="0" cy="169164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2293337" y="2841190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471726" y="2434667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8679207" y="4659532"/>
            <a:ext cx="0" cy="81078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7340431" y="2863507"/>
            <a:ext cx="0" cy="272802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上箭头 50"/>
          <p:cNvSpPr/>
          <p:nvPr/>
        </p:nvSpPr>
        <p:spPr>
          <a:xfrm>
            <a:off x="6376317" y="3610223"/>
            <a:ext cx="422655" cy="1925032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上箭头 51"/>
          <p:cNvSpPr/>
          <p:nvPr/>
        </p:nvSpPr>
        <p:spPr>
          <a:xfrm>
            <a:off x="5505455" y="4245900"/>
            <a:ext cx="424728" cy="1266625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  <a:alpha val="52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  <a:alpha val="52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上箭头 52"/>
          <p:cNvSpPr/>
          <p:nvPr/>
        </p:nvSpPr>
        <p:spPr>
          <a:xfrm>
            <a:off x="5703893" y="2895072"/>
            <a:ext cx="956603" cy="2852781"/>
          </a:xfrm>
          <a:prstGeom prst="upArrow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92000">
                <a:schemeClr val="tx1">
                  <a:lumMod val="85000"/>
                  <a:lumOff val="15000"/>
                  <a:alpha val="0"/>
                </a:schemeClr>
              </a:gs>
              <a:gs pos="80000">
                <a:schemeClr val="tx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80990" y="1923715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59379" y="1517192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814437" y="3730709"/>
            <a:ext cx="1912748" cy="728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/>
              <a:t>请在此输入您的文本，请在此输入您的文本，请在此输入您的文本。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992826" y="3324186"/>
            <a:ext cx="1362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综述</a:t>
            </a:r>
            <a:r>
              <a:rPr lang="zh-CN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观点</a:t>
            </a:r>
            <a:r>
              <a:rPr lang="en-US" altLang="zh-CN" sz="20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707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结论验证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323517" y="2040533"/>
            <a:ext cx="2334683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  <a:headEnd/>
            <a:tailEnd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331801" y="2061697"/>
            <a:ext cx="2497667" cy="2495549"/>
          </a:xfrm>
          <a:prstGeom prst="ellipse">
            <a:avLst/>
          </a:prstGeom>
          <a:solidFill>
            <a:srgbClr val="E0A9CB"/>
          </a:solidFill>
          <a:ln w="25400">
            <a:noFill/>
            <a:bevel/>
            <a:headEnd/>
            <a:tailEnd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658199" y="2061697"/>
            <a:ext cx="2336800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  <a:headEnd/>
            <a:tailEnd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94999" y="2061697"/>
            <a:ext cx="2334684" cy="2495549"/>
          </a:xfrm>
          <a:custGeom>
            <a:avLst/>
            <a:gdLst>
              <a:gd name="T0" fmla="*/ 0 w 1751265"/>
              <a:gd name="T1" fmla="*/ 0 h 1872208"/>
              <a:gd name="T2" fmla="*/ 0 60000 65536"/>
              <a:gd name="T3" fmla="*/ 0 w 1751265"/>
              <a:gd name="T4" fmla="*/ 0 h 1872208"/>
              <a:gd name="T5" fmla="*/ 1751265 w 1751265"/>
              <a:gd name="T6" fmla="*/ 1872208 h 1872208"/>
            </a:gdLst>
            <a:ahLst/>
            <a:cxnLst>
              <a:cxn ang="T2">
                <a:pos x="T0" y="T1"/>
              </a:cxn>
            </a:cxnLst>
            <a:rect l="T3" t="T4" r="T5" b="T6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E0A9CB"/>
          </a:solidFill>
          <a:ln w="25400">
            <a:noFill/>
            <a:bevel/>
            <a:headEnd/>
            <a:tailEnd/>
          </a:ln>
        </p:spPr>
        <p:txBody>
          <a:bodyPr lIns="91416" tIns="45719" rIns="91416" bIns="45719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283587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1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629464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2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940243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3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359610" y="2153829"/>
            <a:ext cx="441098" cy="646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6" tIns="45719" rIns="91416" bIns="45719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方正兰亭粗黑_GBK" pitchFamily="2" charset="-122"/>
              </a:rPr>
              <a:t>4</a:t>
            </a:r>
            <a:endParaRPr lang="en-US" altLang="zh-CN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方正兰亭粗黑_GBK" pitchFamily="2" charset="-122"/>
            </a:endParaRP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611383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969351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304035" y="2834281"/>
            <a:ext cx="1714500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651417" y="2834281"/>
            <a:ext cx="1913467" cy="211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</p:spPr>
        <p:txBody>
          <a:bodyPr lIns="91416" tIns="45719" rIns="91416" bIns="45719"/>
          <a:lstStyle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891861" y="2860333"/>
            <a:ext cx="1197993" cy="55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优势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30" name="矩形 25"/>
          <p:cNvSpPr>
            <a:spLocks noChangeArrowheads="1"/>
          </p:cNvSpPr>
          <p:nvPr/>
        </p:nvSpPr>
        <p:spPr bwMode="auto">
          <a:xfrm>
            <a:off x="1347192" y="4764870"/>
            <a:ext cx="2406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34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557" y="3462947"/>
            <a:ext cx="1011615" cy="1011615"/>
          </a:xfrm>
          <a:prstGeom prst="rect">
            <a:avLst/>
          </a:prstGeom>
        </p:spPr>
      </p:pic>
      <p:pic>
        <p:nvPicPr>
          <p:cNvPr id="35" name="图片 34" descr="45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8839" y="3367687"/>
            <a:ext cx="1165975" cy="1165975"/>
          </a:xfrm>
          <a:prstGeom prst="rect">
            <a:avLst/>
          </a:prstGeom>
        </p:spPr>
      </p:pic>
      <p:pic>
        <p:nvPicPr>
          <p:cNvPr id="36" name="图片 35" descr="54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322" y="3262051"/>
            <a:ext cx="1439153" cy="1439153"/>
          </a:xfrm>
          <a:prstGeom prst="rect">
            <a:avLst/>
          </a:prstGeom>
        </p:spPr>
      </p:pic>
      <p:pic>
        <p:nvPicPr>
          <p:cNvPr id="37" name="图片 36" descr="589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9789" y="3177195"/>
            <a:ext cx="1439153" cy="1439153"/>
          </a:xfrm>
          <a:prstGeom prst="rect">
            <a:avLst/>
          </a:prstGeom>
        </p:spPr>
      </p:pic>
      <p:sp>
        <p:nvSpPr>
          <p:cNvPr id="38" name="矩形 25"/>
          <p:cNvSpPr>
            <a:spLocks noChangeArrowheads="1"/>
          </p:cNvSpPr>
          <p:nvPr/>
        </p:nvSpPr>
        <p:spPr bwMode="auto">
          <a:xfrm>
            <a:off x="3752720" y="4764869"/>
            <a:ext cx="2406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25"/>
          <p:cNvSpPr>
            <a:spLocks noChangeArrowheads="1"/>
          </p:cNvSpPr>
          <p:nvPr/>
        </p:nvSpPr>
        <p:spPr bwMode="auto">
          <a:xfrm>
            <a:off x="6100749" y="4764870"/>
            <a:ext cx="2406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25"/>
          <p:cNvSpPr>
            <a:spLocks noChangeArrowheads="1"/>
          </p:cNvSpPr>
          <p:nvPr/>
        </p:nvSpPr>
        <p:spPr bwMode="auto">
          <a:xfrm>
            <a:off x="8506277" y="4764869"/>
            <a:ext cx="24061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请在此输入您的文本，请在此输入您的文本，请在此输入您的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 smtClean="0"/>
              <a:t>，</a:t>
            </a:r>
            <a:r>
              <a:rPr lang="zh-CN" altLang="zh-CN" sz="1400" dirty="0" smtClean="0"/>
              <a:t>请</a:t>
            </a:r>
            <a:r>
              <a:rPr lang="zh-CN" altLang="zh-CN" sz="1400" dirty="0"/>
              <a:t>在此输入您的</a:t>
            </a:r>
            <a:r>
              <a:rPr lang="zh-CN" altLang="zh-CN" sz="1400" dirty="0" smtClean="0"/>
              <a:t>文本</a:t>
            </a:r>
            <a:r>
              <a:rPr lang="zh-CN" altLang="en-US" sz="1400" dirty="0"/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22"/>
          <p:cNvSpPr>
            <a:spLocks noChangeArrowheads="1"/>
          </p:cNvSpPr>
          <p:nvPr/>
        </p:nvSpPr>
        <p:spPr bwMode="auto">
          <a:xfrm>
            <a:off x="4241434" y="2834281"/>
            <a:ext cx="1197993" cy="50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劣势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2" name="TextBox 22"/>
          <p:cNvSpPr>
            <a:spLocks noChangeArrowheads="1"/>
          </p:cNvSpPr>
          <p:nvPr/>
        </p:nvSpPr>
        <p:spPr bwMode="auto">
          <a:xfrm>
            <a:off x="6606944" y="2868652"/>
            <a:ext cx="1197993" cy="50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威胁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sp>
        <p:nvSpPr>
          <p:cNvPr id="43" name="TextBox 22"/>
          <p:cNvSpPr>
            <a:spLocks noChangeArrowheads="1"/>
          </p:cNvSpPr>
          <p:nvPr/>
        </p:nvSpPr>
        <p:spPr bwMode="auto">
          <a:xfrm>
            <a:off x="9014573" y="2842600"/>
            <a:ext cx="1197993" cy="50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16" tIns="45719" rIns="91416" bIns="45719">
            <a:spAutoFit/>
          </a:bodyPr>
          <a:lstStyle/>
          <a:p>
            <a:pPr algn="dist">
              <a:lnSpc>
                <a:spcPct val="12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微软雅黑" pitchFamily="34" charset="-122"/>
              </a:rPr>
              <a:t>机会</a:t>
            </a:r>
            <a:endParaRPr lang="zh-CN" altLang="en-US" sz="24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611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 autoUpdateAnimBg="0"/>
      <p:bldP spid="15" grpId="0" bldLvl="0" animBg="1" autoUpdateAnimBg="0"/>
      <p:bldP spid="16" grpId="0" bldLvl="0" animBg="1" autoUpdateAnimBg="0"/>
      <p:bldP spid="17" grpId="0" bldLvl="0" animBg="1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41" grpId="0" bldLvl="0" autoUpdateAnimBg="0"/>
      <p:bldP spid="42" grpId="0" bldLvl="0" autoUpdateAnimBg="0"/>
      <p:bldP spid="43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780430" y="1123950"/>
            <a:ext cx="4515845" cy="2476500"/>
          </a:xfrm>
          <a:custGeom>
            <a:avLst/>
            <a:gdLst>
              <a:gd name="connsiteX0" fmla="*/ 57150 w 4505325"/>
              <a:gd name="connsiteY0" fmla="*/ 0 h 2476500"/>
              <a:gd name="connsiteX1" fmla="*/ 0 w 4505325"/>
              <a:gd name="connsiteY1" fmla="*/ 2476500 h 2476500"/>
              <a:gd name="connsiteX2" fmla="*/ 4505325 w 4505325"/>
              <a:gd name="connsiteY2" fmla="*/ 2476500 h 2476500"/>
              <a:gd name="connsiteX3" fmla="*/ 4438650 w 4505325"/>
              <a:gd name="connsiteY3" fmla="*/ 9525 h 2476500"/>
              <a:gd name="connsiteX4" fmla="*/ 57150 w 4505325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5325" h="2476500">
                <a:moveTo>
                  <a:pt x="57150" y="0"/>
                </a:moveTo>
                <a:lnTo>
                  <a:pt x="0" y="2476500"/>
                </a:lnTo>
                <a:lnTo>
                  <a:pt x="4505325" y="2476500"/>
                </a:lnTo>
                <a:lnTo>
                  <a:pt x="4438650" y="9525"/>
                </a:lnTo>
                <a:lnTo>
                  <a:pt x="5715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7067550" y="1130300"/>
            <a:ext cx="1231900" cy="2470150"/>
          </a:xfrm>
          <a:custGeom>
            <a:avLst/>
            <a:gdLst>
              <a:gd name="connsiteX0" fmla="*/ 0 w 1231900"/>
              <a:gd name="connsiteY0" fmla="*/ 0 h 2470150"/>
              <a:gd name="connsiteX1" fmla="*/ 1174750 w 1231900"/>
              <a:gd name="connsiteY1" fmla="*/ 6350 h 2470150"/>
              <a:gd name="connsiteX2" fmla="*/ 1231900 w 1231900"/>
              <a:gd name="connsiteY2" fmla="*/ 2470150 h 2470150"/>
              <a:gd name="connsiteX3" fmla="*/ 0 w 1231900"/>
              <a:gd name="connsiteY3" fmla="*/ 0 h 247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900" h="2470150">
                <a:moveTo>
                  <a:pt x="0" y="0"/>
                </a:moveTo>
                <a:lnTo>
                  <a:pt x="1174750" y="6350"/>
                </a:lnTo>
                <a:lnTo>
                  <a:pt x="1231900" y="24701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2469539">
            <a:off x="8547089" y="749875"/>
            <a:ext cx="4567503" cy="8461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2485995">
            <a:off x="9196795" y="1126979"/>
            <a:ext cx="3929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演示改变世界</a:t>
            </a:r>
            <a:endParaRPr lang="zh-CN" altLang="en-US" sz="4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66395" y="3271919"/>
            <a:ext cx="232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prstClr val="white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模拟情境展示</a:t>
            </a:r>
            <a:endParaRPr lang="zh-CN" altLang="en-US" sz="1600" dirty="0">
              <a:solidFill>
                <a:prstClr val="white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689609" y="3681422"/>
            <a:ext cx="232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prstClr val="white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更多作品欢迎搜索</a:t>
            </a:r>
            <a:endParaRPr lang="zh-CN" altLang="en-US" sz="1600" dirty="0">
              <a:solidFill>
                <a:prstClr val="white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876544" y="4037311"/>
            <a:ext cx="116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哎呀小小草</a:t>
            </a:r>
            <a:endParaRPr lang="zh-CN" altLang="en-US" sz="2400" dirty="0">
              <a:solidFill>
                <a:prstClr val="whit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055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7489" y="1217418"/>
            <a:ext cx="3104833" cy="1718900"/>
            <a:chOff x="1079612" y="864467"/>
            <a:chExt cx="2328625" cy="1289175"/>
          </a:xfrm>
          <a:solidFill>
            <a:srgbClr val="BC362D"/>
          </a:solidFill>
        </p:grpSpPr>
        <p:pic>
          <p:nvPicPr>
            <p:cNvPr id="6146" name="Picture 2" descr="C:\Users\Administrator\AppData\Roaming\360se6\Application\User Data\temp\330512-15092010334328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" t="11532" r="528" b="9635"/>
            <a:stretch/>
          </p:blipFill>
          <p:spPr bwMode="auto">
            <a:xfrm>
              <a:off x="1080659" y="864467"/>
              <a:ext cx="2326479" cy="1289174"/>
            </a:xfrm>
            <a:prstGeom prst="rect">
              <a:avLst/>
            </a:prstGeom>
            <a:grpFill/>
            <a:extLst/>
          </p:spPr>
        </p:pic>
        <p:sp>
          <p:nvSpPr>
            <p:cNvPr id="3" name="矩形 2"/>
            <p:cNvSpPr/>
            <p:nvPr/>
          </p:nvSpPr>
          <p:spPr>
            <a:xfrm>
              <a:off x="1079612" y="864468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50" name="Picture 6" descr="C:\Users\Administrator\AppData\Roaming\360se6\Application\User Data\temp\330691-151004093001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7" b="8317"/>
          <a:stretch/>
        </p:blipFill>
        <p:spPr bwMode="auto">
          <a:xfrm>
            <a:off x="1494138" y="2933283"/>
            <a:ext cx="3096719" cy="172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487489" y="4655216"/>
            <a:ext cx="3104833" cy="1718899"/>
            <a:chOff x="1079612" y="3442816"/>
            <a:chExt cx="2328625" cy="1289174"/>
          </a:xfrm>
          <a:solidFill>
            <a:srgbClr val="BC362D"/>
          </a:solidFill>
        </p:grpSpPr>
        <p:pic>
          <p:nvPicPr>
            <p:cNvPr id="6162" name="Picture 18" descr="C:\Users\Administrator\AppData\Roaming\360se6\Application\User Data\temp\330651-150P6152J998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395"/>
            <a:stretch/>
          </p:blipFill>
          <p:spPr bwMode="auto">
            <a:xfrm>
              <a:off x="1095311" y="3442816"/>
              <a:ext cx="2311827" cy="1289174"/>
            </a:xfrm>
            <a:prstGeom prst="rect">
              <a:avLst/>
            </a:prstGeom>
            <a:grpFill/>
            <a:extLst/>
          </p:spPr>
        </p:pic>
        <p:sp>
          <p:nvSpPr>
            <p:cNvPr id="27" name="矩形 26"/>
            <p:cNvSpPr/>
            <p:nvPr/>
          </p:nvSpPr>
          <p:spPr>
            <a:xfrm>
              <a:off x="1079612" y="3442816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48" name="Picture 4" descr="C:\Users\Administrator\AppData\Roaming\360se6\Application\User Data\temp\330404-1509240K0496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9"/>
          <a:stretch/>
        </p:blipFill>
        <p:spPr bwMode="auto">
          <a:xfrm>
            <a:off x="4592321" y="1217416"/>
            <a:ext cx="3103368" cy="171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AppData\Roaming\360se6\Application\User Data\temp\330508-1509201001486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8" b="7480"/>
          <a:stretch/>
        </p:blipFill>
        <p:spPr bwMode="auto">
          <a:xfrm>
            <a:off x="4592321" y="4655217"/>
            <a:ext cx="3103368" cy="171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53882" y="1217419"/>
            <a:ext cx="3104833" cy="1718899"/>
            <a:chOff x="5735763" y="864468"/>
            <a:chExt cx="2328625" cy="1289174"/>
          </a:xfrm>
          <a:solidFill>
            <a:srgbClr val="BC362D"/>
          </a:solidFill>
        </p:grpSpPr>
        <p:pic>
          <p:nvPicPr>
            <p:cNvPr id="6164" name="Picture 20" descr="C:\Users\Administrator\AppData\Roaming\360se6\Application\User Data\temp\330651-150P615342982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11" b="23171"/>
            <a:stretch/>
          </p:blipFill>
          <p:spPr bwMode="auto">
            <a:xfrm>
              <a:off x="5735763" y="864468"/>
              <a:ext cx="2328625" cy="1289174"/>
            </a:xfrm>
            <a:prstGeom prst="rect">
              <a:avLst/>
            </a:prstGeom>
            <a:grpFill/>
            <a:extLst/>
          </p:spPr>
        </p:pic>
        <p:sp>
          <p:nvSpPr>
            <p:cNvPr id="51" name="矩形 50"/>
            <p:cNvSpPr/>
            <p:nvPr/>
          </p:nvSpPr>
          <p:spPr>
            <a:xfrm>
              <a:off x="5735763" y="864468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pic>
        <p:nvPicPr>
          <p:cNvPr id="6154" name="Picture 10" descr="C:\Users\Administrator\AppData\Roaming\360se6\Application\User Data\temp\330727-150R20222366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6057" r="1921" b="12076"/>
          <a:stretch/>
        </p:blipFill>
        <p:spPr bwMode="auto">
          <a:xfrm>
            <a:off x="7653882" y="2936317"/>
            <a:ext cx="3104833" cy="171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653882" y="4655216"/>
            <a:ext cx="3104833" cy="1718899"/>
            <a:chOff x="5735763" y="3442816"/>
            <a:chExt cx="2328625" cy="1289174"/>
          </a:xfrm>
          <a:solidFill>
            <a:srgbClr val="BC362D"/>
          </a:solidFill>
        </p:grpSpPr>
        <p:pic>
          <p:nvPicPr>
            <p:cNvPr id="6166" name="Picture 22" descr="C:\Users\Administrator\AppData\Roaming\360se6\Application\User Data\temp\330729-150P211042145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99"/>
            <a:stretch/>
          </p:blipFill>
          <p:spPr bwMode="auto">
            <a:xfrm>
              <a:off x="5735765" y="3442816"/>
              <a:ext cx="2328623" cy="1289173"/>
            </a:xfrm>
            <a:prstGeom prst="rect">
              <a:avLst/>
            </a:prstGeom>
            <a:grpFill/>
            <a:extLst/>
          </p:spPr>
        </p:pic>
        <p:sp>
          <p:nvSpPr>
            <p:cNvPr id="63" name="矩形 62"/>
            <p:cNvSpPr/>
            <p:nvPr/>
          </p:nvSpPr>
          <p:spPr>
            <a:xfrm>
              <a:off x="5735763" y="3442816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530761" y="205618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先进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2126323" y="2322405"/>
            <a:ext cx="2188420" cy="447160"/>
            <a:chOff x="1590094" y="1693207"/>
            <a:chExt cx="1641315" cy="335370"/>
          </a:xfrm>
        </p:grpSpPr>
        <p:sp>
          <p:nvSpPr>
            <p:cNvPr id="13" name="TextBox 12"/>
            <p:cNvSpPr txBox="1"/>
            <p:nvPr/>
          </p:nvSpPr>
          <p:spPr>
            <a:xfrm>
              <a:off x="1590094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90094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新媒体整合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641161" y="2577645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28" name="TextBox 27"/>
          <p:cNvSpPr txBox="1"/>
          <p:nvPr/>
        </p:nvSpPr>
        <p:spPr>
          <a:xfrm>
            <a:off x="1530761" y="5493981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便捷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126323" y="5760206"/>
            <a:ext cx="2188420" cy="447160"/>
            <a:chOff x="1590094" y="4271555"/>
            <a:chExt cx="1641315" cy="335370"/>
          </a:xfrm>
        </p:grpSpPr>
        <p:sp>
          <p:nvSpPr>
            <p:cNvPr id="29" name="TextBox 28"/>
            <p:cNvSpPr txBox="1"/>
            <p:nvPr/>
          </p:nvSpPr>
          <p:spPr>
            <a:xfrm>
              <a:off x="1590094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590094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支持一件拖拽</a:t>
              </a: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641161" y="6015443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52" name="TextBox 51"/>
          <p:cNvSpPr txBox="1"/>
          <p:nvPr/>
        </p:nvSpPr>
        <p:spPr>
          <a:xfrm>
            <a:off x="7738962" y="2056184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智能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334525" y="2322405"/>
            <a:ext cx="2188420" cy="447160"/>
            <a:chOff x="6246245" y="1693207"/>
            <a:chExt cx="1641315" cy="335370"/>
          </a:xfrm>
        </p:grpSpPr>
        <p:sp>
          <p:nvSpPr>
            <p:cNvPr id="53" name="TextBox 52"/>
            <p:cNvSpPr txBox="1"/>
            <p:nvPr/>
          </p:nvSpPr>
          <p:spPr>
            <a:xfrm>
              <a:off x="6246245" y="1693207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246245" y="1820828"/>
              <a:ext cx="715580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智能云平台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49048" y="2933285"/>
            <a:ext cx="3104835" cy="1721932"/>
            <a:chOff x="3407138" y="2151367"/>
            <a:chExt cx="2328626" cy="1291449"/>
          </a:xfrm>
          <a:solidFill>
            <a:srgbClr val="BC362D"/>
          </a:solidFill>
        </p:grpSpPr>
        <p:pic>
          <p:nvPicPr>
            <p:cNvPr id="6160" name="Picture 16" descr="C:\Users\Administrator\AppData\Roaming\360se6\Application\User Data\temp\330727-150R20125569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937"/>
            <a:stretch/>
          </p:blipFill>
          <p:spPr bwMode="auto">
            <a:xfrm>
              <a:off x="3408238" y="2151367"/>
              <a:ext cx="2327526" cy="1291449"/>
            </a:xfrm>
            <a:prstGeom prst="rect">
              <a:avLst/>
            </a:prstGeom>
            <a:grpFill/>
            <a:extLst/>
          </p:spPr>
        </p:pic>
        <p:sp>
          <p:nvSpPr>
            <p:cNvPr id="39" name="矩形 38"/>
            <p:cNvSpPr/>
            <p:nvPr/>
          </p:nvSpPr>
          <p:spPr>
            <a:xfrm>
              <a:off x="3407138" y="2153642"/>
              <a:ext cx="2328625" cy="1289174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7849362" y="2577645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sp>
        <p:nvSpPr>
          <p:cNvPr id="64" name="TextBox 63"/>
          <p:cNvSpPr txBox="1"/>
          <p:nvPr/>
        </p:nvSpPr>
        <p:spPr>
          <a:xfrm>
            <a:off x="7738962" y="5493981"/>
            <a:ext cx="73289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3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通用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334525" y="5760206"/>
            <a:ext cx="2188420" cy="447160"/>
            <a:chOff x="6246245" y="4271555"/>
            <a:chExt cx="1641315" cy="335370"/>
          </a:xfrm>
        </p:grpSpPr>
        <p:sp>
          <p:nvSpPr>
            <p:cNvPr id="65" name="TextBox 64"/>
            <p:cNvSpPr txBox="1"/>
            <p:nvPr/>
          </p:nvSpPr>
          <p:spPr>
            <a:xfrm>
              <a:off x="6246245" y="4271555"/>
              <a:ext cx="1641315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INTEGRATION NEW MEDIA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246245" y="4399176"/>
              <a:ext cx="830997" cy="2077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迅速响应用户</a:t>
              </a: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7849362" y="6015443"/>
            <a:ext cx="510425" cy="0"/>
          </a:xfrm>
          <a:prstGeom prst="line">
            <a:avLst/>
          </a:prstGeom>
          <a:noFill/>
          <a:ln w="12700">
            <a:solidFill>
              <a:schemeClr val="bg1"/>
            </a:solidFill>
          </a:ln>
        </p:spPr>
      </p:cxnSp>
      <p:grpSp>
        <p:nvGrpSpPr>
          <p:cNvPr id="46" name="组合 45"/>
          <p:cNvGrpSpPr/>
          <p:nvPr/>
        </p:nvGrpSpPr>
        <p:grpSpPr>
          <a:xfrm>
            <a:off x="5718861" y="3413162"/>
            <a:ext cx="765207" cy="765209"/>
            <a:chOff x="3843338" y="515938"/>
            <a:chExt cx="450850" cy="450850"/>
          </a:xfrm>
          <a:solidFill>
            <a:schemeClr val="bg1"/>
          </a:solidFill>
        </p:grpSpPr>
        <p:sp>
          <p:nvSpPr>
            <p:cNvPr id="47" name="Freeform 55"/>
            <p:cNvSpPr>
              <a:spLocks noEditPoints="1"/>
            </p:cNvSpPr>
            <p:nvPr/>
          </p:nvSpPr>
          <p:spPr bwMode="auto">
            <a:xfrm>
              <a:off x="3843338" y="515938"/>
              <a:ext cx="450850" cy="450850"/>
            </a:xfrm>
            <a:custGeom>
              <a:avLst/>
              <a:gdLst>
                <a:gd name="T0" fmla="*/ 114 w 120"/>
                <a:gd name="T1" fmla="*/ 0 h 120"/>
                <a:gd name="T2" fmla="*/ 6 w 120"/>
                <a:gd name="T3" fmla="*/ 0 h 120"/>
                <a:gd name="T4" fmla="*/ 0 w 120"/>
                <a:gd name="T5" fmla="*/ 6 h 120"/>
                <a:gd name="T6" fmla="*/ 0 w 120"/>
                <a:gd name="T7" fmla="*/ 84 h 120"/>
                <a:gd name="T8" fmla="*/ 6 w 120"/>
                <a:gd name="T9" fmla="*/ 90 h 120"/>
                <a:gd name="T10" fmla="*/ 45 w 120"/>
                <a:gd name="T11" fmla="*/ 90 h 120"/>
                <a:gd name="T12" fmla="*/ 30 w 120"/>
                <a:gd name="T13" fmla="*/ 115 h 120"/>
                <a:gd name="T14" fmla="*/ 32 w 120"/>
                <a:gd name="T15" fmla="*/ 120 h 120"/>
                <a:gd name="T16" fmla="*/ 36 w 120"/>
                <a:gd name="T17" fmla="*/ 118 h 120"/>
                <a:gd name="T18" fmla="*/ 52 w 120"/>
                <a:gd name="T19" fmla="*/ 90 h 120"/>
                <a:gd name="T20" fmla="*/ 68 w 120"/>
                <a:gd name="T21" fmla="*/ 90 h 120"/>
                <a:gd name="T22" fmla="*/ 84 w 120"/>
                <a:gd name="T23" fmla="*/ 118 h 120"/>
                <a:gd name="T24" fmla="*/ 88 w 120"/>
                <a:gd name="T25" fmla="*/ 120 h 120"/>
                <a:gd name="T26" fmla="*/ 90 w 120"/>
                <a:gd name="T27" fmla="*/ 115 h 120"/>
                <a:gd name="T28" fmla="*/ 75 w 120"/>
                <a:gd name="T29" fmla="*/ 90 h 120"/>
                <a:gd name="T30" fmla="*/ 114 w 120"/>
                <a:gd name="T31" fmla="*/ 90 h 120"/>
                <a:gd name="T32" fmla="*/ 120 w 120"/>
                <a:gd name="T33" fmla="*/ 84 h 120"/>
                <a:gd name="T34" fmla="*/ 120 w 120"/>
                <a:gd name="T35" fmla="*/ 6 h 120"/>
                <a:gd name="T36" fmla="*/ 114 w 120"/>
                <a:gd name="T37" fmla="*/ 0 h 120"/>
                <a:gd name="T38" fmla="*/ 114 w 120"/>
                <a:gd name="T39" fmla="*/ 84 h 120"/>
                <a:gd name="T40" fmla="*/ 6 w 120"/>
                <a:gd name="T41" fmla="*/ 84 h 120"/>
                <a:gd name="T42" fmla="*/ 6 w 120"/>
                <a:gd name="T43" fmla="*/ 6 h 120"/>
                <a:gd name="T44" fmla="*/ 114 w 120"/>
                <a:gd name="T45" fmla="*/ 6 h 120"/>
                <a:gd name="T46" fmla="*/ 114 w 120"/>
                <a:gd name="T47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20">
                  <a:moveTo>
                    <a:pt x="114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5" y="90"/>
                    <a:pt x="45" y="90"/>
                    <a:pt x="45" y="90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0" y="117"/>
                    <a:pt x="30" y="119"/>
                    <a:pt x="32" y="120"/>
                  </a:cubicBezTo>
                  <a:cubicBezTo>
                    <a:pt x="33" y="120"/>
                    <a:pt x="35" y="120"/>
                    <a:pt x="36" y="118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84" y="118"/>
                    <a:pt x="84" y="118"/>
                    <a:pt x="84" y="118"/>
                  </a:cubicBezTo>
                  <a:cubicBezTo>
                    <a:pt x="85" y="120"/>
                    <a:pt x="87" y="120"/>
                    <a:pt x="88" y="120"/>
                  </a:cubicBezTo>
                  <a:cubicBezTo>
                    <a:pt x="90" y="119"/>
                    <a:pt x="90" y="117"/>
                    <a:pt x="90" y="115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7" y="90"/>
                    <a:pt x="120" y="87"/>
                    <a:pt x="120" y="84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lose/>
                  <a:moveTo>
                    <a:pt x="114" y="84"/>
                  </a:moveTo>
                  <a:cubicBezTo>
                    <a:pt x="6" y="84"/>
                    <a:pt x="6" y="84"/>
                    <a:pt x="6" y="84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14" y="6"/>
                    <a:pt x="114" y="6"/>
                    <a:pt x="114" y="6"/>
                  </a:cubicBezTo>
                  <a:lnTo>
                    <a:pt x="114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48" name="Freeform 56"/>
            <p:cNvSpPr>
              <a:spLocks/>
            </p:cNvSpPr>
            <p:nvPr/>
          </p:nvSpPr>
          <p:spPr bwMode="auto">
            <a:xfrm>
              <a:off x="3922713" y="595313"/>
              <a:ext cx="292100" cy="179388"/>
            </a:xfrm>
            <a:custGeom>
              <a:avLst/>
              <a:gdLst>
                <a:gd name="T0" fmla="*/ 3 w 78"/>
                <a:gd name="T1" fmla="*/ 48 h 48"/>
                <a:gd name="T2" fmla="*/ 5 w 78"/>
                <a:gd name="T3" fmla="*/ 47 h 48"/>
                <a:gd name="T4" fmla="*/ 28 w 78"/>
                <a:gd name="T5" fmla="*/ 13 h 48"/>
                <a:gd name="T6" fmla="*/ 55 w 78"/>
                <a:gd name="T7" fmla="*/ 35 h 48"/>
                <a:gd name="T8" fmla="*/ 58 w 78"/>
                <a:gd name="T9" fmla="*/ 36 h 48"/>
                <a:gd name="T10" fmla="*/ 60 w 78"/>
                <a:gd name="T11" fmla="*/ 35 h 48"/>
                <a:gd name="T12" fmla="*/ 78 w 78"/>
                <a:gd name="T13" fmla="*/ 5 h 48"/>
                <a:gd name="T14" fmla="*/ 77 w 78"/>
                <a:gd name="T15" fmla="*/ 0 h 48"/>
                <a:gd name="T16" fmla="*/ 72 w 78"/>
                <a:gd name="T17" fmla="*/ 1 h 48"/>
                <a:gd name="T18" fmla="*/ 56 w 78"/>
                <a:gd name="T19" fmla="*/ 29 h 48"/>
                <a:gd name="T20" fmla="*/ 29 w 78"/>
                <a:gd name="T21" fmla="*/ 7 h 48"/>
                <a:gd name="T22" fmla="*/ 27 w 78"/>
                <a:gd name="T23" fmla="*/ 6 h 48"/>
                <a:gd name="T24" fmla="*/ 25 w 78"/>
                <a:gd name="T25" fmla="*/ 7 h 48"/>
                <a:gd name="T26" fmla="*/ 1 w 78"/>
                <a:gd name="T27" fmla="*/ 43 h 48"/>
                <a:gd name="T28" fmla="*/ 1 w 78"/>
                <a:gd name="T29" fmla="*/ 47 h 48"/>
                <a:gd name="T30" fmla="*/ 3 w 78"/>
                <a:gd name="T3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48">
                  <a:moveTo>
                    <a:pt x="3" y="48"/>
                  </a:moveTo>
                  <a:cubicBezTo>
                    <a:pt x="4" y="48"/>
                    <a:pt x="5" y="48"/>
                    <a:pt x="5" y="4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6" y="36"/>
                    <a:pt x="57" y="36"/>
                    <a:pt x="58" y="36"/>
                  </a:cubicBezTo>
                  <a:cubicBezTo>
                    <a:pt x="58" y="36"/>
                    <a:pt x="59" y="35"/>
                    <a:pt x="60" y="3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3"/>
                    <a:pt x="78" y="1"/>
                    <a:pt x="77" y="0"/>
                  </a:cubicBezTo>
                  <a:cubicBezTo>
                    <a:pt x="75" y="0"/>
                    <a:pt x="73" y="0"/>
                    <a:pt x="72" y="1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6"/>
                    <a:pt x="27" y="6"/>
                    <a:pt x="27" y="6"/>
                  </a:cubicBezTo>
                  <a:cubicBezTo>
                    <a:pt x="26" y="6"/>
                    <a:pt x="25" y="7"/>
                    <a:pt x="25" y="7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5"/>
                    <a:pt x="0" y="47"/>
                    <a:pt x="1" y="47"/>
                  </a:cubicBezTo>
                  <a:cubicBezTo>
                    <a:pt x="2" y="48"/>
                    <a:pt x="2" y="48"/>
                    <a:pt x="3" y="4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结论验证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7250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00"/>
                            </p:stCondLst>
                            <p:childTnLst>
                              <p:par>
                                <p:cTn id="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  <p:bldP spid="52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文框 1"/>
          <p:cNvSpPr/>
          <p:nvPr/>
        </p:nvSpPr>
        <p:spPr>
          <a:xfrm rot="16200000">
            <a:off x="2383157" y="766615"/>
            <a:ext cx="3160177" cy="6294487"/>
          </a:xfrm>
          <a:prstGeom prst="frame">
            <a:avLst>
              <a:gd name="adj1" fmla="val 50000"/>
            </a:avLst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4526" y="2533738"/>
            <a:ext cx="2932839" cy="2747951"/>
          </a:xfrm>
          <a:prstGeom prst="rect">
            <a:avLst/>
          </a:prstGeom>
          <a:blipFill dpi="0" rotWithShape="1">
            <a:blip r:embed="rId2"/>
            <a:srcRect/>
            <a:stretch>
              <a:fillRect l="-36000" t="-2000" r="-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>
                <a:blip r:embed="rId2"/>
                <a:stretch>
                  <a:fillRect l="-63000" t="-71000" r="-93000" b="-79000"/>
                </a:stretch>
              </a:blipFill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7315473" y="2475448"/>
            <a:ext cx="21913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论文总结</a:t>
            </a:r>
            <a:endParaRPr lang="zh-CN" altLang="en-US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7315474" y="3210000"/>
            <a:ext cx="41072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请写下你对该论文研究的总结性陈词，并分点阐述核心观点。请写下你对该论文研究的总结性陈词，并分点阐述核心观点</a:t>
            </a:r>
            <a:r>
              <a:rPr lang="zh-CN" altLang="zh-CN" sz="1600" dirty="0" smtClean="0"/>
              <a:t>。</a:t>
            </a:r>
            <a:r>
              <a:rPr lang="zh-CN" altLang="zh-CN" sz="1600" dirty="0"/>
              <a:t>请写下你对该论文研究的总结性陈词，并分点阐述核心观点。请写下你对该论文研究的总结性陈词，并分点阐述核心观点。</a:t>
            </a:r>
          </a:p>
          <a:p>
            <a:endParaRPr lang="zh-CN" altLang="zh-CN" sz="1600" dirty="0"/>
          </a:p>
        </p:txBody>
      </p:sp>
      <p:sp>
        <p:nvSpPr>
          <p:cNvPr id="259" name="文本框 258"/>
          <p:cNvSpPr txBox="1"/>
          <p:nvPr/>
        </p:nvSpPr>
        <p:spPr>
          <a:xfrm>
            <a:off x="9457707" y="4901691"/>
            <a:ext cx="1924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——The Writer 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3353" y="3245993"/>
            <a:ext cx="26211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>
                <a:solidFill>
                  <a:schemeClr val="bg1"/>
                </a:solidFill>
              </a:rPr>
              <a:t>请写下你对该论文研究的总结性陈词，并分点阐述核心观点。请写下你对该论文研究的总结性陈词，并分点阐述核心观点。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论文总结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228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5811048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073997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8548097" y="5832366"/>
            <a:ext cx="667659" cy="87087"/>
          </a:xfrm>
          <a:prstGeom prst="ellipse">
            <a:avLst/>
          </a:prstGeom>
          <a:solidFill>
            <a:schemeClr val="tx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 flipV="1">
            <a:off x="7101251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 flipV="1">
            <a:off x="1627150" y="1859359"/>
            <a:ext cx="3561356" cy="4016964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073997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62717" y="3825067"/>
            <a:ext cx="290219" cy="226200"/>
            <a:chOff x="9439656" y="2777910"/>
            <a:chExt cx="548947" cy="427856"/>
          </a:xfrm>
          <a:solidFill>
            <a:schemeClr val="bg1"/>
          </a:solidFill>
        </p:grpSpPr>
        <p:sp>
          <p:nvSpPr>
            <p:cNvPr id="46" name="Freeform 267"/>
            <p:cNvSpPr>
              <a:spLocks noEditPoints="1"/>
            </p:cNvSpPr>
            <p:nvPr/>
          </p:nvSpPr>
          <p:spPr bwMode="auto">
            <a:xfrm>
              <a:off x="9439656" y="2777910"/>
              <a:ext cx="548947" cy="427856"/>
            </a:xfrm>
            <a:custGeom>
              <a:avLst/>
              <a:gdLst>
                <a:gd name="T0" fmla="*/ 224 w 260"/>
                <a:gd name="T1" fmla="*/ 0 h 202"/>
                <a:gd name="T2" fmla="*/ 36 w 260"/>
                <a:gd name="T3" fmla="*/ 0 h 202"/>
                <a:gd name="T4" fmla="*/ 0 w 260"/>
                <a:gd name="T5" fmla="*/ 36 h 202"/>
                <a:gd name="T6" fmla="*/ 0 w 260"/>
                <a:gd name="T7" fmla="*/ 166 h 202"/>
                <a:gd name="T8" fmla="*/ 36 w 260"/>
                <a:gd name="T9" fmla="*/ 202 h 202"/>
                <a:gd name="T10" fmla="*/ 224 w 260"/>
                <a:gd name="T11" fmla="*/ 202 h 202"/>
                <a:gd name="T12" fmla="*/ 260 w 260"/>
                <a:gd name="T13" fmla="*/ 166 h 202"/>
                <a:gd name="T14" fmla="*/ 260 w 260"/>
                <a:gd name="T15" fmla="*/ 36 h 202"/>
                <a:gd name="T16" fmla="*/ 224 w 260"/>
                <a:gd name="T17" fmla="*/ 0 h 202"/>
                <a:gd name="T18" fmla="*/ 239 w 260"/>
                <a:gd name="T19" fmla="*/ 166 h 202"/>
                <a:gd name="T20" fmla="*/ 224 w 260"/>
                <a:gd name="T21" fmla="*/ 181 h 202"/>
                <a:gd name="T22" fmla="*/ 36 w 260"/>
                <a:gd name="T23" fmla="*/ 181 h 202"/>
                <a:gd name="T24" fmla="*/ 22 w 260"/>
                <a:gd name="T25" fmla="*/ 166 h 202"/>
                <a:gd name="T26" fmla="*/ 22 w 260"/>
                <a:gd name="T27" fmla="*/ 36 h 202"/>
                <a:gd name="T28" fmla="*/ 36 w 260"/>
                <a:gd name="T29" fmla="*/ 21 h 202"/>
                <a:gd name="T30" fmla="*/ 224 w 260"/>
                <a:gd name="T31" fmla="*/ 21 h 202"/>
                <a:gd name="T32" fmla="*/ 239 w 260"/>
                <a:gd name="T33" fmla="*/ 36 h 202"/>
                <a:gd name="T34" fmla="*/ 239 w 260"/>
                <a:gd name="T35" fmla="*/ 16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202">
                  <a:moveTo>
                    <a:pt x="22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6"/>
                    <a:pt x="16" y="202"/>
                    <a:pt x="36" y="202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44" y="202"/>
                    <a:pt x="260" y="186"/>
                    <a:pt x="260" y="166"/>
                  </a:cubicBezTo>
                  <a:cubicBezTo>
                    <a:pt x="260" y="36"/>
                    <a:pt x="260" y="36"/>
                    <a:pt x="260" y="36"/>
                  </a:cubicBezTo>
                  <a:cubicBezTo>
                    <a:pt x="260" y="16"/>
                    <a:pt x="244" y="0"/>
                    <a:pt x="224" y="0"/>
                  </a:cubicBezTo>
                  <a:close/>
                  <a:moveTo>
                    <a:pt x="239" y="166"/>
                  </a:moveTo>
                  <a:cubicBezTo>
                    <a:pt x="239" y="174"/>
                    <a:pt x="232" y="181"/>
                    <a:pt x="224" y="181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28" y="181"/>
                    <a:pt x="22" y="174"/>
                    <a:pt x="22" y="16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28"/>
                    <a:pt x="28" y="21"/>
                    <a:pt x="36" y="21"/>
                  </a:cubicBezTo>
                  <a:cubicBezTo>
                    <a:pt x="224" y="21"/>
                    <a:pt x="224" y="21"/>
                    <a:pt x="224" y="21"/>
                  </a:cubicBezTo>
                  <a:cubicBezTo>
                    <a:pt x="232" y="21"/>
                    <a:pt x="239" y="28"/>
                    <a:pt x="239" y="36"/>
                  </a:cubicBezTo>
                  <a:lnTo>
                    <a:pt x="239" y="1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68"/>
            <p:cNvSpPr>
              <a:spLocks/>
            </p:cNvSpPr>
            <p:nvPr/>
          </p:nvSpPr>
          <p:spPr bwMode="auto">
            <a:xfrm>
              <a:off x="9638784" y="2884201"/>
              <a:ext cx="192401" cy="215273"/>
            </a:xfrm>
            <a:custGeom>
              <a:avLst/>
              <a:gdLst>
                <a:gd name="T0" fmla="*/ 80 w 91"/>
                <a:gd name="T1" fmla="*/ 40 h 102"/>
                <a:gd name="T2" fmla="*/ 19 w 91"/>
                <a:gd name="T3" fmla="*/ 6 h 102"/>
                <a:gd name="T4" fmla="*/ 0 w 91"/>
                <a:gd name="T5" fmla="*/ 17 h 102"/>
                <a:gd name="T6" fmla="*/ 0 w 91"/>
                <a:gd name="T7" fmla="*/ 85 h 102"/>
                <a:gd name="T8" fmla="*/ 19 w 91"/>
                <a:gd name="T9" fmla="*/ 96 h 102"/>
                <a:gd name="T10" fmla="*/ 80 w 91"/>
                <a:gd name="T11" fmla="*/ 62 h 102"/>
                <a:gd name="T12" fmla="*/ 80 w 91"/>
                <a:gd name="T13" fmla="*/ 4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02">
                  <a:moveTo>
                    <a:pt x="80" y="4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8" y="0"/>
                    <a:pt x="0" y="5"/>
                    <a:pt x="0" y="17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7"/>
                    <a:pt x="8" y="102"/>
                    <a:pt x="19" y="96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91" y="56"/>
                    <a:pt x="91" y="46"/>
                    <a:pt x="80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flipV="1">
            <a:off x="4277491" y="1663759"/>
            <a:ext cx="3734772" cy="4212565"/>
          </a:xfrm>
          <a:custGeom>
            <a:avLst/>
            <a:gdLst>
              <a:gd name="connsiteX0" fmla="*/ 1520109 w 3561356"/>
              <a:gd name="connsiteY0" fmla="*/ 892608 h 4016964"/>
              <a:gd name="connsiteX1" fmla="*/ 1780678 w 3561356"/>
              <a:gd name="connsiteY1" fmla="*/ 304801 h 4016964"/>
              <a:gd name="connsiteX2" fmla="*/ 2041246 w 3561356"/>
              <a:gd name="connsiteY2" fmla="*/ 892608 h 4016964"/>
              <a:gd name="connsiteX3" fmla="*/ 0 w 3561356"/>
              <a:gd name="connsiteY3" fmla="*/ 4016964 h 4016964"/>
              <a:gd name="connsiteX4" fmla="*/ 3561356 w 3561356"/>
              <a:gd name="connsiteY4" fmla="*/ 4016964 h 4016964"/>
              <a:gd name="connsiteX5" fmla="*/ 1780678 w 3561356"/>
              <a:gd name="connsiteY5" fmla="*/ 0 h 4016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61356" h="4016964">
                <a:moveTo>
                  <a:pt x="1520109" y="892608"/>
                </a:moveTo>
                <a:lnTo>
                  <a:pt x="1780678" y="304801"/>
                </a:lnTo>
                <a:lnTo>
                  <a:pt x="2041246" y="892608"/>
                </a:lnTo>
                <a:close/>
                <a:moveTo>
                  <a:pt x="0" y="4016964"/>
                </a:moveTo>
                <a:lnTo>
                  <a:pt x="3561356" y="4016964"/>
                </a:lnTo>
                <a:lnTo>
                  <a:pt x="1780678" y="0"/>
                </a:lnTo>
                <a:close/>
              </a:path>
            </a:pathLst>
          </a:custGeom>
          <a:solidFill>
            <a:srgbClr val="E0A9CB"/>
          </a:solidFill>
          <a:ln w="57150" cap="flat">
            <a:noFill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071840" y="2490053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381194" y="2046250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sp>
        <p:nvSpPr>
          <p:cNvPr id="54" name="椭圆 53"/>
          <p:cNvSpPr/>
          <p:nvPr/>
        </p:nvSpPr>
        <p:spPr>
          <a:xfrm>
            <a:off x="5811048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5" name="Freeform 247"/>
          <p:cNvSpPr>
            <a:spLocks noEditPoints="1"/>
          </p:cNvSpPr>
          <p:nvPr/>
        </p:nvSpPr>
        <p:spPr bwMode="auto">
          <a:xfrm>
            <a:off x="6014351" y="3807641"/>
            <a:ext cx="261055" cy="261055"/>
          </a:xfrm>
          <a:custGeom>
            <a:avLst/>
            <a:gdLst>
              <a:gd name="T0" fmla="*/ 223 w 234"/>
              <a:gd name="T1" fmla="*/ 203 h 234"/>
              <a:gd name="T2" fmla="*/ 167 w 234"/>
              <a:gd name="T3" fmla="*/ 147 h 234"/>
              <a:gd name="T4" fmla="*/ 166 w 234"/>
              <a:gd name="T5" fmla="*/ 146 h 234"/>
              <a:gd name="T6" fmla="*/ 156 w 234"/>
              <a:gd name="T7" fmla="*/ 34 h 234"/>
              <a:gd name="T8" fmla="*/ 33 w 234"/>
              <a:gd name="T9" fmla="*/ 34 h 234"/>
              <a:gd name="T10" fmla="*/ 33 w 234"/>
              <a:gd name="T11" fmla="*/ 157 h 234"/>
              <a:gd name="T12" fmla="*/ 145 w 234"/>
              <a:gd name="T13" fmla="*/ 166 h 234"/>
              <a:gd name="T14" fmla="*/ 147 w 234"/>
              <a:gd name="T15" fmla="*/ 168 h 234"/>
              <a:gd name="T16" fmla="*/ 202 w 234"/>
              <a:gd name="T17" fmla="*/ 223 h 234"/>
              <a:gd name="T18" fmla="*/ 228 w 234"/>
              <a:gd name="T19" fmla="*/ 229 h 234"/>
              <a:gd name="T20" fmla="*/ 223 w 234"/>
              <a:gd name="T21" fmla="*/ 203 h 234"/>
              <a:gd name="T22" fmla="*/ 53 w 234"/>
              <a:gd name="T23" fmla="*/ 137 h 234"/>
              <a:gd name="T24" fmla="*/ 53 w 234"/>
              <a:gd name="T25" fmla="*/ 54 h 234"/>
              <a:gd name="T26" fmla="*/ 136 w 234"/>
              <a:gd name="T27" fmla="*/ 54 h 234"/>
              <a:gd name="T28" fmla="*/ 136 w 234"/>
              <a:gd name="T29" fmla="*/ 137 h 234"/>
              <a:gd name="T30" fmla="*/ 53 w 234"/>
              <a:gd name="T31" fmla="*/ 137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4" h="234">
                <a:moveTo>
                  <a:pt x="223" y="203"/>
                </a:moveTo>
                <a:cubicBezTo>
                  <a:pt x="167" y="147"/>
                  <a:pt x="167" y="147"/>
                  <a:pt x="167" y="147"/>
                </a:cubicBezTo>
                <a:cubicBezTo>
                  <a:pt x="167" y="147"/>
                  <a:pt x="166" y="146"/>
                  <a:pt x="166" y="146"/>
                </a:cubicBezTo>
                <a:cubicBezTo>
                  <a:pt x="190" y="112"/>
                  <a:pt x="187" y="65"/>
                  <a:pt x="156" y="34"/>
                </a:cubicBezTo>
                <a:cubicBezTo>
                  <a:pt x="122" y="0"/>
                  <a:pt x="67" y="0"/>
                  <a:pt x="33" y="34"/>
                </a:cubicBezTo>
                <a:cubicBezTo>
                  <a:pt x="0" y="68"/>
                  <a:pt x="0" y="123"/>
                  <a:pt x="33" y="157"/>
                </a:cubicBezTo>
                <a:cubicBezTo>
                  <a:pt x="64" y="187"/>
                  <a:pt x="111" y="190"/>
                  <a:pt x="145" y="166"/>
                </a:cubicBezTo>
                <a:cubicBezTo>
                  <a:pt x="146" y="167"/>
                  <a:pt x="146" y="167"/>
                  <a:pt x="147" y="168"/>
                </a:cubicBezTo>
                <a:cubicBezTo>
                  <a:pt x="202" y="223"/>
                  <a:pt x="202" y="223"/>
                  <a:pt x="202" y="223"/>
                </a:cubicBezTo>
                <a:cubicBezTo>
                  <a:pt x="211" y="232"/>
                  <a:pt x="222" y="234"/>
                  <a:pt x="228" y="229"/>
                </a:cubicBezTo>
                <a:cubicBezTo>
                  <a:pt x="234" y="223"/>
                  <a:pt x="231" y="211"/>
                  <a:pt x="223" y="203"/>
                </a:cubicBezTo>
                <a:close/>
                <a:moveTo>
                  <a:pt x="53" y="137"/>
                </a:moveTo>
                <a:cubicBezTo>
                  <a:pt x="31" y="114"/>
                  <a:pt x="31" y="77"/>
                  <a:pt x="53" y="54"/>
                </a:cubicBezTo>
                <a:cubicBezTo>
                  <a:pt x="76" y="31"/>
                  <a:pt x="113" y="31"/>
                  <a:pt x="136" y="54"/>
                </a:cubicBezTo>
                <a:cubicBezTo>
                  <a:pt x="159" y="77"/>
                  <a:pt x="159" y="114"/>
                  <a:pt x="136" y="137"/>
                </a:cubicBezTo>
                <a:cubicBezTo>
                  <a:pt x="113" y="160"/>
                  <a:pt x="76" y="160"/>
                  <a:pt x="53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8548099" y="3604337"/>
            <a:ext cx="667659" cy="667659"/>
          </a:xfrm>
          <a:prstGeom prst="ellipse">
            <a:avLst/>
          </a:prstGeom>
          <a:noFill/>
          <a:ln w="2857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Freeform 271"/>
          <p:cNvSpPr>
            <a:spLocks noEditPoints="1"/>
          </p:cNvSpPr>
          <p:nvPr/>
        </p:nvSpPr>
        <p:spPr bwMode="auto">
          <a:xfrm>
            <a:off x="8788035" y="3788436"/>
            <a:ext cx="187788" cy="299465"/>
          </a:xfrm>
          <a:custGeom>
            <a:avLst/>
            <a:gdLst>
              <a:gd name="T0" fmla="*/ 146 w 168"/>
              <a:gd name="T1" fmla="*/ 163 h 268"/>
              <a:gd name="T2" fmla="*/ 124 w 168"/>
              <a:gd name="T3" fmla="*/ 149 h 268"/>
              <a:gd name="T4" fmla="*/ 153 w 168"/>
              <a:gd name="T5" fmla="*/ 76 h 268"/>
              <a:gd name="T6" fmla="*/ 84 w 168"/>
              <a:gd name="T7" fmla="*/ 0 h 268"/>
              <a:gd name="T8" fmla="*/ 16 w 168"/>
              <a:gd name="T9" fmla="*/ 76 h 268"/>
              <a:gd name="T10" fmla="*/ 44 w 168"/>
              <a:gd name="T11" fmla="*/ 149 h 268"/>
              <a:gd name="T12" fmla="*/ 23 w 168"/>
              <a:gd name="T13" fmla="*/ 163 h 268"/>
              <a:gd name="T14" fmla="*/ 0 w 168"/>
              <a:gd name="T15" fmla="*/ 206 h 268"/>
              <a:gd name="T16" fmla="*/ 84 w 168"/>
              <a:gd name="T17" fmla="*/ 268 h 268"/>
              <a:gd name="T18" fmla="*/ 168 w 168"/>
              <a:gd name="T19" fmla="*/ 206 h 268"/>
              <a:gd name="T20" fmla="*/ 146 w 168"/>
              <a:gd name="T21" fmla="*/ 163 h 268"/>
              <a:gd name="T22" fmla="*/ 37 w 168"/>
              <a:gd name="T23" fmla="*/ 76 h 268"/>
              <a:gd name="T24" fmla="*/ 84 w 168"/>
              <a:gd name="T25" fmla="*/ 21 h 268"/>
              <a:gd name="T26" fmla="*/ 131 w 168"/>
              <a:gd name="T27" fmla="*/ 76 h 268"/>
              <a:gd name="T28" fmla="*/ 84 w 168"/>
              <a:gd name="T29" fmla="*/ 144 h 268"/>
              <a:gd name="T30" fmla="*/ 37 w 168"/>
              <a:gd name="T31" fmla="*/ 76 h 268"/>
              <a:gd name="T32" fmla="*/ 84 w 168"/>
              <a:gd name="T33" fmla="*/ 246 h 268"/>
              <a:gd name="T34" fmla="*/ 22 w 168"/>
              <a:gd name="T35" fmla="*/ 206 h 268"/>
              <a:gd name="T36" fmla="*/ 33 w 168"/>
              <a:gd name="T37" fmla="*/ 182 h 268"/>
              <a:gd name="T38" fmla="*/ 63 w 168"/>
              <a:gd name="T39" fmla="*/ 162 h 268"/>
              <a:gd name="T40" fmla="*/ 84 w 168"/>
              <a:gd name="T41" fmla="*/ 166 h 268"/>
              <a:gd name="T42" fmla="*/ 106 w 168"/>
              <a:gd name="T43" fmla="*/ 162 h 268"/>
              <a:gd name="T44" fmla="*/ 135 w 168"/>
              <a:gd name="T45" fmla="*/ 182 h 268"/>
              <a:gd name="T46" fmla="*/ 147 w 168"/>
              <a:gd name="T47" fmla="*/ 206 h 268"/>
              <a:gd name="T48" fmla="*/ 84 w 168"/>
              <a:gd name="T49" fmla="*/ 246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8" h="268">
                <a:moveTo>
                  <a:pt x="146" y="163"/>
                </a:moveTo>
                <a:cubicBezTo>
                  <a:pt x="140" y="160"/>
                  <a:pt x="133" y="156"/>
                  <a:pt x="124" y="149"/>
                </a:cubicBezTo>
                <a:cubicBezTo>
                  <a:pt x="142" y="131"/>
                  <a:pt x="153" y="103"/>
                  <a:pt x="153" y="76"/>
                </a:cubicBezTo>
                <a:cubicBezTo>
                  <a:pt x="153" y="32"/>
                  <a:pt x="124" y="0"/>
                  <a:pt x="84" y="0"/>
                </a:cubicBezTo>
                <a:cubicBezTo>
                  <a:pt x="44" y="0"/>
                  <a:pt x="16" y="32"/>
                  <a:pt x="16" y="76"/>
                </a:cubicBezTo>
                <a:cubicBezTo>
                  <a:pt x="16" y="103"/>
                  <a:pt x="26" y="131"/>
                  <a:pt x="44" y="149"/>
                </a:cubicBezTo>
                <a:cubicBezTo>
                  <a:pt x="35" y="156"/>
                  <a:pt x="28" y="160"/>
                  <a:pt x="23" y="163"/>
                </a:cubicBezTo>
                <a:cubicBezTo>
                  <a:pt x="6" y="173"/>
                  <a:pt x="0" y="179"/>
                  <a:pt x="0" y="206"/>
                </a:cubicBezTo>
                <a:cubicBezTo>
                  <a:pt x="0" y="243"/>
                  <a:pt x="33" y="268"/>
                  <a:pt x="84" y="268"/>
                </a:cubicBezTo>
                <a:cubicBezTo>
                  <a:pt x="135" y="268"/>
                  <a:pt x="168" y="243"/>
                  <a:pt x="168" y="206"/>
                </a:cubicBezTo>
                <a:cubicBezTo>
                  <a:pt x="168" y="179"/>
                  <a:pt x="163" y="173"/>
                  <a:pt x="146" y="163"/>
                </a:cubicBezTo>
                <a:close/>
                <a:moveTo>
                  <a:pt x="37" y="76"/>
                </a:moveTo>
                <a:cubicBezTo>
                  <a:pt x="37" y="49"/>
                  <a:pt x="52" y="21"/>
                  <a:pt x="84" y="21"/>
                </a:cubicBezTo>
                <a:cubicBezTo>
                  <a:pt x="117" y="21"/>
                  <a:pt x="131" y="49"/>
                  <a:pt x="131" y="76"/>
                </a:cubicBezTo>
                <a:cubicBezTo>
                  <a:pt x="131" y="108"/>
                  <a:pt x="112" y="144"/>
                  <a:pt x="84" y="144"/>
                </a:cubicBezTo>
                <a:cubicBezTo>
                  <a:pt x="57" y="144"/>
                  <a:pt x="37" y="108"/>
                  <a:pt x="37" y="76"/>
                </a:cubicBezTo>
                <a:close/>
                <a:moveTo>
                  <a:pt x="84" y="246"/>
                </a:moveTo>
                <a:cubicBezTo>
                  <a:pt x="70" y="246"/>
                  <a:pt x="22" y="243"/>
                  <a:pt x="22" y="206"/>
                </a:cubicBezTo>
                <a:cubicBezTo>
                  <a:pt x="22" y="189"/>
                  <a:pt x="22" y="189"/>
                  <a:pt x="33" y="182"/>
                </a:cubicBezTo>
                <a:cubicBezTo>
                  <a:pt x="40" y="178"/>
                  <a:pt x="50" y="172"/>
                  <a:pt x="63" y="162"/>
                </a:cubicBezTo>
                <a:cubicBezTo>
                  <a:pt x="70" y="165"/>
                  <a:pt x="77" y="166"/>
                  <a:pt x="84" y="166"/>
                </a:cubicBezTo>
                <a:cubicBezTo>
                  <a:pt x="92" y="166"/>
                  <a:pt x="99" y="165"/>
                  <a:pt x="106" y="162"/>
                </a:cubicBezTo>
                <a:cubicBezTo>
                  <a:pt x="119" y="172"/>
                  <a:pt x="128" y="178"/>
                  <a:pt x="135" y="182"/>
                </a:cubicBezTo>
                <a:cubicBezTo>
                  <a:pt x="147" y="189"/>
                  <a:pt x="147" y="189"/>
                  <a:pt x="147" y="206"/>
                </a:cubicBezTo>
                <a:cubicBezTo>
                  <a:pt x="147" y="243"/>
                  <a:pt x="99" y="246"/>
                  <a:pt x="84" y="2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776353" y="3155917"/>
            <a:ext cx="0" cy="12908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3937482" y="4763469"/>
            <a:ext cx="16944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509029" y="3162189"/>
            <a:ext cx="0" cy="1290899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6670158" y="4769742"/>
            <a:ext cx="16944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关键词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70236" y="2651230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679590" y="2207427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sp>
        <p:nvSpPr>
          <p:cNvPr id="50" name="矩形 49"/>
          <p:cNvSpPr/>
          <p:nvPr/>
        </p:nvSpPr>
        <p:spPr>
          <a:xfrm>
            <a:off x="7895597" y="2640164"/>
            <a:ext cx="20976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1200" dirty="0">
                <a:solidFill>
                  <a:schemeClr val="bg1"/>
                </a:solidFill>
              </a:rPr>
              <a:t>请写下你对该论文研究的数据结论，请写下你对该论文研究的数据结论，请写下你对该论文研究的数据</a:t>
            </a:r>
            <a:r>
              <a:rPr lang="zh-CN" altLang="zh-CN" sz="1200" dirty="0" smtClean="0">
                <a:solidFill>
                  <a:schemeClr val="bg1"/>
                </a:solidFill>
              </a:rPr>
              <a:t>结论</a:t>
            </a:r>
            <a:r>
              <a:rPr lang="zh-CN" altLang="en-US" sz="1200" dirty="0" smtClean="0">
                <a:solidFill>
                  <a:schemeClr val="bg1"/>
                </a:solidFill>
              </a:rPr>
              <a:t>。</a:t>
            </a:r>
            <a:endParaRPr lang="zh-CN" altLang="zh-CN" sz="12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204951" y="2196361"/>
            <a:ext cx="14693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核心主题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数据结论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45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061893" y="3768715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583411" y="3754327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104929" y="3800585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057681" y="1437992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165612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1430204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Freeform 245"/>
          <p:cNvSpPr>
            <a:spLocks/>
          </p:cNvSpPr>
          <p:nvPr/>
        </p:nvSpPr>
        <p:spPr bwMode="auto">
          <a:xfrm>
            <a:off x="2316800" y="1739352"/>
            <a:ext cx="442149" cy="44214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285288" y="4075268"/>
            <a:ext cx="505173" cy="37888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84648" y="4037105"/>
            <a:ext cx="452125" cy="45520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392773" y="4075268"/>
            <a:ext cx="404481" cy="37888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579199" y="1423604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100717" y="1469861"/>
            <a:ext cx="1014979" cy="1029019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52791" y="1683597"/>
            <a:ext cx="493827" cy="493827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397251" y="1671509"/>
            <a:ext cx="395520" cy="57783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3" name="TextBox 6"/>
          <p:cNvSpPr txBox="1"/>
          <p:nvPr/>
        </p:nvSpPr>
        <p:spPr>
          <a:xfrm>
            <a:off x="4723737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TextBox 7"/>
          <p:cNvSpPr txBox="1"/>
          <p:nvPr/>
        </p:nvSpPr>
        <p:spPr>
          <a:xfrm>
            <a:off x="4988329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TextBox 6"/>
          <p:cNvSpPr txBox="1"/>
          <p:nvPr/>
        </p:nvSpPr>
        <p:spPr>
          <a:xfrm>
            <a:off x="8281862" y="259801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TextBox 7"/>
          <p:cNvSpPr txBox="1"/>
          <p:nvPr/>
        </p:nvSpPr>
        <p:spPr>
          <a:xfrm>
            <a:off x="8546454" y="2880611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TextBox 6"/>
          <p:cNvSpPr txBox="1"/>
          <p:nvPr/>
        </p:nvSpPr>
        <p:spPr>
          <a:xfrm>
            <a:off x="1165612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TextBox 7"/>
          <p:cNvSpPr txBox="1"/>
          <p:nvPr/>
        </p:nvSpPr>
        <p:spPr>
          <a:xfrm>
            <a:off x="1430204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4723737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TextBox 7"/>
          <p:cNvSpPr txBox="1"/>
          <p:nvPr/>
        </p:nvSpPr>
        <p:spPr>
          <a:xfrm>
            <a:off x="4988329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TextBox 6"/>
          <p:cNvSpPr txBox="1"/>
          <p:nvPr/>
        </p:nvSpPr>
        <p:spPr>
          <a:xfrm>
            <a:off x="8281862" y="4918398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TextBox 7"/>
          <p:cNvSpPr txBox="1"/>
          <p:nvPr/>
        </p:nvSpPr>
        <p:spPr>
          <a:xfrm>
            <a:off x="8546454" y="5200998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创新</a:t>
            </a:r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点与不足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029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1" grpId="0" animBg="1"/>
      <p:bldP spid="27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5365645" y="1475016"/>
            <a:ext cx="1440319" cy="5367694"/>
          </a:xfrm>
          <a:custGeom>
            <a:avLst/>
            <a:gdLst>
              <a:gd name="T0" fmla="*/ 770 w 1514"/>
              <a:gd name="T1" fmla="*/ 0 h 5643"/>
              <a:gd name="T2" fmla="*/ 18 w 1514"/>
              <a:gd name="T3" fmla="*/ 745 h 5643"/>
              <a:gd name="T4" fmla="*/ 702 w 1514"/>
              <a:gd name="T5" fmla="*/ 2271 h 5643"/>
              <a:gd name="T6" fmla="*/ 723 w 1514"/>
              <a:gd name="T7" fmla="*/ 4798 h 5643"/>
              <a:gd name="T8" fmla="*/ 770 w 1514"/>
              <a:gd name="T9" fmla="*/ 5643 h 5643"/>
              <a:gd name="T10" fmla="*/ 816 w 1514"/>
              <a:gd name="T11" fmla="*/ 4803 h 5643"/>
              <a:gd name="T12" fmla="*/ 872 w 1514"/>
              <a:gd name="T13" fmla="*/ 2278 h 5643"/>
              <a:gd name="T14" fmla="*/ 1514 w 1514"/>
              <a:gd name="T15" fmla="*/ 745 h 5643"/>
              <a:gd name="T16" fmla="*/ 770 w 1514"/>
              <a:gd name="T17" fmla="*/ 0 h 5643"/>
              <a:gd name="T18" fmla="*/ 381 w 1514"/>
              <a:gd name="T19" fmla="*/ 1217 h 5643"/>
              <a:gd name="T20" fmla="*/ 159 w 1514"/>
              <a:gd name="T21" fmla="*/ 745 h 5643"/>
              <a:gd name="T22" fmla="*/ 770 w 1514"/>
              <a:gd name="T23" fmla="*/ 133 h 5643"/>
              <a:gd name="T24" fmla="*/ 1382 w 1514"/>
              <a:gd name="T25" fmla="*/ 745 h 5643"/>
              <a:gd name="T26" fmla="*/ 1048 w 1514"/>
              <a:gd name="T27" fmla="*/ 1311 h 5643"/>
              <a:gd name="T28" fmla="*/ 381 w 1514"/>
              <a:gd name="T29" fmla="*/ 1217 h 5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14" h="5643">
                <a:moveTo>
                  <a:pt x="770" y="0"/>
                </a:moveTo>
                <a:cubicBezTo>
                  <a:pt x="359" y="0"/>
                  <a:pt x="0" y="334"/>
                  <a:pt x="18" y="745"/>
                </a:cubicBezTo>
                <a:cubicBezTo>
                  <a:pt x="47" y="1432"/>
                  <a:pt x="656" y="1558"/>
                  <a:pt x="702" y="2271"/>
                </a:cubicBezTo>
                <a:cubicBezTo>
                  <a:pt x="736" y="2806"/>
                  <a:pt x="723" y="3445"/>
                  <a:pt x="723" y="4798"/>
                </a:cubicBezTo>
                <a:cubicBezTo>
                  <a:pt x="723" y="4939"/>
                  <a:pt x="734" y="5643"/>
                  <a:pt x="770" y="5643"/>
                </a:cubicBezTo>
                <a:cubicBezTo>
                  <a:pt x="807" y="5643"/>
                  <a:pt x="816" y="4943"/>
                  <a:pt x="816" y="4803"/>
                </a:cubicBezTo>
                <a:cubicBezTo>
                  <a:pt x="816" y="3462"/>
                  <a:pt x="842" y="2810"/>
                  <a:pt x="872" y="2278"/>
                </a:cubicBezTo>
                <a:cubicBezTo>
                  <a:pt x="912" y="1563"/>
                  <a:pt x="1514" y="1312"/>
                  <a:pt x="1514" y="745"/>
                </a:cubicBezTo>
                <a:cubicBezTo>
                  <a:pt x="1514" y="334"/>
                  <a:pt x="1181" y="0"/>
                  <a:pt x="770" y="0"/>
                </a:cubicBezTo>
                <a:close/>
                <a:moveTo>
                  <a:pt x="381" y="1217"/>
                </a:moveTo>
                <a:cubicBezTo>
                  <a:pt x="280" y="1111"/>
                  <a:pt x="159" y="935"/>
                  <a:pt x="159" y="745"/>
                </a:cubicBezTo>
                <a:cubicBezTo>
                  <a:pt x="159" y="407"/>
                  <a:pt x="432" y="133"/>
                  <a:pt x="770" y="133"/>
                </a:cubicBezTo>
                <a:cubicBezTo>
                  <a:pt x="1108" y="133"/>
                  <a:pt x="1382" y="407"/>
                  <a:pt x="1382" y="745"/>
                </a:cubicBezTo>
                <a:cubicBezTo>
                  <a:pt x="1382" y="829"/>
                  <a:pt x="1330" y="1116"/>
                  <a:pt x="1048" y="1311"/>
                </a:cubicBezTo>
                <a:cubicBezTo>
                  <a:pt x="822" y="1467"/>
                  <a:pt x="603" y="1448"/>
                  <a:pt x="381" y="1217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6144760" y="2501628"/>
            <a:ext cx="1786414" cy="4341079"/>
          </a:xfrm>
          <a:custGeom>
            <a:avLst/>
            <a:gdLst>
              <a:gd name="T0" fmla="*/ 1133 w 1878"/>
              <a:gd name="T1" fmla="*/ 0 h 4564"/>
              <a:gd name="T2" fmla="*/ 57 w 1878"/>
              <a:gd name="T3" fmla="*/ 2063 h 4564"/>
              <a:gd name="T4" fmla="*/ 70 w 1878"/>
              <a:gd name="T5" fmla="*/ 4564 h 4564"/>
              <a:gd name="T6" fmla="*/ 180 w 1878"/>
              <a:gd name="T7" fmla="*/ 2095 h 4564"/>
              <a:gd name="T8" fmla="*/ 1133 w 1878"/>
              <a:gd name="T9" fmla="*/ 1488 h 4564"/>
              <a:gd name="T10" fmla="*/ 1878 w 1878"/>
              <a:gd name="T11" fmla="*/ 744 h 4564"/>
              <a:gd name="T12" fmla="*/ 1133 w 1878"/>
              <a:gd name="T13" fmla="*/ 0 h 4564"/>
              <a:gd name="T14" fmla="*/ 1133 w 1878"/>
              <a:gd name="T15" fmla="*/ 1356 h 4564"/>
              <a:gd name="T16" fmla="*/ 544 w 1878"/>
              <a:gd name="T17" fmla="*/ 1457 h 4564"/>
              <a:gd name="T18" fmla="*/ 307 w 1878"/>
              <a:gd name="T19" fmla="*/ 1236 h 4564"/>
              <a:gd name="T20" fmla="*/ 631 w 1878"/>
              <a:gd name="T21" fmla="*/ 394 h 4564"/>
              <a:gd name="T22" fmla="*/ 631 w 1878"/>
              <a:gd name="T23" fmla="*/ 394 h 4564"/>
              <a:gd name="T24" fmla="*/ 1133 w 1878"/>
              <a:gd name="T25" fmla="*/ 131 h 4564"/>
              <a:gd name="T26" fmla="*/ 1746 w 1878"/>
              <a:gd name="T27" fmla="*/ 744 h 4564"/>
              <a:gd name="T28" fmla="*/ 1133 w 1878"/>
              <a:gd name="T29" fmla="*/ 1356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1133" y="0"/>
                </a:moveTo>
                <a:cubicBezTo>
                  <a:pt x="284" y="0"/>
                  <a:pt x="91" y="1190"/>
                  <a:pt x="57" y="2063"/>
                </a:cubicBezTo>
                <a:cubicBezTo>
                  <a:pt x="50" y="2249"/>
                  <a:pt x="0" y="4564"/>
                  <a:pt x="70" y="4564"/>
                </a:cubicBezTo>
                <a:cubicBezTo>
                  <a:pt x="141" y="4564"/>
                  <a:pt x="62" y="2554"/>
                  <a:pt x="180" y="2095"/>
                </a:cubicBezTo>
                <a:cubicBezTo>
                  <a:pt x="271" y="1743"/>
                  <a:pt x="585" y="1488"/>
                  <a:pt x="1133" y="1488"/>
                </a:cubicBezTo>
                <a:cubicBezTo>
                  <a:pt x="1544" y="1488"/>
                  <a:pt x="1878" y="1155"/>
                  <a:pt x="1878" y="744"/>
                </a:cubicBezTo>
                <a:cubicBezTo>
                  <a:pt x="1878" y="333"/>
                  <a:pt x="1544" y="0"/>
                  <a:pt x="1133" y="0"/>
                </a:cubicBezTo>
                <a:close/>
                <a:moveTo>
                  <a:pt x="1133" y="1356"/>
                </a:moveTo>
                <a:cubicBezTo>
                  <a:pt x="843" y="1356"/>
                  <a:pt x="682" y="1392"/>
                  <a:pt x="544" y="1457"/>
                </a:cubicBezTo>
                <a:cubicBezTo>
                  <a:pt x="337" y="1554"/>
                  <a:pt x="265" y="1452"/>
                  <a:pt x="307" y="1236"/>
                </a:cubicBezTo>
                <a:cubicBezTo>
                  <a:pt x="364" y="947"/>
                  <a:pt x="451" y="638"/>
                  <a:pt x="631" y="394"/>
                </a:cubicBezTo>
                <a:cubicBezTo>
                  <a:pt x="631" y="394"/>
                  <a:pt x="631" y="394"/>
                  <a:pt x="631" y="394"/>
                </a:cubicBezTo>
                <a:cubicBezTo>
                  <a:pt x="741" y="235"/>
                  <a:pt x="925" y="131"/>
                  <a:pt x="1133" y="131"/>
                </a:cubicBezTo>
                <a:cubicBezTo>
                  <a:pt x="1472" y="131"/>
                  <a:pt x="1746" y="406"/>
                  <a:pt x="1746" y="744"/>
                </a:cubicBezTo>
                <a:cubicBezTo>
                  <a:pt x="1746" y="1082"/>
                  <a:pt x="1472" y="1356"/>
                  <a:pt x="1133" y="1356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Freeform 7"/>
          <p:cNvSpPr>
            <a:spLocks noEditPoints="1"/>
          </p:cNvSpPr>
          <p:nvPr/>
        </p:nvSpPr>
        <p:spPr bwMode="auto">
          <a:xfrm>
            <a:off x="6230697" y="3869508"/>
            <a:ext cx="1641941" cy="2982857"/>
          </a:xfrm>
          <a:custGeom>
            <a:avLst/>
            <a:gdLst>
              <a:gd name="T0" fmla="*/ 1072 w 1726"/>
              <a:gd name="T1" fmla="*/ 73 h 3136"/>
              <a:gd name="T2" fmla="*/ 60 w 1726"/>
              <a:gd name="T3" fmla="*/ 1513 h 3136"/>
              <a:gd name="T4" fmla="*/ 57 w 1726"/>
              <a:gd name="T5" fmla="*/ 3119 h 3136"/>
              <a:gd name="T6" fmla="*/ 149 w 1726"/>
              <a:gd name="T7" fmla="*/ 1789 h 3136"/>
              <a:gd name="T8" fmla="*/ 1072 w 1726"/>
              <a:gd name="T9" fmla="*/ 1382 h 3136"/>
              <a:gd name="T10" fmla="*/ 1726 w 1726"/>
              <a:gd name="T11" fmla="*/ 728 h 3136"/>
              <a:gd name="T12" fmla="*/ 1072 w 1726"/>
              <a:gd name="T13" fmla="*/ 73 h 3136"/>
              <a:gd name="T14" fmla="*/ 1072 w 1726"/>
              <a:gd name="T15" fmla="*/ 1263 h 3136"/>
              <a:gd name="T16" fmla="*/ 399 w 1726"/>
              <a:gd name="T17" fmla="*/ 1365 h 3136"/>
              <a:gd name="T18" fmla="*/ 209 w 1726"/>
              <a:gd name="T19" fmla="*/ 1260 h 3136"/>
              <a:gd name="T20" fmla="*/ 867 w 1726"/>
              <a:gd name="T21" fmla="*/ 232 h 3136"/>
              <a:gd name="T22" fmla="*/ 867 w 1726"/>
              <a:gd name="T23" fmla="*/ 232 h 3136"/>
              <a:gd name="T24" fmla="*/ 1607 w 1726"/>
              <a:gd name="T25" fmla="*/ 727 h 3136"/>
              <a:gd name="T26" fmla="*/ 1072 w 1726"/>
              <a:gd name="T27" fmla="*/ 1263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6" h="3136">
                <a:moveTo>
                  <a:pt x="1072" y="73"/>
                </a:moveTo>
                <a:cubicBezTo>
                  <a:pt x="1072" y="73"/>
                  <a:pt x="60" y="0"/>
                  <a:pt x="60" y="1513"/>
                </a:cubicBezTo>
                <a:cubicBezTo>
                  <a:pt x="60" y="1513"/>
                  <a:pt x="0" y="3102"/>
                  <a:pt x="57" y="3119"/>
                </a:cubicBezTo>
                <a:cubicBezTo>
                  <a:pt x="111" y="3136"/>
                  <a:pt x="75" y="2081"/>
                  <a:pt x="149" y="1789"/>
                </a:cubicBezTo>
                <a:cubicBezTo>
                  <a:pt x="255" y="1368"/>
                  <a:pt x="1072" y="1382"/>
                  <a:pt x="1072" y="1382"/>
                </a:cubicBezTo>
                <a:cubicBezTo>
                  <a:pt x="1433" y="1382"/>
                  <a:pt x="1726" y="1089"/>
                  <a:pt x="1726" y="728"/>
                </a:cubicBezTo>
                <a:cubicBezTo>
                  <a:pt x="1726" y="366"/>
                  <a:pt x="1433" y="73"/>
                  <a:pt x="1072" y="73"/>
                </a:cubicBezTo>
                <a:close/>
                <a:moveTo>
                  <a:pt x="1072" y="1263"/>
                </a:moveTo>
                <a:cubicBezTo>
                  <a:pt x="750" y="1254"/>
                  <a:pt x="536" y="1306"/>
                  <a:pt x="399" y="1365"/>
                </a:cubicBezTo>
                <a:cubicBezTo>
                  <a:pt x="239" y="1434"/>
                  <a:pt x="196" y="1352"/>
                  <a:pt x="209" y="1260"/>
                </a:cubicBezTo>
                <a:cubicBezTo>
                  <a:pt x="265" y="872"/>
                  <a:pt x="424" y="379"/>
                  <a:pt x="867" y="232"/>
                </a:cubicBezTo>
                <a:cubicBezTo>
                  <a:pt x="867" y="232"/>
                  <a:pt x="867" y="232"/>
                  <a:pt x="867" y="232"/>
                </a:cubicBezTo>
                <a:cubicBezTo>
                  <a:pt x="1262" y="101"/>
                  <a:pt x="1607" y="431"/>
                  <a:pt x="1607" y="727"/>
                </a:cubicBezTo>
                <a:cubicBezTo>
                  <a:pt x="1607" y="1023"/>
                  <a:pt x="1367" y="1263"/>
                  <a:pt x="1072" y="1263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Freeform 8"/>
          <p:cNvSpPr>
            <a:spLocks noEditPoints="1"/>
          </p:cNvSpPr>
          <p:nvPr/>
        </p:nvSpPr>
        <p:spPr bwMode="auto">
          <a:xfrm>
            <a:off x="6308367" y="5254293"/>
            <a:ext cx="1373917" cy="1572318"/>
          </a:xfrm>
          <a:custGeom>
            <a:avLst/>
            <a:gdLst>
              <a:gd name="T0" fmla="*/ 790 w 1444"/>
              <a:gd name="T1" fmla="*/ 20 h 1653"/>
              <a:gd name="T2" fmla="*/ 172 w 1444"/>
              <a:gd name="T3" fmla="*/ 389 h 1653"/>
              <a:gd name="T4" fmla="*/ 58 w 1444"/>
              <a:gd name="T5" fmla="*/ 1653 h 1653"/>
              <a:gd name="T6" fmla="*/ 136 w 1444"/>
              <a:gd name="T7" fmla="*/ 1463 h 1653"/>
              <a:gd name="T8" fmla="*/ 783 w 1444"/>
              <a:gd name="T9" fmla="*/ 1329 h 1653"/>
              <a:gd name="T10" fmla="*/ 1444 w 1444"/>
              <a:gd name="T11" fmla="*/ 675 h 1653"/>
              <a:gd name="T12" fmla="*/ 790 w 1444"/>
              <a:gd name="T13" fmla="*/ 20 h 1653"/>
              <a:gd name="T14" fmla="*/ 792 w 1444"/>
              <a:gd name="T15" fmla="*/ 1206 h 1653"/>
              <a:gd name="T16" fmla="*/ 324 w 1444"/>
              <a:gd name="T17" fmla="*/ 1248 h 1653"/>
              <a:gd name="T18" fmla="*/ 170 w 1444"/>
              <a:gd name="T19" fmla="*/ 1129 h 1653"/>
              <a:gd name="T20" fmla="*/ 337 w 1444"/>
              <a:gd name="T21" fmla="*/ 389 h 1653"/>
              <a:gd name="T22" fmla="*/ 792 w 1444"/>
              <a:gd name="T23" fmla="*/ 135 h 1653"/>
              <a:gd name="T24" fmla="*/ 1328 w 1444"/>
              <a:gd name="T25" fmla="*/ 671 h 1653"/>
              <a:gd name="T26" fmla="*/ 792 w 1444"/>
              <a:gd name="T27" fmla="*/ 1206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4" h="1653">
                <a:moveTo>
                  <a:pt x="790" y="20"/>
                </a:moveTo>
                <a:cubicBezTo>
                  <a:pt x="453" y="39"/>
                  <a:pt x="262" y="224"/>
                  <a:pt x="172" y="389"/>
                </a:cubicBezTo>
                <a:cubicBezTo>
                  <a:pt x="0" y="703"/>
                  <a:pt x="0" y="1653"/>
                  <a:pt x="58" y="1653"/>
                </a:cubicBezTo>
                <a:cubicBezTo>
                  <a:pt x="99" y="1653"/>
                  <a:pt x="57" y="1579"/>
                  <a:pt x="136" y="1463"/>
                </a:cubicBezTo>
                <a:cubicBezTo>
                  <a:pt x="221" y="1338"/>
                  <a:pt x="783" y="1329"/>
                  <a:pt x="783" y="1329"/>
                </a:cubicBezTo>
                <a:cubicBezTo>
                  <a:pt x="1151" y="1329"/>
                  <a:pt x="1444" y="1036"/>
                  <a:pt x="1444" y="675"/>
                </a:cubicBezTo>
                <a:cubicBezTo>
                  <a:pt x="1444" y="313"/>
                  <a:pt x="1151" y="0"/>
                  <a:pt x="790" y="20"/>
                </a:cubicBezTo>
                <a:close/>
                <a:moveTo>
                  <a:pt x="792" y="1206"/>
                </a:moveTo>
                <a:cubicBezTo>
                  <a:pt x="582" y="1199"/>
                  <a:pt x="427" y="1223"/>
                  <a:pt x="324" y="1248"/>
                </a:cubicBezTo>
                <a:cubicBezTo>
                  <a:pt x="222" y="1273"/>
                  <a:pt x="170" y="1254"/>
                  <a:pt x="170" y="1129"/>
                </a:cubicBezTo>
                <a:cubicBezTo>
                  <a:pt x="170" y="923"/>
                  <a:pt x="204" y="603"/>
                  <a:pt x="337" y="389"/>
                </a:cubicBezTo>
                <a:cubicBezTo>
                  <a:pt x="432" y="237"/>
                  <a:pt x="600" y="135"/>
                  <a:pt x="792" y="135"/>
                </a:cubicBezTo>
                <a:cubicBezTo>
                  <a:pt x="1088" y="135"/>
                  <a:pt x="1328" y="375"/>
                  <a:pt x="1328" y="671"/>
                </a:cubicBezTo>
                <a:cubicBezTo>
                  <a:pt x="1328" y="966"/>
                  <a:pt x="1088" y="1206"/>
                  <a:pt x="792" y="1206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7" name="Freeform 9"/>
          <p:cNvSpPr>
            <a:spLocks noEditPoints="1"/>
          </p:cNvSpPr>
          <p:nvPr/>
        </p:nvSpPr>
        <p:spPr bwMode="auto">
          <a:xfrm>
            <a:off x="4275042" y="2501628"/>
            <a:ext cx="1786816" cy="4341079"/>
          </a:xfrm>
          <a:custGeom>
            <a:avLst/>
            <a:gdLst>
              <a:gd name="T0" fmla="*/ 0 w 1878"/>
              <a:gd name="T1" fmla="*/ 744 h 4564"/>
              <a:gd name="T2" fmla="*/ 744 w 1878"/>
              <a:gd name="T3" fmla="*/ 1488 h 4564"/>
              <a:gd name="T4" fmla="*/ 1697 w 1878"/>
              <a:gd name="T5" fmla="*/ 2095 h 4564"/>
              <a:gd name="T6" fmla="*/ 1808 w 1878"/>
              <a:gd name="T7" fmla="*/ 4564 h 4564"/>
              <a:gd name="T8" fmla="*/ 1820 w 1878"/>
              <a:gd name="T9" fmla="*/ 2063 h 4564"/>
              <a:gd name="T10" fmla="*/ 744 w 1878"/>
              <a:gd name="T11" fmla="*/ 0 h 4564"/>
              <a:gd name="T12" fmla="*/ 0 w 1878"/>
              <a:gd name="T13" fmla="*/ 744 h 4564"/>
              <a:gd name="T14" fmla="*/ 132 w 1878"/>
              <a:gd name="T15" fmla="*/ 744 h 4564"/>
              <a:gd name="T16" fmla="*/ 744 w 1878"/>
              <a:gd name="T17" fmla="*/ 131 h 4564"/>
              <a:gd name="T18" fmla="*/ 1247 w 1878"/>
              <a:gd name="T19" fmla="*/ 394 h 4564"/>
              <a:gd name="T20" fmla="*/ 1247 w 1878"/>
              <a:gd name="T21" fmla="*/ 394 h 4564"/>
              <a:gd name="T22" fmla="*/ 1571 w 1878"/>
              <a:gd name="T23" fmla="*/ 1236 h 4564"/>
              <a:gd name="T24" fmla="*/ 1334 w 1878"/>
              <a:gd name="T25" fmla="*/ 1457 h 4564"/>
              <a:gd name="T26" fmla="*/ 744 w 1878"/>
              <a:gd name="T27" fmla="*/ 1356 h 4564"/>
              <a:gd name="T28" fmla="*/ 132 w 1878"/>
              <a:gd name="T29" fmla="*/ 744 h 4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78" h="4564">
                <a:moveTo>
                  <a:pt x="0" y="744"/>
                </a:moveTo>
                <a:cubicBezTo>
                  <a:pt x="0" y="1155"/>
                  <a:pt x="333" y="1488"/>
                  <a:pt x="744" y="1488"/>
                </a:cubicBezTo>
                <a:cubicBezTo>
                  <a:pt x="1292" y="1488"/>
                  <a:pt x="1607" y="1743"/>
                  <a:pt x="1697" y="2095"/>
                </a:cubicBezTo>
                <a:cubicBezTo>
                  <a:pt x="1816" y="2554"/>
                  <a:pt x="1737" y="4564"/>
                  <a:pt x="1808" y="4564"/>
                </a:cubicBezTo>
                <a:cubicBezTo>
                  <a:pt x="1878" y="4564"/>
                  <a:pt x="1827" y="2249"/>
                  <a:pt x="1820" y="2063"/>
                </a:cubicBezTo>
                <a:cubicBezTo>
                  <a:pt x="1786" y="1190"/>
                  <a:pt x="1594" y="0"/>
                  <a:pt x="744" y="0"/>
                </a:cubicBezTo>
                <a:cubicBezTo>
                  <a:pt x="333" y="0"/>
                  <a:pt x="0" y="333"/>
                  <a:pt x="0" y="744"/>
                </a:cubicBezTo>
                <a:close/>
                <a:moveTo>
                  <a:pt x="132" y="744"/>
                </a:moveTo>
                <a:cubicBezTo>
                  <a:pt x="132" y="406"/>
                  <a:pt x="406" y="131"/>
                  <a:pt x="744" y="131"/>
                </a:cubicBezTo>
                <a:cubicBezTo>
                  <a:pt x="952" y="131"/>
                  <a:pt x="1136" y="235"/>
                  <a:pt x="1247" y="394"/>
                </a:cubicBezTo>
                <a:cubicBezTo>
                  <a:pt x="1247" y="394"/>
                  <a:pt x="1247" y="394"/>
                  <a:pt x="1247" y="394"/>
                </a:cubicBezTo>
                <a:cubicBezTo>
                  <a:pt x="1426" y="638"/>
                  <a:pt x="1514" y="947"/>
                  <a:pt x="1571" y="1236"/>
                </a:cubicBezTo>
                <a:cubicBezTo>
                  <a:pt x="1613" y="1452"/>
                  <a:pt x="1541" y="1554"/>
                  <a:pt x="1334" y="1457"/>
                </a:cubicBezTo>
                <a:cubicBezTo>
                  <a:pt x="1195" y="1392"/>
                  <a:pt x="1035" y="1356"/>
                  <a:pt x="744" y="1356"/>
                </a:cubicBezTo>
                <a:cubicBezTo>
                  <a:pt x="406" y="1356"/>
                  <a:pt x="132" y="1082"/>
                  <a:pt x="132" y="744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Freeform 10"/>
          <p:cNvSpPr>
            <a:spLocks noEditPoints="1"/>
          </p:cNvSpPr>
          <p:nvPr/>
        </p:nvSpPr>
        <p:spPr bwMode="auto">
          <a:xfrm>
            <a:off x="4339835" y="3875143"/>
            <a:ext cx="1641134" cy="2982857"/>
          </a:xfrm>
          <a:custGeom>
            <a:avLst/>
            <a:gdLst>
              <a:gd name="T0" fmla="*/ 0 w 1725"/>
              <a:gd name="T1" fmla="*/ 728 h 3136"/>
              <a:gd name="T2" fmla="*/ 654 w 1725"/>
              <a:gd name="T3" fmla="*/ 1382 h 3136"/>
              <a:gd name="T4" fmla="*/ 1577 w 1725"/>
              <a:gd name="T5" fmla="*/ 1789 h 3136"/>
              <a:gd name="T6" fmla="*/ 1669 w 1725"/>
              <a:gd name="T7" fmla="*/ 3119 h 3136"/>
              <a:gd name="T8" fmla="*/ 1666 w 1725"/>
              <a:gd name="T9" fmla="*/ 1513 h 3136"/>
              <a:gd name="T10" fmla="*/ 654 w 1725"/>
              <a:gd name="T11" fmla="*/ 73 h 3136"/>
              <a:gd name="T12" fmla="*/ 0 w 1725"/>
              <a:gd name="T13" fmla="*/ 728 h 3136"/>
              <a:gd name="T14" fmla="*/ 119 w 1725"/>
              <a:gd name="T15" fmla="*/ 727 h 3136"/>
              <a:gd name="T16" fmla="*/ 858 w 1725"/>
              <a:gd name="T17" fmla="*/ 232 h 3136"/>
              <a:gd name="T18" fmla="*/ 858 w 1725"/>
              <a:gd name="T19" fmla="*/ 232 h 3136"/>
              <a:gd name="T20" fmla="*/ 1517 w 1725"/>
              <a:gd name="T21" fmla="*/ 1260 h 3136"/>
              <a:gd name="T22" fmla="*/ 1327 w 1725"/>
              <a:gd name="T23" fmla="*/ 1365 h 3136"/>
              <a:gd name="T24" fmla="*/ 654 w 1725"/>
              <a:gd name="T25" fmla="*/ 1263 h 3136"/>
              <a:gd name="T26" fmla="*/ 119 w 1725"/>
              <a:gd name="T27" fmla="*/ 727 h 3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25" h="3136">
                <a:moveTo>
                  <a:pt x="0" y="728"/>
                </a:moveTo>
                <a:cubicBezTo>
                  <a:pt x="0" y="1089"/>
                  <a:pt x="293" y="1382"/>
                  <a:pt x="654" y="1382"/>
                </a:cubicBezTo>
                <a:cubicBezTo>
                  <a:pt x="654" y="1382"/>
                  <a:pt x="1471" y="1368"/>
                  <a:pt x="1577" y="1789"/>
                </a:cubicBezTo>
                <a:cubicBezTo>
                  <a:pt x="1650" y="2081"/>
                  <a:pt x="1614" y="3136"/>
                  <a:pt x="1669" y="3119"/>
                </a:cubicBezTo>
                <a:cubicBezTo>
                  <a:pt x="1725" y="3102"/>
                  <a:pt x="1666" y="1513"/>
                  <a:pt x="1666" y="1513"/>
                </a:cubicBezTo>
                <a:cubicBezTo>
                  <a:pt x="1666" y="0"/>
                  <a:pt x="654" y="73"/>
                  <a:pt x="654" y="73"/>
                </a:cubicBezTo>
                <a:cubicBezTo>
                  <a:pt x="293" y="73"/>
                  <a:pt x="0" y="366"/>
                  <a:pt x="0" y="728"/>
                </a:cubicBezTo>
                <a:close/>
                <a:moveTo>
                  <a:pt x="119" y="727"/>
                </a:moveTo>
                <a:cubicBezTo>
                  <a:pt x="119" y="431"/>
                  <a:pt x="464" y="101"/>
                  <a:pt x="858" y="232"/>
                </a:cubicBezTo>
                <a:cubicBezTo>
                  <a:pt x="858" y="232"/>
                  <a:pt x="858" y="232"/>
                  <a:pt x="858" y="232"/>
                </a:cubicBezTo>
                <a:cubicBezTo>
                  <a:pt x="1302" y="379"/>
                  <a:pt x="1461" y="872"/>
                  <a:pt x="1517" y="1260"/>
                </a:cubicBezTo>
                <a:cubicBezTo>
                  <a:pt x="1530" y="1352"/>
                  <a:pt x="1487" y="1434"/>
                  <a:pt x="1327" y="1365"/>
                </a:cubicBezTo>
                <a:cubicBezTo>
                  <a:pt x="1190" y="1306"/>
                  <a:pt x="976" y="1254"/>
                  <a:pt x="654" y="1263"/>
                </a:cubicBezTo>
                <a:cubicBezTo>
                  <a:pt x="358" y="1263"/>
                  <a:pt x="119" y="1023"/>
                  <a:pt x="119" y="727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Freeform 11"/>
          <p:cNvSpPr>
            <a:spLocks noEditPoints="1"/>
          </p:cNvSpPr>
          <p:nvPr/>
        </p:nvSpPr>
        <p:spPr bwMode="auto">
          <a:xfrm>
            <a:off x="4523345" y="5254293"/>
            <a:ext cx="1374723" cy="1572318"/>
          </a:xfrm>
          <a:custGeom>
            <a:avLst/>
            <a:gdLst>
              <a:gd name="T0" fmla="*/ 0 w 1445"/>
              <a:gd name="T1" fmla="*/ 675 h 1653"/>
              <a:gd name="T2" fmla="*/ 662 w 1445"/>
              <a:gd name="T3" fmla="*/ 1329 h 1653"/>
              <a:gd name="T4" fmla="*/ 1309 w 1445"/>
              <a:gd name="T5" fmla="*/ 1463 h 1653"/>
              <a:gd name="T6" fmla="*/ 1387 w 1445"/>
              <a:gd name="T7" fmla="*/ 1653 h 1653"/>
              <a:gd name="T8" fmla="*/ 1273 w 1445"/>
              <a:gd name="T9" fmla="*/ 389 h 1653"/>
              <a:gd name="T10" fmla="*/ 655 w 1445"/>
              <a:gd name="T11" fmla="*/ 20 h 1653"/>
              <a:gd name="T12" fmla="*/ 0 w 1445"/>
              <a:gd name="T13" fmla="*/ 675 h 1653"/>
              <a:gd name="T14" fmla="*/ 117 w 1445"/>
              <a:gd name="T15" fmla="*/ 671 h 1653"/>
              <a:gd name="T16" fmla="*/ 652 w 1445"/>
              <a:gd name="T17" fmla="*/ 135 h 1653"/>
              <a:gd name="T18" fmla="*/ 1108 w 1445"/>
              <a:gd name="T19" fmla="*/ 389 h 1653"/>
              <a:gd name="T20" fmla="*/ 1275 w 1445"/>
              <a:gd name="T21" fmla="*/ 1129 h 1653"/>
              <a:gd name="T22" fmla="*/ 1121 w 1445"/>
              <a:gd name="T23" fmla="*/ 1248 h 1653"/>
              <a:gd name="T24" fmla="*/ 652 w 1445"/>
              <a:gd name="T25" fmla="*/ 1206 h 1653"/>
              <a:gd name="T26" fmla="*/ 117 w 1445"/>
              <a:gd name="T27" fmla="*/ 671 h 1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45" h="1653">
                <a:moveTo>
                  <a:pt x="0" y="675"/>
                </a:moveTo>
                <a:cubicBezTo>
                  <a:pt x="0" y="1036"/>
                  <a:pt x="294" y="1329"/>
                  <a:pt x="662" y="1329"/>
                </a:cubicBezTo>
                <a:cubicBezTo>
                  <a:pt x="662" y="1329"/>
                  <a:pt x="1224" y="1338"/>
                  <a:pt x="1309" y="1463"/>
                </a:cubicBezTo>
                <a:cubicBezTo>
                  <a:pt x="1388" y="1579"/>
                  <a:pt x="1346" y="1653"/>
                  <a:pt x="1387" y="1653"/>
                </a:cubicBezTo>
                <a:cubicBezTo>
                  <a:pt x="1445" y="1653"/>
                  <a:pt x="1445" y="703"/>
                  <a:pt x="1273" y="389"/>
                </a:cubicBezTo>
                <a:cubicBezTo>
                  <a:pt x="1183" y="224"/>
                  <a:pt x="992" y="39"/>
                  <a:pt x="655" y="20"/>
                </a:cubicBezTo>
                <a:cubicBezTo>
                  <a:pt x="294" y="0"/>
                  <a:pt x="0" y="313"/>
                  <a:pt x="0" y="675"/>
                </a:cubicBezTo>
                <a:close/>
                <a:moveTo>
                  <a:pt x="117" y="671"/>
                </a:moveTo>
                <a:cubicBezTo>
                  <a:pt x="117" y="375"/>
                  <a:pt x="357" y="135"/>
                  <a:pt x="652" y="135"/>
                </a:cubicBezTo>
                <a:cubicBezTo>
                  <a:pt x="845" y="135"/>
                  <a:pt x="1013" y="237"/>
                  <a:pt x="1108" y="389"/>
                </a:cubicBezTo>
                <a:cubicBezTo>
                  <a:pt x="1241" y="603"/>
                  <a:pt x="1275" y="923"/>
                  <a:pt x="1275" y="1129"/>
                </a:cubicBezTo>
                <a:cubicBezTo>
                  <a:pt x="1275" y="1254"/>
                  <a:pt x="1223" y="1273"/>
                  <a:pt x="1121" y="1248"/>
                </a:cubicBezTo>
                <a:cubicBezTo>
                  <a:pt x="1018" y="1223"/>
                  <a:pt x="863" y="1199"/>
                  <a:pt x="652" y="1206"/>
                </a:cubicBezTo>
                <a:cubicBezTo>
                  <a:pt x="357" y="1206"/>
                  <a:pt x="117" y="966"/>
                  <a:pt x="117" y="671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0" name="Group 143"/>
          <p:cNvGrpSpPr/>
          <p:nvPr/>
        </p:nvGrpSpPr>
        <p:grpSpPr>
          <a:xfrm>
            <a:off x="5845488" y="1936650"/>
            <a:ext cx="519982" cy="519985"/>
            <a:chOff x="7144279" y="2887135"/>
            <a:chExt cx="481012" cy="481013"/>
          </a:xfrm>
          <a:solidFill>
            <a:schemeClr val="tx1"/>
          </a:solidFill>
        </p:grpSpPr>
        <p:sp>
          <p:nvSpPr>
            <p:cNvPr id="71" name="Freeform 144"/>
            <p:cNvSpPr>
              <a:spLocks noEditPoints="1"/>
            </p:cNvSpPr>
            <p:nvPr/>
          </p:nvSpPr>
          <p:spPr bwMode="auto">
            <a:xfrm>
              <a:off x="7144279" y="2887135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145"/>
            <p:cNvSpPr>
              <a:spLocks noEditPoints="1"/>
            </p:cNvSpPr>
            <p:nvPr/>
          </p:nvSpPr>
          <p:spPr bwMode="auto">
            <a:xfrm>
              <a:off x="7280804" y="3022072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146"/>
            <p:cNvSpPr>
              <a:spLocks noEditPoints="1"/>
            </p:cNvSpPr>
            <p:nvPr/>
          </p:nvSpPr>
          <p:spPr bwMode="auto">
            <a:xfrm>
              <a:off x="7325254" y="3066522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74" name="Freeform 39"/>
          <p:cNvSpPr>
            <a:spLocks noEditPoints="1"/>
          </p:cNvSpPr>
          <p:nvPr/>
        </p:nvSpPr>
        <p:spPr bwMode="auto">
          <a:xfrm>
            <a:off x="4775044" y="3080837"/>
            <a:ext cx="471935" cy="35512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5" name="Group 149"/>
          <p:cNvGrpSpPr/>
          <p:nvPr/>
        </p:nvGrpSpPr>
        <p:grpSpPr>
          <a:xfrm>
            <a:off x="6960743" y="2964088"/>
            <a:ext cx="384268" cy="514614"/>
            <a:chOff x="5280554" y="3849160"/>
            <a:chExt cx="360362" cy="482600"/>
          </a:xfrm>
          <a:solidFill>
            <a:schemeClr val="tx1"/>
          </a:solidFill>
        </p:grpSpPr>
        <p:sp>
          <p:nvSpPr>
            <p:cNvPr id="76" name="Freeform 37"/>
            <p:cNvSpPr>
              <a:spLocks noEditPoints="1"/>
            </p:cNvSpPr>
            <p:nvPr/>
          </p:nvSpPr>
          <p:spPr bwMode="auto">
            <a:xfrm>
              <a:off x="5280554" y="3849160"/>
              <a:ext cx="360362" cy="482600"/>
            </a:xfrm>
            <a:custGeom>
              <a:avLst/>
              <a:gdLst>
                <a:gd name="T0" fmla="*/ 84 w 96"/>
                <a:gd name="T1" fmla="*/ 52 h 128"/>
                <a:gd name="T2" fmla="*/ 84 w 96"/>
                <a:gd name="T3" fmla="*/ 36 h 128"/>
                <a:gd name="T4" fmla="*/ 48 w 96"/>
                <a:gd name="T5" fmla="*/ 0 h 128"/>
                <a:gd name="T6" fmla="*/ 12 w 96"/>
                <a:gd name="T7" fmla="*/ 36 h 128"/>
                <a:gd name="T8" fmla="*/ 12 w 96"/>
                <a:gd name="T9" fmla="*/ 52 h 128"/>
                <a:gd name="T10" fmla="*/ 0 w 96"/>
                <a:gd name="T11" fmla="*/ 64 h 128"/>
                <a:gd name="T12" fmla="*/ 0 w 96"/>
                <a:gd name="T13" fmla="*/ 76 h 128"/>
                <a:gd name="T14" fmla="*/ 0 w 96"/>
                <a:gd name="T15" fmla="*/ 80 h 128"/>
                <a:gd name="T16" fmla="*/ 0 w 96"/>
                <a:gd name="T17" fmla="*/ 88 h 128"/>
                <a:gd name="T18" fmla="*/ 0 w 96"/>
                <a:gd name="T19" fmla="*/ 92 h 128"/>
                <a:gd name="T20" fmla="*/ 36 w 96"/>
                <a:gd name="T21" fmla="*/ 128 h 128"/>
                <a:gd name="T22" fmla="*/ 60 w 96"/>
                <a:gd name="T23" fmla="*/ 128 h 128"/>
                <a:gd name="T24" fmla="*/ 96 w 96"/>
                <a:gd name="T25" fmla="*/ 92 h 128"/>
                <a:gd name="T26" fmla="*/ 96 w 96"/>
                <a:gd name="T27" fmla="*/ 88 h 128"/>
                <a:gd name="T28" fmla="*/ 96 w 96"/>
                <a:gd name="T29" fmla="*/ 80 h 128"/>
                <a:gd name="T30" fmla="*/ 96 w 96"/>
                <a:gd name="T31" fmla="*/ 76 h 128"/>
                <a:gd name="T32" fmla="*/ 96 w 96"/>
                <a:gd name="T33" fmla="*/ 64 h 128"/>
                <a:gd name="T34" fmla="*/ 84 w 96"/>
                <a:gd name="T35" fmla="*/ 52 h 128"/>
                <a:gd name="T36" fmla="*/ 20 w 96"/>
                <a:gd name="T37" fmla="*/ 36 h 128"/>
                <a:gd name="T38" fmla="*/ 48 w 96"/>
                <a:gd name="T39" fmla="*/ 8 h 128"/>
                <a:gd name="T40" fmla="*/ 76 w 96"/>
                <a:gd name="T41" fmla="*/ 36 h 128"/>
                <a:gd name="T42" fmla="*/ 76 w 96"/>
                <a:gd name="T43" fmla="*/ 52 h 128"/>
                <a:gd name="T44" fmla="*/ 68 w 96"/>
                <a:gd name="T45" fmla="*/ 52 h 128"/>
                <a:gd name="T46" fmla="*/ 68 w 96"/>
                <a:gd name="T47" fmla="*/ 36 h 128"/>
                <a:gd name="T48" fmla="*/ 48 w 96"/>
                <a:gd name="T49" fmla="*/ 16 h 128"/>
                <a:gd name="T50" fmla="*/ 28 w 96"/>
                <a:gd name="T51" fmla="*/ 36 h 128"/>
                <a:gd name="T52" fmla="*/ 28 w 96"/>
                <a:gd name="T53" fmla="*/ 52 h 128"/>
                <a:gd name="T54" fmla="*/ 20 w 96"/>
                <a:gd name="T55" fmla="*/ 52 h 128"/>
                <a:gd name="T56" fmla="*/ 20 w 96"/>
                <a:gd name="T57" fmla="*/ 36 h 128"/>
                <a:gd name="T58" fmla="*/ 64 w 96"/>
                <a:gd name="T59" fmla="*/ 36 h 128"/>
                <a:gd name="T60" fmla="*/ 64 w 96"/>
                <a:gd name="T61" fmla="*/ 36 h 128"/>
                <a:gd name="T62" fmla="*/ 64 w 96"/>
                <a:gd name="T63" fmla="*/ 52 h 128"/>
                <a:gd name="T64" fmla="*/ 32 w 96"/>
                <a:gd name="T65" fmla="*/ 52 h 128"/>
                <a:gd name="T66" fmla="*/ 32 w 96"/>
                <a:gd name="T67" fmla="*/ 36 h 128"/>
                <a:gd name="T68" fmla="*/ 32 w 96"/>
                <a:gd name="T69" fmla="*/ 36 h 128"/>
                <a:gd name="T70" fmla="*/ 48 w 96"/>
                <a:gd name="T71" fmla="*/ 20 h 128"/>
                <a:gd name="T72" fmla="*/ 64 w 96"/>
                <a:gd name="T73" fmla="*/ 36 h 128"/>
                <a:gd name="T74" fmla="*/ 88 w 96"/>
                <a:gd name="T75" fmla="*/ 76 h 128"/>
                <a:gd name="T76" fmla="*/ 88 w 96"/>
                <a:gd name="T77" fmla="*/ 80 h 128"/>
                <a:gd name="T78" fmla="*/ 88 w 96"/>
                <a:gd name="T79" fmla="*/ 88 h 128"/>
                <a:gd name="T80" fmla="*/ 88 w 96"/>
                <a:gd name="T81" fmla="*/ 92 h 128"/>
                <a:gd name="T82" fmla="*/ 60 w 96"/>
                <a:gd name="T83" fmla="*/ 120 h 128"/>
                <a:gd name="T84" fmla="*/ 36 w 96"/>
                <a:gd name="T85" fmla="*/ 120 h 128"/>
                <a:gd name="T86" fmla="*/ 8 w 96"/>
                <a:gd name="T87" fmla="*/ 92 h 128"/>
                <a:gd name="T88" fmla="*/ 8 w 96"/>
                <a:gd name="T89" fmla="*/ 88 h 128"/>
                <a:gd name="T90" fmla="*/ 8 w 96"/>
                <a:gd name="T91" fmla="*/ 80 h 128"/>
                <a:gd name="T92" fmla="*/ 8 w 96"/>
                <a:gd name="T93" fmla="*/ 76 h 128"/>
                <a:gd name="T94" fmla="*/ 8 w 96"/>
                <a:gd name="T95" fmla="*/ 64 h 128"/>
                <a:gd name="T96" fmla="*/ 12 w 96"/>
                <a:gd name="T97" fmla="*/ 60 h 128"/>
                <a:gd name="T98" fmla="*/ 20 w 96"/>
                <a:gd name="T99" fmla="*/ 60 h 128"/>
                <a:gd name="T100" fmla="*/ 76 w 96"/>
                <a:gd name="T101" fmla="*/ 60 h 128"/>
                <a:gd name="T102" fmla="*/ 84 w 96"/>
                <a:gd name="T103" fmla="*/ 60 h 128"/>
                <a:gd name="T104" fmla="*/ 88 w 96"/>
                <a:gd name="T105" fmla="*/ 64 h 128"/>
                <a:gd name="T106" fmla="*/ 88 w 96"/>
                <a:gd name="T10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28">
                  <a:moveTo>
                    <a:pt x="84" y="52"/>
                  </a:moveTo>
                  <a:cubicBezTo>
                    <a:pt x="84" y="36"/>
                    <a:pt x="84" y="36"/>
                    <a:pt x="84" y="36"/>
                  </a:cubicBezTo>
                  <a:cubicBezTo>
                    <a:pt x="84" y="16"/>
                    <a:pt x="68" y="0"/>
                    <a:pt x="48" y="0"/>
                  </a:cubicBezTo>
                  <a:cubicBezTo>
                    <a:pt x="28" y="0"/>
                    <a:pt x="12" y="16"/>
                    <a:pt x="12" y="36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7"/>
                    <a:pt x="0" y="6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2"/>
                    <a:pt x="16" y="128"/>
                    <a:pt x="36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80" y="128"/>
                    <a:pt x="96" y="112"/>
                    <a:pt x="96" y="92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57"/>
                    <a:pt x="91" y="52"/>
                    <a:pt x="84" y="52"/>
                  </a:cubicBezTo>
                  <a:close/>
                  <a:moveTo>
                    <a:pt x="20" y="36"/>
                  </a:moveTo>
                  <a:cubicBezTo>
                    <a:pt x="20" y="21"/>
                    <a:pt x="33" y="8"/>
                    <a:pt x="48" y="8"/>
                  </a:cubicBezTo>
                  <a:cubicBezTo>
                    <a:pt x="63" y="8"/>
                    <a:pt x="76" y="21"/>
                    <a:pt x="76" y="36"/>
                  </a:cubicBezTo>
                  <a:cubicBezTo>
                    <a:pt x="76" y="52"/>
                    <a:pt x="76" y="52"/>
                    <a:pt x="76" y="52"/>
                  </a:cubicBezTo>
                  <a:cubicBezTo>
                    <a:pt x="68" y="52"/>
                    <a:pt x="68" y="52"/>
                    <a:pt x="68" y="52"/>
                  </a:cubicBezTo>
                  <a:cubicBezTo>
                    <a:pt x="68" y="36"/>
                    <a:pt x="68" y="36"/>
                    <a:pt x="68" y="36"/>
                  </a:cubicBezTo>
                  <a:cubicBezTo>
                    <a:pt x="68" y="25"/>
                    <a:pt x="59" y="16"/>
                    <a:pt x="48" y="16"/>
                  </a:cubicBezTo>
                  <a:cubicBezTo>
                    <a:pt x="37" y="16"/>
                    <a:pt x="28" y="25"/>
                    <a:pt x="28" y="3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0" y="52"/>
                    <a:pt x="20" y="52"/>
                    <a:pt x="20" y="52"/>
                  </a:cubicBezTo>
                  <a:lnTo>
                    <a:pt x="20" y="36"/>
                  </a:lnTo>
                  <a:close/>
                  <a:moveTo>
                    <a:pt x="64" y="36"/>
                  </a:moveTo>
                  <a:cubicBezTo>
                    <a:pt x="64" y="36"/>
                    <a:pt x="64" y="36"/>
                    <a:pt x="64" y="36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27"/>
                    <a:pt x="39" y="20"/>
                    <a:pt x="48" y="20"/>
                  </a:cubicBezTo>
                  <a:cubicBezTo>
                    <a:pt x="57" y="20"/>
                    <a:pt x="64" y="27"/>
                    <a:pt x="64" y="36"/>
                  </a:cubicBezTo>
                  <a:close/>
                  <a:moveTo>
                    <a:pt x="88" y="76"/>
                  </a:moveTo>
                  <a:cubicBezTo>
                    <a:pt x="88" y="80"/>
                    <a:pt x="88" y="80"/>
                    <a:pt x="88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107"/>
                    <a:pt x="75" y="120"/>
                    <a:pt x="60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1" y="120"/>
                    <a:pt x="8" y="107"/>
                    <a:pt x="8" y="92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2"/>
                    <a:pt x="10" y="60"/>
                    <a:pt x="12" y="60"/>
                  </a:cubicBezTo>
                  <a:cubicBezTo>
                    <a:pt x="15" y="60"/>
                    <a:pt x="17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9" y="60"/>
                    <a:pt x="81" y="60"/>
                    <a:pt x="84" y="60"/>
                  </a:cubicBezTo>
                  <a:cubicBezTo>
                    <a:pt x="86" y="60"/>
                    <a:pt x="88" y="62"/>
                    <a:pt x="88" y="64"/>
                  </a:cubicBezTo>
                  <a:lnTo>
                    <a:pt x="8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38"/>
            <p:cNvSpPr>
              <a:spLocks/>
            </p:cNvSpPr>
            <p:nvPr/>
          </p:nvSpPr>
          <p:spPr bwMode="auto">
            <a:xfrm>
              <a:off x="5431366" y="4136497"/>
              <a:ext cx="60325" cy="88900"/>
            </a:xfrm>
            <a:custGeom>
              <a:avLst/>
              <a:gdLst>
                <a:gd name="T0" fmla="*/ 8 w 16"/>
                <a:gd name="T1" fmla="*/ 0 h 24"/>
                <a:gd name="T2" fmla="*/ 0 w 16"/>
                <a:gd name="T3" fmla="*/ 8 h 24"/>
                <a:gd name="T4" fmla="*/ 3 w 16"/>
                <a:gd name="T5" fmla="*/ 19 h 24"/>
                <a:gd name="T6" fmla="*/ 8 w 16"/>
                <a:gd name="T7" fmla="*/ 24 h 24"/>
                <a:gd name="T8" fmla="*/ 13 w 16"/>
                <a:gd name="T9" fmla="*/ 19 h 24"/>
                <a:gd name="T10" fmla="*/ 16 w 16"/>
                <a:gd name="T11" fmla="*/ 8 h 24"/>
                <a:gd name="T12" fmla="*/ 8 w 16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4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0"/>
                    <a:pt x="1" y="15"/>
                    <a:pt x="3" y="19"/>
                  </a:cubicBezTo>
                  <a:cubicBezTo>
                    <a:pt x="4" y="22"/>
                    <a:pt x="5" y="24"/>
                    <a:pt x="8" y="24"/>
                  </a:cubicBezTo>
                  <a:cubicBezTo>
                    <a:pt x="11" y="24"/>
                    <a:pt x="12" y="22"/>
                    <a:pt x="13" y="19"/>
                  </a:cubicBezTo>
                  <a:cubicBezTo>
                    <a:pt x="15" y="15"/>
                    <a:pt x="16" y="10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78" name="Group 152"/>
          <p:cNvGrpSpPr/>
          <p:nvPr/>
        </p:nvGrpSpPr>
        <p:grpSpPr>
          <a:xfrm>
            <a:off x="4875805" y="4346624"/>
            <a:ext cx="325161" cy="475236"/>
            <a:chOff x="6258454" y="3849160"/>
            <a:chExt cx="330200" cy="482600"/>
          </a:xfrm>
          <a:solidFill>
            <a:schemeClr val="tx1"/>
          </a:solidFill>
        </p:grpSpPr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6258454" y="3849160"/>
              <a:ext cx="330200" cy="48260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6333066" y="3925360"/>
              <a:ext cx="96837" cy="96838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1" name="Group 155"/>
          <p:cNvGrpSpPr/>
          <p:nvPr/>
        </p:nvGrpSpPr>
        <p:grpSpPr>
          <a:xfrm>
            <a:off x="6947884" y="4335825"/>
            <a:ext cx="397638" cy="454661"/>
            <a:chOff x="3326341" y="2887135"/>
            <a:chExt cx="420687" cy="481013"/>
          </a:xfrm>
          <a:solidFill>
            <a:schemeClr val="tx1"/>
          </a:solidFill>
        </p:grpSpPr>
        <p:sp>
          <p:nvSpPr>
            <p:cNvPr id="82" name="Freeform 53"/>
            <p:cNvSpPr>
              <a:spLocks noEditPoints="1"/>
            </p:cNvSpPr>
            <p:nvPr/>
          </p:nvSpPr>
          <p:spPr bwMode="auto">
            <a:xfrm>
              <a:off x="3326341" y="2887135"/>
              <a:ext cx="420687" cy="481013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54"/>
            <p:cNvSpPr>
              <a:spLocks noEditPoints="1"/>
            </p:cNvSpPr>
            <p:nvPr/>
          </p:nvSpPr>
          <p:spPr bwMode="auto">
            <a:xfrm>
              <a:off x="3416829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55"/>
            <p:cNvSpPr>
              <a:spLocks noEditPoints="1"/>
            </p:cNvSpPr>
            <p:nvPr/>
          </p:nvSpPr>
          <p:spPr bwMode="auto">
            <a:xfrm>
              <a:off x="3507316" y="3082397"/>
              <a:ext cx="58737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56"/>
            <p:cNvSpPr>
              <a:spLocks noEditPoints="1"/>
            </p:cNvSpPr>
            <p:nvPr/>
          </p:nvSpPr>
          <p:spPr bwMode="auto">
            <a:xfrm>
              <a:off x="3596216" y="3082397"/>
              <a:ext cx="60325" cy="225425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86" name="Freeform 34"/>
          <p:cNvSpPr>
            <a:spLocks noEditPoints="1"/>
          </p:cNvSpPr>
          <p:nvPr/>
        </p:nvSpPr>
        <p:spPr bwMode="auto">
          <a:xfrm>
            <a:off x="6776151" y="5678746"/>
            <a:ext cx="490746" cy="47663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Freeform 22"/>
          <p:cNvSpPr>
            <a:spLocks noEditPoints="1"/>
          </p:cNvSpPr>
          <p:nvPr/>
        </p:nvSpPr>
        <p:spPr bwMode="auto">
          <a:xfrm>
            <a:off x="4981932" y="5684964"/>
            <a:ext cx="384070" cy="440594"/>
          </a:xfrm>
          <a:custGeom>
            <a:avLst/>
            <a:gdLst>
              <a:gd name="T0" fmla="*/ 104 w 112"/>
              <a:gd name="T1" fmla="*/ 20 h 128"/>
              <a:gd name="T2" fmla="*/ 100 w 112"/>
              <a:gd name="T3" fmla="*/ 5 h 128"/>
              <a:gd name="T4" fmla="*/ 92 w 112"/>
              <a:gd name="T5" fmla="*/ 0 h 128"/>
              <a:gd name="T6" fmla="*/ 20 w 112"/>
              <a:gd name="T7" fmla="*/ 0 h 128"/>
              <a:gd name="T8" fmla="*/ 12 w 112"/>
              <a:gd name="T9" fmla="*/ 5 h 128"/>
              <a:gd name="T10" fmla="*/ 8 w 112"/>
              <a:gd name="T11" fmla="*/ 20 h 128"/>
              <a:gd name="T12" fmla="*/ 0 w 112"/>
              <a:gd name="T13" fmla="*/ 28 h 128"/>
              <a:gd name="T14" fmla="*/ 0 w 112"/>
              <a:gd name="T15" fmla="*/ 40 h 128"/>
              <a:gd name="T16" fmla="*/ 8 w 112"/>
              <a:gd name="T17" fmla="*/ 48 h 128"/>
              <a:gd name="T18" fmla="*/ 12 w 112"/>
              <a:gd name="T19" fmla="*/ 48 h 128"/>
              <a:gd name="T20" fmla="*/ 12 w 112"/>
              <a:gd name="T21" fmla="*/ 49 h 128"/>
              <a:gd name="T22" fmla="*/ 20 w 112"/>
              <a:gd name="T23" fmla="*/ 121 h 128"/>
              <a:gd name="T24" fmla="*/ 28 w 112"/>
              <a:gd name="T25" fmla="*/ 128 h 128"/>
              <a:gd name="T26" fmla="*/ 84 w 112"/>
              <a:gd name="T27" fmla="*/ 128 h 128"/>
              <a:gd name="T28" fmla="*/ 92 w 112"/>
              <a:gd name="T29" fmla="*/ 121 h 128"/>
              <a:gd name="T30" fmla="*/ 100 w 112"/>
              <a:gd name="T31" fmla="*/ 49 h 128"/>
              <a:gd name="T32" fmla="*/ 100 w 112"/>
              <a:gd name="T33" fmla="*/ 48 h 128"/>
              <a:gd name="T34" fmla="*/ 104 w 112"/>
              <a:gd name="T35" fmla="*/ 48 h 128"/>
              <a:gd name="T36" fmla="*/ 112 w 112"/>
              <a:gd name="T37" fmla="*/ 40 h 128"/>
              <a:gd name="T38" fmla="*/ 112 w 112"/>
              <a:gd name="T39" fmla="*/ 28 h 128"/>
              <a:gd name="T40" fmla="*/ 104 w 112"/>
              <a:gd name="T41" fmla="*/ 20 h 128"/>
              <a:gd name="T42" fmla="*/ 20 w 112"/>
              <a:gd name="T43" fmla="*/ 8 h 128"/>
              <a:gd name="T44" fmla="*/ 92 w 112"/>
              <a:gd name="T45" fmla="*/ 8 h 128"/>
              <a:gd name="T46" fmla="*/ 96 w 112"/>
              <a:gd name="T47" fmla="*/ 20 h 128"/>
              <a:gd name="T48" fmla="*/ 16 w 112"/>
              <a:gd name="T49" fmla="*/ 20 h 128"/>
              <a:gd name="T50" fmla="*/ 20 w 112"/>
              <a:gd name="T51" fmla="*/ 8 h 128"/>
              <a:gd name="T52" fmla="*/ 28 w 112"/>
              <a:gd name="T53" fmla="*/ 120 h 128"/>
              <a:gd name="T54" fmla="*/ 27 w 112"/>
              <a:gd name="T55" fmla="*/ 108 h 128"/>
              <a:gd name="T56" fmla="*/ 85 w 112"/>
              <a:gd name="T57" fmla="*/ 108 h 128"/>
              <a:gd name="T58" fmla="*/ 84 w 112"/>
              <a:gd name="T59" fmla="*/ 120 h 128"/>
              <a:gd name="T60" fmla="*/ 28 w 112"/>
              <a:gd name="T61" fmla="*/ 120 h 128"/>
              <a:gd name="T62" fmla="*/ 86 w 112"/>
              <a:gd name="T63" fmla="*/ 104 h 128"/>
              <a:gd name="T64" fmla="*/ 26 w 112"/>
              <a:gd name="T65" fmla="*/ 104 h 128"/>
              <a:gd name="T66" fmla="*/ 22 w 112"/>
              <a:gd name="T67" fmla="*/ 64 h 128"/>
              <a:gd name="T68" fmla="*/ 90 w 112"/>
              <a:gd name="T69" fmla="*/ 64 h 128"/>
              <a:gd name="T70" fmla="*/ 86 w 112"/>
              <a:gd name="T71" fmla="*/ 104 h 128"/>
              <a:gd name="T72" fmla="*/ 91 w 112"/>
              <a:gd name="T73" fmla="*/ 60 h 128"/>
              <a:gd name="T74" fmla="*/ 21 w 112"/>
              <a:gd name="T75" fmla="*/ 60 h 128"/>
              <a:gd name="T76" fmla="*/ 20 w 112"/>
              <a:gd name="T77" fmla="*/ 48 h 128"/>
              <a:gd name="T78" fmla="*/ 92 w 112"/>
              <a:gd name="T79" fmla="*/ 48 h 128"/>
              <a:gd name="T80" fmla="*/ 91 w 112"/>
              <a:gd name="T81" fmla="*/ 60 h 128"/>
              <a:gd name="T82" fmla="*/ 104 w 112"/>
              <a:gd name="T83" fmla="*/ 40 h 128"/>
              <a:gd name="T84" fmla="*/ 8 w 112"/>
              <a:gd name="T85" fmla="*/ 40 h 128"/>
              <a:gd name="T86" fmla="*/ 8 w 112"/>
              <a:gd name="T87" fmla="*/ 28 h 128"/>
              <a:gd name="T88" fmla="*/ 104 w 112"/>
              <a:gd name="T89" fmla="*/ 28 h 128"/>
              <a:gd name="T90" fmla="*/ 104 w 112"/>
              <a:gd name="T91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2" h="128">
                <a:moveTo>
                  <a:pt x="104" y="20"/>
                </a:moveTo>
                <a:cubicBezTo>
                  <a:pt x="100" y="5"/>
                  <a:pt x="100" y="5"/>
                  <a:pt x="100" y="5"/>
                </a:cubicBezTo>
                <a:cubicBezTo>
                  <a:pt x="99" y="2"/>
                  <a:pt x="95" y="0"/>
                  <a:pt x="9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3" y="2"/>
                  <a:pt x="12" y="5"/>
                </a:cubicBezTo>
                <a:cubicBezTo>
                  <a:pt x="8" y="20"/>
                  <a:pt x="8" y="20"/>
                  <a:pt x="8" y="20"/>
                </a:cubicBezTo>
                <a:cubicBezTo>
                  <a:pt x="3" y="20"/>
                  <a:pt x="0" y="24"/>
                  <a:pt x="0" y="2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8"/>
                  <a:pt x="12" y="49"/>
                  <a:pt x="12" y="49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0" y="125"/>
                  <a:pt x="24" y="128"/>
                  <a:pt x="28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8" y="128"/>
                  <a:pt x="92" y="125"/>
                  <a:pt x="92" y="121"/>
                </a:cubicBezTo>
                <a:cubicBezTo>
                  <a:pt x="100" y="49"/>
                  <a:pt x="100" y="49"/>
                  <a:pt x="100" y="49"/>
                </a:cubicBezTo>
                <a:cubicBezTo>
                  <a:pt x="100" y="49"/>
                  <a:pt x="100" y="48"/>
                  <a:pt x="100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08" y="48"/>
                  <a:pt x="112" y="44"/>
                  <a:pt x="112" y="40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2" y="24"/>
                  <a:pt x="109" y="20"/>
                  <a:pt x="104" y="20"/>
                </a:cubicBezTo>
                <a:close/>
                <a:moveTo>
                  <a:pt x="20" y="8"/>
                </a:moveTo>
                <a:cubicBezTo>
                  <a:pt x="92" y="8"/>
                  <a:pt x="92" y="8"/>
                  <a:pt x="92" y="8"/>
                </a:cubicBezTo>
                <a:cubicBezTo>
                  <a:pt x="96" y="20"/>
                  <a:pt x="96" y="20"/>
                  <a:pt x="96" y="20"/>
                </a:cubicBezTo>
                <a:cubicBezTo>
                  <a:pt x="16" y="20"/>
                  <a:pt x="16" y="20"/>
                  <a:pt x="16" y="20"/>
                </a:cubicBezTo>
                <a:lnTo>
                  <a:pt x="20" y="8"/>
                </a:lnTo>
                <a:close/>
                <a:moveTo>
                  <a:pt x="28" y="120"/>
                </a:moveTo>
                <a:cubicBezTo>
                  <a:pt x="27" y="108"/>
                  <a:pt x="27" y="108"/>
                  <a:pt x="27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4" y="120"/>
                  <a:pt x="84" y="120"/>
                  <a:pt x="84" y="120"/>
                </a:cubicBezTo>
                <a:lnTo>
                  <a:pt x="28" y="120"/>
                </a:lnTo>
                <a:close/>
                <a:moveTo>
                  <a:pt x="86" y="104"/>
                </a:moveTo>
                <a:cubicBezTo>
                  <a:pt x="26" y="104"/>
                  <a:pt x="26" y="104"/>
                  <a:pt x="26" y="104"/>
                </a:cubicBezTo>
                <a:cubicBezTo>
                  <a:pt x="22" y="64"/>
                  <a:pt x="22" y="64"/>
                  <a:pt x="22" y="64"/>
                </a:cubicBezTo>
                <a:cubicBezTo>
                  <a:pt x="90" y="64"/>
                  <a:pt x="90" y="64"/>
                  <a:pt x="90" y="64"/>
                </a:cubicBezTo>
                <a:lnTo>
                  <a:pt x="86" y="104"/>
                </a:lnTo>
                <a:close/>
                <a:moveTo>
                  <a:pt x="91" y="60"/>
                </a:moveTo>
                <a:cubicBezTo>
                  <a:pt x="21" y="60"/>
                  <a:pt x="21" y="60"/>
                  <a:pt x="21" y="60"/>
                </a:cubicBezTo>
                <a:cubicBezTo>
                  <a:pt x="20" y="48"/>
                  <a:pt x="20" y="48"/>
                  <a:pt x="20" y="48"/>
                </a:cubicBezTo>
                <a:cubicBezTo>
                  <a:pt x="92" y="48"/>
                  <a:pt x="92" y="48"/>
                  <a:pt x="92" y="48"/>
                </a:cubicBezTo>
                <a:lnTo>
                  <a:pt x="91" y="60"/>
                </a:lnTo>
                <a:close/>
                <a:moveTo>
                  <a:pt x="104" y="40"/>
                </a:moveTo>
                <a:cubicBezTo>
                  <a:pt x="8" y="40"/>
                  <a:pt x="8" y="40"/>
                  <a:pt x="8" y="40"/>
                </a:cubicBezTo>
                <a:cubicBezTo>
                  <a:pt x="8" y="28"/>
                  <a:pt x="8" y="28"/>
                  <a:pt x="8" y="28"/>
                </a:cubicBezTo>
                <a:cubicBezTo>
                  <a:pt x="104" y="28"/>
                  <a:pt x="104" y="28"/>
                  <a:pt x="104" y="28"/>
                </a:cubicBezTo>
                <a:lnTo>
                  <a:pt x="104" y="4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88" name="Straight Connector 176"/>
          <p:cNvCxnSpPr/>
          <p:nvPr/>
        </p:nvCxnSpPr>
        <p:spPr>
          <a:xfrm flipH="1">
            <a:off x="3323271" y="308083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177"/>
          <p:cNvCxnSpPr/>
          <p:nvPr/>
        </p:nvCxnSpPr>
        <p:spPr>
          <a:xfrm flipH="1">
            <a:off x="3323271" y="4517020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178"/>
          <p:cNvCxnSpPr/>
          <p:nvPr/>
        </p:nvCxnSpPr>
        <p:spPr>
          <a:xfrm flipH="1">
            <a:off x="3323271" y="581270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179"/>
          <p:cNvCxnSpPr/>
          <p:nvPr/>
        </p:nvCxnSpPr>
        <p:spPr>
          <a:xfrm>
            <a:off x="8117311" y="308083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180"/>
          <p:cNvCxnSpPr/>
          <p:nvPr/>
        </p:nvCxnSpPr>
        <p:spPr>
          <a:xfrm>
            <a:off x="8117311" y="4517020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183"/>
          <p:cNvCxnSpPr/>
          <p:nvPr/>
        </p:nvCxnSpPr>
        <p:spPr>
          <a:xfrm>
            <a:off x="8117311" y="5812706"/>
            <a:ext cx="76563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8320593" y="2016609"/>
            <a:ext cx="2744525" cy="926843"/>
            <a:chOff x="7912856" y="1593295"/>
            <a:chExt cx="2744525" cy="926843"/>
          </a:xfrm>
        </p:grpSpPr>
        <p:sp>
          <p:nvSpPr>
            <p:cNvPr id="48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340452" y="3312294"/>
            <a:ext cx="2744525" cy="926843"/>
            <a:chOff x="7912856" y="1593295"/>
            <a:chExt cx="2744525" cy="926843"/>
          </a:xfrm>
        </p:grpSpPr>
        <p:sp>
          <p:nvSpPr>
            <p:cNvPr id="52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40452" y="4701442"/>
            <a:ext cx="2744525" cy="926843"/>
            <a:chOff x="7912856" y="1593295"/>
            <a:chExt cx="2744525" cy="926843"/>
          </a:xfrm>
        </p:grpSpPr>
        <p:sp>
          <p:nvSpPr>
            <p:cNvPr id="55" name="TextBox 6"/>
            <p:cNvSpPr txBox="1"/>
            <p:nvPr/>
          </p:nvSpPr>
          <p:spPr>
            <a:xfrm>
              <a:off x="7912856" y="1593295"/>
              <a:ext cx="2744525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r>
                <a:rPr lang="zh-CN" altLang="en-US" b="1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请在此输入标题</a:t>
              </a:r>
              <a:endParaRPr lang="en-US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TextBox 7"/>
            <p:cNvSpPr txBox="1"/>
            <p:nvPr/>
          </p:nvSpPr>
          <p:spPr>
            <a:xfrm>
              <a:off x="7912856" y="1919974"/>
              <a:ext cx="2317927" cy="6001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zh-CN" sz="13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请写下你对该论文研究的创新和不足，请写下你对该论文研究的创新和</a:t>
              </a:r>
              <a:r>
                <a:rPr lang="zh-CN" altLang="zh-CN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不足</a:t>
              </a:r>
              <a:r>
                <a:rPr lang="zh-CN" altLang="en-US" sz="1300" dirty="0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。</a:t>
              </a:r>
              <a:endPara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8" name="TextBox 6"/>
          <p:cNvSpPr txBox="1"/>
          <p:nvPr/>
        </p:nvSpPr>
        <p:spPr>
          <a:xfrm>
            <a:off x="1100354" y="2130571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TextBox 7"/>
          <p:cNvSpPr txBox="1"/>
          <p:nvPr/>
        </p:nvSpPr>
        <p:spPr>
          <a:xfrm>
            <a:off x="1550295" y="2457250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" name="TextBox 6"/>
          <p:cNvSpPr txBox="1"/>
          <p:nvPr/>
        </p:nvSpPr>
        <p:spPr>
          <a:xfrm>
            <a:off x="1120213" y="3426256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TextBox 7"/>
          <p:cNvSpPr txBox="1"/>
          <p:nvPr/>
        </p:nvSpPr>
        <p:spPr>
          <a:xfrm>
            <a:off x="1570154" y="3752935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7" name="TextBox 6"/>
          <p:cNvSpPr txBox="1"/>
          <p:nvPr/>
        </p:nvSpPr>
        <p:spPr>
          <a:xfrm>
            <a:off x="1120213" y="4815404"/>
            <a:ext cx="2744525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请在此输入标题</a:t>
            </a:r>
            <a:endParaRPr 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0" name="TextBox 7"/>
          <p:cNvSpPr txBox="1"/>
          <p:nvPr/>
        </p:nvSpPr>
        <p:spPr>
          <a:xfrm>
            <a:off x="1570154" y="5142083"/>
            <a:ext cx="2317927" cy="60016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zh-CN" sz="13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请写下你对该论文研究的创新和不足，请写下你对该论文研究的创新和</a:t>
            </a:r>
            <a:r>
              <a:rPr lang="zh-CN" altLang="zh-CN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不足</a:t>
            </a:r>
            <a:r>
              <a:rPr lang="zh-CN" altLang="en-US" sz="13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创新</a:t>
            </a:r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点与不足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840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34166" r="7349"/>
          <a:stretch>
            <a:fillRect/>
          </a:stretch>
        </p:blipFill>
        <p:spPr>
          <a:xfrm>
            <a:off x="0" y="0"/>
            <a:ext cx="12192000" cy="6725265"/>
          </a:xfrm>
          <a:custGeom>
            <a:avLst/>
            <a:gdLst>
              <a:gd name="connsiteX0" fmla="*/ 0 w 12192000"/>
              <a:gd name="connsiteY0" fmla="*/ 0 h 6725265"/>
              <a:gd name="connsiteX1" fmla="*/ 12192000 w 12192000"/>
              <a:gd name="connsiteY1" fmla="*/ 0 h 6725265"/>
              <a:gd name="connsiteX2" fmla="*/ 12192000 w 12192000"/>
              <a:gd name="connsiteY2" fmla="*/ 6725265 h 6725265"/>
              <a:gd name="connsiteX3" fmla="*/ 0 w 12192000"/>
              <a:gd name="connsiteY3" fmla="*/ 6725265 h 6725265"/>
              <a:gd name="connsiteX4" fmla="*/ 0 w 12192000"/>
              <a:gd name="connsiteY4" fmla="*/ 0 h 6725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725265">
                <a:moveTo>
                  <a:pt x="0" y="0"/>
                </a:moveTo>
                <a:lnTo>
                  <a:pt x="12192000" y="0"/>
                </a:lnTo>
                <a:lnTo>
                  <a:pt x="12192000" y="6725265"/>
                </a:lnTo>
                <a:lnTo>
                  <a:pt x="0" y="672526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6" t="100000" r="7349" b="-1299"/>
          <a:stretch>
            <a:fillRect/>
          </a:stretch>
        </p:blipFill>
        <p:spPr>
          <a:xfrm>
            <a:off x="0" y="6725265"/>
            <a:ext cx="12192000" cy="132735"/>
          </a:xfrm>
          <a:custGeom>
            <a:avLst/>
            <a:gdLst>
              <a:gd name="connsiteX0" fmla="*/ 0 w 12192000"/>
              <a:gd name="connsiteY0" fmla="*/ 0 h 132735"/>
              <a:gd name="connsiteX1" fmla="*/ 12192000 w 12192000"/>
              <a:gd name="connsiteY1" fmla="*/ 0 h 132735"/>
              <a:gd name="connsiteX2" fmla="*/ 12192000 w 12192000"/>
              <a:gd name="connsiteY2" fmla="*/ 132735 h 132735"/>
              <a:gd name="connsiteX3" fmla="*/ 0 w 12192000"/>
              <a:gd name="connsiteY3" fmla="*/ 132735 h 132735"/>
              <a:gd name="connsiteX4" fmla="*/ 0 w 12192000"/>
              <a:gd name="connsiteY4" fmla="*/ 0 h 132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32735">
                <a:moveTo>
                  <a:pt x="0" y="0"/>
                </a:moveTo>
                <a:lnTo>
                  <a:pt x="12192000" y="0"/>
                </a:lnTo>
                <a:lnTo>
                  <a:pt x="12192000" y="132735"/>
                </a:lnTo>
                <a:lnTo>
                  <a:pt x="0" y="13273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4971524" y="1837279"/>
            <a:ext cx="21147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致谢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766125" y="2945275"/>
            <a:ext cx="67014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感谢母校提供的学习与实践的机会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感谢导师</a:t>
            </a:r>
            <a:r>
              <a:rPr lang="zh-CN" altLang="en-US" sz="2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团队</a:t>
            </a:r>
            <a:r>
              <a:rPr lang="en-US" altLang="zh-CN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,</a:t>
            </a:r>
            <a:r>
              <a:rPr lang="zh-CN" altLang="en-US" sz="24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特别</a:t>
            </a: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感谢吴老师给与的耐心指导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感谢同学以及舍友的帮助</a:t>
            </a:r>
            <a:endParaRPr lang="en-US" altLang="zh-CN" sz="24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感谢答辩评审！</a:t>
            </a:r>
          </a:p>
        </p:txBody>
      </p:sp>
    </p:spTree>
    <p:extLst>
      <p:ext uri="{BB962C8B-B14F-4D97-AF65-F5344CB8AC3E}">
        <p14:creationId xmlns:p14="http://schemas.microsoft.com/office/powerpoint/2010/main" val="42065824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9349" y="1773565"/>
            <a:ext cx="2400000" cy="2400000"/>
          </a:xfrm>
          <a:prstGeom prst="ellipse">
            <a:avLst/>
          </a:prstGeom>
          <a:blipFill dpi="0" rotWithShape="1">
            <a:blip r:embed="rId2"/>
            <a:srcRect/>
            <a:stretch>
              <a:fillRect l="-2000" r="-26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1" name="椭圆 70"/>
          <p:cNvSpPr/>
          <p:nvPr/>
        </p:nvSpPr>
        <p:spPr>
          <a:xfrm>
            <a:off x="4175787" y="3044957"/>
            <a:ext cx="2112000" cy="2112000"/>
          </a:xfrm>
          <a:prstGeom prst="ellipse">
            <a:avLst/>
          </a:prstGeom>
          <a:blipFill dpi="0" rotWithShape="1">
            <a:blip r:embed="rId3"/>
            <a:srcRect/>
            <a:stretch>
              <a:fillRect l="-33000" t="-4000" r="-34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2" name="椭圆 71"/>
          <p:cNvSpPr/>
          <p:nvPr/>
        </p:nvSpPr>
        <p:spPr>
          <a:xfrm>
            <a:off x="5519936" y="1293245"/>
            <a:ext cx="2112000" cy="2112000"/>
          </a:xfrm>
          <a:prstGeom prst="ellipse">
            <a:avLst/>
          </a:prstGeom>
          <a:blipFill dpi="0" rotWithShape="1">
            <a:blip r:embed="rId4"/>
            <a:srcRect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3" name="椭圆 72"/>
          <p:cNvSpPr/>
          <p:nvPr/>
        </p:nvSpPr>
        <p:spPr>
          <a:xfrm>
            <a:off x="6703395" y="3525277"/>
            <a:ext cx="2400000" cy="2400000"/>
          </a:xfrm>
          <a:prstGeom prst="ellipse">
            <a:avLst/>
          </a:prstGeom>
          <a:blipFill>
            <a:blip r:embed="rId5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4" name="椭圆 73"/>
          <p:cNvSpPr/>
          <p:nvPr/>
        </p:nvSpPr>
        <p:spPr>
          <a:xfrm>
            <a:off x="1775520" y="3914795"/>
            <a:ext cx="1920000" cy="1920000"/>
          </a:xfrm>
          <a:prstGeom prst="ellipse">
            <a:avLst/>
          </a:prstGeom>
          <a:blipFill dpi="0" rotWithShape="1">
            <a:blip r:embed="rId6"/>
            <a:srcRect/>
            <a:stretch>
              <a:fillRect l="-2000" t="-4000" r="-38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5" name="椭圆 74"/>
          <p:cNvSpPr/>
          <p:nvPr/>
        </p:nvSpPr>
        <p:spPr>
          <a:xfrm>
            <a:off x="2783701" y="2239695"/>
            <a:ext cx="1584000" cy="1584000"/>
          </a:xfrm>
          <a:prstGeom prst="ellipse">
            <a:avLst/>
          </a:prstGeom>
          <a:blipFill dpi="0" rotWithShape="1">
            <a:blip r:embed="rId7"/>
            <a:srcRect/>
            <a:stretch>
              <a:fillRect l="-12000" r="-2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6" name="椭圆 75"/>
          <p:cNvSpPr/>
          <p:nvPr/>
        </p:nvSpPr>
        <p:spPr>
          <a:xfrm>
            <a:off x="7728181" y="1677288"/>
            <a:ext cx="1776000" cy="1776000"/>
          </a:xfrm>
          <a:prstGeom prst="ellipse">
            <a:avLst/>
          </a:prstGeom>
          <a:blipFill>
            <a:blip r:embed="rId8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7" name="椭圆 76"/>
          <p:cNvSpPr/>
          <p:nvPr/>
        </p:nvSpPr>
        <p:spPr>
          <a:xfrm>
            <a:off x="9648395" y="1389256"/>
            <a:ext cx="2112000" cy="2112000"/>
          </a:xfrm>
          <a:prstGeom prst="ellipse">
            <a:avLst/>
          </a:prstGeom>
          <a:blipFill>
            <a:blip r:embed="rId9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8" name="椭圆 77"/>
          <p:cNvSpPr/>
          <p:nvPr/>
        </p:nvSpPr>
        <p:spPr>
          <a:xfrm>
            <a:off x="9360565" y="3981544"/>
            <a:ext cx="1824000" cy="1824000"/>
          </a:xfrm>
          <a:prstGeom prst="ellipse">
            <a:avLst/>
          </a:prstGeom>
          <a:blipFill>
            <a:blip r:embed="rId10"/>
            <a:stretch>
              <a:fillRect l="-30000" t="-4000" r="-30000" b="-5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3599787" y="1604861"/>
            <a:ext cx="576000" cy="57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0" name="椭圆 79"/>
          <p:cNvSpPr/>
          <p:nvPr/>
        </p:nvSpPr>
        <p:spPr>
          <a:xfrm>
            <a:off x="4223925" y="1629416"/>
            <a:ext cx="1200000" cy="1200000"/>
          </a:xfrm>
          <a:prstGeom prst="ellipse">
            <a:avLst/>
          </a:prstGeom>
          <a:blipFill dpi="0" rotWithShape="1">
            <a:blip r:embed="rId11"/>
            <a:srcRect/>
            <a:stretch>
              <a:fillRect l="-19000" r="-2000"/>
            </a:stretch>
          </a:blipFill>
          <a:ln w="38100">
            <a:solidFill>
              <a:srgbClr val="E0A9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2" name="椭圆 81"/>
          <p:cNvSpPr/>
          <p:nvPr/>
        </p:nvSpPr>
        <p:spPr>
          <a:xfrm>
            <a:off x="2519360" y="1917245"/>
            <a:ext cx="432000" cy="432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3" name="椭圆 82"/>
          <p:cNvSpPr/>
          <p:nvPr/>
        </p:nvSpPr>
        <p:spPr>
          <a:xfrm>
            <a:off x="2499180" y="3525011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4" name="椭圆 83"/>
          <p:cNvSpPr/>
          <p:nvPr/>
        </p:nvSpPr>
        <p:spPr>
          <a:xfrm>
            <a:off x="1279593" y="4279776"/>
            <a:ext cx="432000" cy="432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5" name="椭圆 84"/>
          <p:cNvSpPr/>
          <p:nvPr/>
        </p:nvSpPr>
        <p:spPr>
          <a:xfrm>
            <a:off x="3551717" y="3896789"/>
            <a:ext cx="528000" cy="528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6" name="椭圆 85"/>
          <p:cNvSpPr/>
          <p:nvPr/>
        </p:nvSpPr>
        <p:spPr>
          <a:xfrm>
            <a:off x="3790845" y="4918063"/>
            <a:ext cx="816000" cy="81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8" name="椭圆 87"/>
          <p:cNvSpPr/>
          <p:nvPr/>
        </p:nvSpPr>
        <p:spPr>
          <a:xfrm>
            <a:off x="7440021" y="3029185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89" name="椭圆 88"/>
          <p:cNvSpPr/>
          <p:nvPr/>
        </p:nvSpPr>
        <p:spPr>
          <a:xfrm>
            <a:off x="9504405" y="2948947"/>
            <a:ext cx="240000" cy="240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1" name="椭圆 90"/>
          <p:cNvSpPr/>
          <p:nvPr/>
        </p:nvSpPr>
        <p:spPr>
          <a:xfrm>
            <a:off x="8976085" y="3332989"/>
            <a:ext cx="864000" cy="864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2" name="椭圆 91"/>
          <p:cNvSpPr/>
          <p:nvPr/>
        </p:nvSpPr>
        <p:spPr>
          <a:xfrm>
            <a:off x="10791944" y="3488789"/>
            <a:ext cx="816000" cy="81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5" name="椭圆 94"/>
          <p:cNvSpPr/>
          <p:nvPr/>
        </p:nvSpPr>
        <p:spPr>
          <a:xfrm>
            <a:off x="10197435" y="3573400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6" name="椭圆 95"/>
          <p:cNvSpPr/>
          <p:nvPr/>
        </p:nvSpPr>
        <p:spPr>
          <a:xfrm>
            <a:off x="6427716" y="3728789"/>
            <a:ext cx="336000" cy="336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0" name="椭圆 99"/>
          <p:cNvSpPr/>
          <p:nvPr/>
        </p:nvSpPr>
        <p:spPr>
          <a:xfrm>
            <a:off x="6119856" y="4606052"/>
            <a:ext cx="528000" cy="528000"/>
          </a:xfrm>
          <a:prstGeom prst="ellipse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文本框 36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致谢</a:t>
            </a:r>
            <a:endParaRPr lang="zh-CN" altLang="zh-CN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4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94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auto">
          <a:xfrm>
            <a:off x="6881255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5255808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63836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859924" y="4142489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25390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26278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410838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549540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949180" y="3498970"/>
            <a:ext cx="1315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010254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9537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256445" y="3434618"/>
            <a:ext cx="9396" cy="13330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375720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4452485" y="952483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2009618" y="998448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2845828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5274601" y="952483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063836" y="966274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10150938" y="4206841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0169728" y="957081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10987148" y="952483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9310027" y="957081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2070692" y="4142489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539585" y="952483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693979" y="952483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506700" y="3356478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7679884" y="3393250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9389889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Freeform 45"/>
          <p:cNvSpPr>
            <a:spLocks noEditPoints="1"/>
          </p:cNvSpPr>
          <p:nvPr/>
        </p:nvSpPr>
        <p:spPr bwMode="auto">
          <a:xfrm>
            <a:off x="9333515" y="3356478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4452484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877193" y="4928496"/>
            <a:ext cx="18791" cy="3861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7008095" y="3498970"/>
            <a:ext cx="136239" cy="459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6881255" y="4193050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7708071" y="4183857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949566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8652334" y="4188454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146240" y="1793653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56"/>
          <p:cNvSpPr>
            <a:spLocks noEditPoints="1"/>
          </p:cNvSpPr>
          <p:nvPr/>
        </p:nvSpPr>
        <p:spPr bwMode="auto">
          <a:xfrm>
            <a:off x="2103574" y="2579660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831737" y="2579660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58"/>
          <p:cNvSpPr>
            <a:spLocks noEditPoints="1"/>
          </p:cNvSpPr>
          <p:nvPr/>
        </p:nvSpPr>
        <p:spPr bwMode="auto">
          <a:xfrm>
            <a:off x="3658553" y="2579660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59"/>
          <p:cNvSpPr>
            <a:spLocks noEditPoints="1"/>
          </p:cNvSpPr>
          <p:nvPr/>
        </p:nvSpPr>
        <p:spPr bwMode="auto">
          <a:xfrm>
            <a:off x="4499462" y="2579660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298091" y="2579660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61"/>
          <p:cNvSpPr>
            <a:spLocks noEditPoints="1"/>
          </p:cNvSpPr>
          <p:nvPr/>
        </p:nvSpPr>
        <p:spPr bwMode="auto">
          <a:xfrm>
            <a:off x="6101419" y="2579660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62"/>
          <p:cNvSpPr>
            <a:spLocks noEditPoints="1"/>
          </p:cNvSpPr>
          <p:nvPr/>
        </p:nvSpPr>
        <p:spPr bwMode="auto">
          <a:xfrm>
            <a:off x="6923535" y="2579660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63"/>
          <p:cNvSpPr>
            <a:spLocks noEditPoints="1"/>
          </p:cNvSpPr>
          <p:nvPr/>
        </p:nvSpPr>
        <p:spPr bwMode="auto">
          <a:xfrm>
            <a:off x="7712772" y="2579660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8586565" y="2579660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65"/>
          <p:cNvSpPr>
            <a:spLocks noEditPoints="1"/>
          </p:cNvSpPr>
          <p:nvPr/>
        </p:nvSpPr>
        <p:spPr bwMode="auto">
          <a:xfrm>
            <a:off x="9352306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66"/>
          <p:cNvSpPr>
            <a:spLocks noEditPoints="1"/>
          </p:cNvSpPr>
          <p:nvPr/>
        </p:nvSpPr>
        <p:spPr bwMode="auto">
          <a:xfrm>
            <a:off x="10193216" y="2565873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67"/>
          <p:cNvSpPr>
            <a:spLocks noEditPoints="1"/>
          </p:cNvSpPr>
          <p:nvPr/>
        </p:nvSpPr>
        <p:spPr bwMode="auto">
          <a:xfrm>
            <a:off x="11015335" y="2565873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68"/>
          <p:cNvSpPr>
            <a:spLocks noEditPoints="1"/>
          </p:cNvSpPr>
          <p:nvPr/>
        </p:nvSpPr>
        <p:spPr bwMode="auto">
          <a:xfrm>
            <a:off x="10973054" y="3397846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10160334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10958962" y="1775266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11015336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10146239" y="4956076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4588719" y="5098570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74"/>
          <p:cNvSpPr>
            <a:spLocks noEditPoints="1"/>
          </p:cNvSpPr>
          <p:nvPr/>
        </p:nvSpPr>
        <p:spPr bwMode="auto">
          <a:xfrm>
            <a:off x="10949566" y="4956076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75"/>
          <p:cNvSpPr>
            <a:spLocks noEditPoints="1"/>
          </p:cNvSpPr>
          <p:nvPr/>
        </p:nvSpPr>
        <p:spPr bwMode="auto">
          <a:xfrm>
            <a:off x="9357005" y="4179261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76"/>
          <p:cNvSpPr>
            <a:spLocks noEditPoints="1"/>
          </p:cNvSpPr>
          <p:nvPr/>
        </p:nvSpPr>
        <p:spPr bwMode="auto">
          <a:xfrm>
            <a:off x="8506699" y="1775266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3043136" y="4271193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3677344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449946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5260509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5528282" y="4294174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607323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Freeform 85"/>
          <p:cNvSpPr>
            <a:spLocks noEditPoints="1"/>
          </p:cNvSpPr>
          <p:nvPr/>
        </p:nvSpPr>
        <p:spPr bwMode="auto">
          <a:xfrm>
            <a:off x="6336310" y="4225227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86"/>
          <p:cNvSpPr>
            <a:spLocks noEditPoints="1"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5406139" y="5098570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93"/>
          <p:cNvSpPr>
            <a:spLocks noEditPoints="1"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6242353" y="5075586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97"/>
          <p:cNvSpPr>
            <a:spLocks noEditPoints="1"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055074" y="5075586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101"/>
          <p:cNvSpPr>
            <a:spLocks noEditPoints="1"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Rectangle 104"/>
          <p:cNvSpPr>
            <a:spLocks noChangeArrowheads="1"/>
          </p:cNvSpPr>
          <p:nvPr/>
        </p:nvSpPr>
        <p:spPr bwMode="auto">
          <a:xfrm>
            <a:off x="3761905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Rectangle 105"/>
          <p:cNvSpPr>
            <a:spLocks noChangeArrowheads="1"/>
          </p:cNvSpPr>
          <p:nvPr/>
        </p:nvSpPr>
        <p:spPr bwMode="auto">
          <a:xfrm>
            <a:off x="3818278" y="5057201"/>
            <a:ext cx="18791" cy="12870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106"/>
          <p:cNvSpPr>
            <a:spLocks noEditPoints="1"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111"/>
          <p:cNvSpPr>
            <a:spLocks noEditPoints="1"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Rectangle 114"/>
          <p:cNvSpPr>
            <a:spLocks noChangeArrowheads="1"/>
          </p:cNvSpPr>
          <p:nvPr/>
        </p:nvSpPr>
        <p:spPr bwMode="auto">
          <a:xfrm>
            <a:off x="2953879" y="5112357"/>
            <a:ext cx="136239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115"/>
          <p:cNvSpPr>
            <a:spLocks noEditPoints="1"/>
          </p:cNvSpPr>
          <p:nvPr/>
        </p:nvSpPr>
        <p:spPr bwMode="auto">
          <a:xfrm>
            <a:off x="9314725" y="5015833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9460358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Rectangle 119"/>
          <p:cNvSpPr>
            <a:spLocks noChangeArrowheads="1"/>
          </p:cNvSpPr>
          <p:nvPr/>
        </p:nvSpPr>
        <p:spPr bwMode="auto">
          <a:xfrm>
            <a:off x="2019013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Rectangle 121"/>
          <p:cNvSpPr>
            <a:spLocks noChangeArrowheads="1"/>
          </p:cNvSpPr>
          <p:nvPr/>
        </p:nvSpPr>
        <p:spPr bwMode="auto">
          <a:xfrm>
            <a:off x="201901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2888110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888110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Rectangle 124"/>
          <p:cNvSpPr>
            <a:spLocks noChangeArrowheads="1"/>
          </p:cNvSpPr>
          <p:nvPr/>
        </p:nvSpPr>
        <p:spPr bwMode="auto">
          <a:xfrm>
            <a:off x="2850527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2841133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Rectangle 127"/>
          <p:cNvSpPr>
            <a:spLocks noChangeArrowheads="1"/>
          </p:cNvSpPr>
          <p:nvPr/>
        </p:nvSpPr>
        <p:spPr bwMode="auto">
          <a:xfrm>
            <a:off x="3752508" y="1821231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Rectangle 128"/>
          <p:cNvSpPr>
            <a:spLocks noChangeArrowheads="1"/>
          </p:cNvSpPr>
          <p:nvPr/>
        </p:nvSpPr>
        <p:spPr bwMode="auto">
          <a:xfrm>
            <a:off x="3752508" y="1894777"/>
            <a:ext cx="2583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Rectangle 129"/>
          <p:cNvSpPr>
            <a:spLocks noChangeArrowheads="1"/>
          </p:cNvSpPr>
          <p:nvPr/>
        </p:nvSpPr>
        <p:spPr bwMode="auto">
          <a:xfrm>
            <a:off x="3682039" y="1894777"/>
            <a:ext cx="32884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Rectangle 131"/>
          <p:cNvSpPr>
            <a:spLocks noChangeArrowheads="1"/>
          </p:cNvSpPr>
          <p:nvPr/>
        </p:nvSpPr>
        <p:spPr bwMode="auto">
          <a:xfrm>
            <a:off x="3653853" y="2041865"/>
            <a:ext cx="357033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Rectangle 132"/>
          <p:cNvSpPr>
            <a:spLocks noChangeArrowheads="1"/>
          </p:cNvSpPr>
          <p:nvPr/>
        </p:nvSpPr>
        <p:spPr bwMode="auto">
          <a:xfrm>
            <a:off x="4461880" y="2041865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Rectangle 133"/>
          <p:cNvSpPr>
            <a:spLocks noChangeArrowheads="1"/>
          </p:cNvSpPr>
          <p:nvPr/>
        </p:nvSpPr>
        <p:spPr bwMode="auto">
          <a:xfrm>
            <a:off x="4461880" y="1968321"/>
            <a:ext cx="352337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Rectangle 134"/>
          <p:cNvSpPr>
            <a:spLocks noChangeArrowheads="1"/>
          </p:cNvSpPr>
          <p:nvPr/>
        </p:nvSpPr>
        <p:spPr bwMode="auto">
          <a:xfrm>
            <a:off x="4461880" y="1894777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Rectangle 135"/>
          <p:cNvSpPr>
            <a:spLocks noChangeArrowheads="1"/>
          </p:cNvSpPr>
          <p:nvPr/>
        </p:nvSpPr>
        <p:spPr bwMode="auto">
          <a:xfrm>
            <a:off x="4461880" y="1821231"/>
            <a:ext cx="352337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Rectangle 136"/>
          <p:cNvSpPr>
            <a:spLocks noChangeArrowheads="1"/>
          </p:cNvSpPr>
          <p:nvPr/>
        </p:nvSpPr>
        <p:spPr bwMode="auto">
          <a:xfrm>
            <a:off x="5340370" y="2041865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Rectangle 137"/>
          <p:cNvSpPr>
            <a:spLocks noChangeArrowheads="1"/>
          </p:cNvSpPr>
          <p:nvPr/>
        </p:nvSpPr>
        <p:spPr bwMode="auto">
          <a:xfrm>
            <a:off x="5340370" y="1968321"/>
            <a:ext cx="277172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Rectangle 138"/>
          <p:cNvSpPr>
            <a:spLocks noChangeArrowheads="1"/>
          </p:cNvSpPr>
          <p:nvPr/>
        </p:nvSpPr>
        <p:spPr bwMode="auto">
          <a:xfrm>
            <a:off x="5340370" y="1894777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Rectangle 139"/>
          <p:cNvSpPr>
            <a:spLocks noChangeArrowheads="1"/>
          </p:cNvSpPr>
          <p:nvPr/>
        </p:nvSpPr>
        <p:spPr bwMode="auto">
          <a:xfrm>
            <a:off x="5340370" y="1821231"/>
            <a:ext cx="277172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Rectangle 140"/>
          <p:cNvSpPr>
            <a:spLocks noChangeArrowheads="1"/>
          </p:cNvSpPr>
          <p:nvPr/>
        </p:nvSpPr>
        <p:spPr bwMode="auto">
          <a:xfrm>
            <a:off x="5279300" y="2041865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Rectangle 141"/>
          <p:cNvSpPr>
            <a:spLocks noChangeArrowheads="1"/>
          </p:cNvSpPr>
          <p:nvPr/>
        </p:nvSpPr>
        <p:spPr bwMode="auto">
          <a:xfrm>
            <a:off x="5279300" y="1968321"/>
            <a:ext cx="42281" cy="183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Rectangle 142"/>
          <p:cNvSpPr>
            <a:spLocks noChangeArrowheads="1"/>
          </p:cNvSpPr>
          <p:nvPr/>
        </p:nvSpPr>
        <p:spPr bwMode="auto">
          <a:xfrm>
            <a:off x="5279300" y="1894777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Rectangle 143"/>
          <p:cNvSpPr>
            <a:spLocks noChangeArrowheads="1"/>
          </p:cNvSpPr>
          <p:nvPr/>
        </p:nvSpPr>
        <p:spPr bwMode="auto">
          <a:xfrm>
            <a:off x="5279300" y="1821231"/>
            <a:ext cx="42281" cy="137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144"/>
          <p:cNvSpPr>
            <a:spLocks noEditPoints="1"/>
          </p:cNvSpPr>
          <p:nvPr/>
        </p:nvSpPr>
        <p:spPr bwMode="auto">
          <a:xfrm>
            <a:off x="6068533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145"/>
          <p:cNvSpPr>
            <a:spLocks noEditPoints="1"/>
          </p:cNvSpPr>
          <p:nvPr/>
        </p:nvSpPr>
        <p:spPr bwMode="auto">
          <a:xfrm>
            <a:off x="6885952" y="1766074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146"/>
          <p:cNvSpPr>
            <a:spLocks noEditPoints="1"/>
          </p:cNvSpPr>
          <p:nvPr/>
        </p:nvSpPr>
        <p:spPr bwMode="auto">
          <a:xfrm>
            <a:off x="7083260" y="1766074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149"/>
          <p:cNvSpPr>
            <a:spLocks noEditPoints="1"/>
          </p:cNvSpPr>
          <p:nvPr/>
        </p:nvSpPr>
        <p:spPr bwMode="auto">
          <a:xfrm>
            <a:off x="7679884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151"/>
          <p:cNvSpPr>
            <a:spLocks noEditPoints="1"/>
          </p:cNvSpPr>
          <p:nvPr/>
        </p:nvSpPr>
        <p:spPr bwMode="auto">
          <a:xfrm>
            <a:off x="7679884" y="1876390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152"/>
          <p:cNvSpPr>
            <a:spLocks noEditPoints="1"/>
          </p:cNvSpPr>
          <p:nvPr/>
        </p:nvSpPr>
        <p:spPr bwMode="auto">
          <a:xfrm>
            <a:off x="7816121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153"/>
          <p:cNvSpPr>
            <a:spLocks noEditPoints="1"/>
          </p:cNvSpPr>
          <p:nvPr/>
        </p:nvSpPr>
        <p:spPr bwMode="auto">
          <a:xfrm>
            <a:off x="7957056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154"/>
          <p:cNvSpPr>
            <a:spLocks noEditPoints="1"/>
          </p:cNvSpPr>
          <p:nvPr/>
        </p:nvSpPr>
        <p:spPr bwMode="auto">
          <a:xfrm>
            <a:off x="7957056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155"/>
          <p:cNvSpPr>
            <a:spLocks noEditPoints="1"/>
          </p:cNvSpPr>
          <p:nvPr/>
        </p:nvSpPr>
        <p:spPr bwMode="auto">
          <a:xfrm>
            <a:off x="7679884" y="2005094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156"/>
          <p:cNvSpPr>
            <a:spLocks noEditPoints="1"/>
          </p:cNvSpPr>
          <p:nvPr/>
        </p:nvSpPr>
        <p:spPr bwMode="auto">
          <a:xfrm>
            <a:off x="7816121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157"/>
          <p:cNvSpPr>
            <a:spLocks noEditPoints="1"/>
          </p:cNvSpPr>
          <p:nvPr/>
        </p:nvSpPr>
        <p:spPr bwMode="auto">
          <a:xfrm>
            <a:off x="7957056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158"/>
          <p:cNvSpPr>
            <a:spLocks noEditPoints="1"/>
          </p:cNvSpPr>
          <p:nvPr/>
        </p:nvSpPr>
        <p:spPr bwMode="auto">
          <a:xfrm>
            <a:off x="6185980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159"/>
          <p:cNvSpPr>
            <a:spLocks noEditPoints="1"/>
          </p:cNvSpPr>
          <p:nvPr/>
        </p:nvSpPr>
        <p:spPr bwMode="auto">
          <a:xfrm>
            <a:off x="6068533" y="1899371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160"/>
          <p:cNvSpPr>
            <a:spLocks noEditPoints="1"/>
          </p:cNvSpPr>
          <p:nvPr/>
        </p:nvSpPr>
        <p:spPr bwMode="auto">
          <a:xfrm>
            <a:off x="6185980" y="1899371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161"/>
          <p:cNvSpPr>
            <a:spLocks noEditPoints="1"/>
          </p:cNvSpPr>
          <p:nvPr/>
        </p:nvSpPr>
        <p:spPr bwMode="auto">
          <a:xfrm>
            <a:off x="6068533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162"/>
          <p:cNvSpPr>
            <a:spLocks noEditPoints="1"/>
          </p:cNvSpPr>
          <p:nvPr/>
        </p:nvSpPr>
        <p:spPr bwMode="auto">
          <a:xfrm>
            <a:off x="6185980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163"/>
          <p:cNvSpPr>
            <a:spLocks noEditPoints="1"/>
          </p:cNvSpPr>
          <p:nvPr/>
        </p:nvSpPr>
        <p:spPr bwMode="auto">
          <a:xfrm>
            <a:off x="10118051" y="5774261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164"/>
          <p:cNvSpPr>
            <a:spLocks/>
          </p:cNvSpPr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165"/>
          <p:cNvSpPr>
            <a:spLocks/>
          </p:cNvSpPr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166"/>
          <p:cNvSpPr>
            <a:spLocks noEditPoints="1"/>
          </p:cNvSpPr>
          <p:nvPr/>
        </p:nvSpPr>
        <p:spPr bwMode="auto">
          <a:xfrm>
            <a:off x="9361701" y="5769666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167"/>
          <p:cNvSpPr>
            <a:spLocks noEditPoints="1"/>
          </p:cNvSpPr>
          <p:nvPr/>
        </p:nvSpPr>
        <p:spPr bwMode="auto">
          <a:xfrm>
            <a:off x="3672644" y="5760473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168"/>
          <p:cNvSpPr>
            <a:spLocks noEditPoints="1"/>
          </p:cNvSpPr>
          <p:nvPr/>
        </p:nvSpPr>
        <p:spPr bwMode="auto">
          <a:xfrm>
            <a:off x="4475971" y="5765069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169"/>
          <p:cNvSpPr>
            <a:spLocks noEditPoints="1"/>
          </p:cNvSpPr>
          <p:nvPr/>
        </p:nvSpPr>
        <p:spPr bwMode="auto">
          <a:xfrm>
            <a:off x="5312183" y="5751279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170"/>
          <p:cNvSpPr>
            <a:spLocks noEditPoints="1"/>
          </p:cNvSpPr>
          <p:nvPr/>
        </p:nvSpPr>
        <p:spPr bwMode="auto">
          <a:xfrm>
            <a:off x="6110813" y="5760473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171"/>
          <p:cNvSpPr>
            <a:spLocks noEditPoints="1"/>
          </p:cNvSpPr>
          <p:nvPr/>
        </p:nvSpPr>
        <p:spPr bwMode="auto">
          <a:xfrm>
            <a:off x="6914139" y="5765069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172"/>
          <p:cNvSpPr>
            <a:spLocks noEditPoints="1"/>
          </p:cNvSpPr>
          <p:nvPr/>
        </p:nvSpPr>
        <p:spPr bwMode="auto">
          <a:xfrm>
            <a:off x="7745653" y="5760473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173"/>
          <p:cNvSpPr>
            <a:spLocks noEditPoints="1"/>
          </p:cNvSpPr>
          <p:nvPr/>
        </p:nvSpPr>
        <p:spPr bwMode="auto">
          <a:xfrm>
            <a:off x="8530189" y="5751279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174"/>
          <p:cNvSpPr>
            <a:spLocks noEditPoints="1"/>
          </p:cNvSpPr>
          <p:nvPr/>
        </p:nvSpPr>
        <p:spPr bwMode="auto">
          <a:xfrm>
            <a:off x="2850527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175"/>
          <p:cNvSpPr>
            <a:spLocks noEditPoints="1"/>
          </p:cNvSpPr>
          <p:nvPr/>
        </p:nvSpPr>
        <p:spPr bwMode="auto">
          <a:xfrm>
            <a:off x="2037805" y="5755875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176"/>
          <p:cNvSpPr>
            <a:spLocks noEditPoints="1"/>
          </p:cNvSpPr>
          <p:nvPr/>
        </p:nvSpPr>
        <p:spPr bwMode="auto">
          <a:xfrm>
            <a:off x="3700832" y="952483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177"/>
          <p:cNvSpPr>
            <a:spLocks noEditPoints="1"/>
          </p:cNvSpPr>
          <p:nvPr/>
        </p:nvSpPr>
        <p:spPr bwMode="auto">
          <a:xfrm>
            <a:off x="3766600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178"/>
          <p:cNvSpPr>
            <a:spLocks/>
          </p:cNvSpPr>
          <p:nvPr/>
        </p:nvSpPr>
        <p:spPr bwMode="auto">
          <a:xfrm>
            <a:off x="3696134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Freeform 180"/>
          <p:cNvSpPr>
            <a:spLocks noEditPoints="1"/>
          </p:cNvSpPr>
          <p:nvPr/>
        </p:nvSpPr>
        <p:spPr bwMode="auto">
          <a:xfrm>
            <a:off x="6871861" y="970869"/>
            <a:ext cx="404012" cy="340144"/>
          </a:xfrm>
          <a:custGeom>
            <a:avLst/>
            <a:gdLst/>
            <a:ahLst/>
            <a:cxnLst>
              <a:cxn ang="0">
                <a:pos x="257" y="223"/>
              </a:cxn>
              <a:cxn ang="0">
                <a:pos x="0" y="223"/>
              </a:cxn>
              <a:cxn ang="0">
                <a:pos x="128" y="0"/>
              </a:cxn>
              <a:cxn ang="0">
                <a:pos x="257" y="223"/>
              </a:cxn>
              <a:cxn ang="0">
                <a:pos x="13" y="215"/>
              </a:cxn>
              <a:cxn ang="0">
                <a:pos x="244" y="215"/>
              </a:cxn>
              <a:cxn ang="0">
                <a:pos x="128" y="15"/>
              </a:cxn>
              <a:cxn ang="0">
                <a:pos x="13" y="215"/>
              </a:cxn>
            </a:cxnLst>
            <a:rect l="0" t="0" r="r" b="b"/>
            <a:pathLst>
              <a:path w="257" h="223">
                <a:moveTo>
                  <a:pt x="257" y="223"/>
                </a:moveTo>
                <a:lnTo>
                  <a:pt x="0" y="223"/>
                </a:lnTo>
                <a:lnTo>
                  <a:pt x="128" y="0"/>
                </a:lnTo>
                <a:lnTo>
                  <a:pt x="257" y="223"/>
                </a:lnTo>
                <a:close/>
                <a:moveTo>
                  <a:pt x="13" y="215"/>
                </a:moveTo>
                <a:lnTo>
                  <a:pt x="244" y="215"/>
                </a:lnTo>
                <a:lnTo>
                  <a:pt x="128" y="15"/>
                </a:lnTo>
                <a:lnTo>
                  <a:pt x="13" y="2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Freeform 181"/>
          <p:cNvSpPr>
            <a:spLocks noEditPoints="1"/>
          </p:cNvSpPr>
          <p:nvPr/>
        </p:nvSpPr>
        <p:spPr bwMode="auto">
          <a:xfrm>
            <a:off x="7059772" y="1113364"/>
            <a:ext cx="28187" cy="147089"/>
          </a:xfrm>
          <a:custGeom>
            <a:avLst/>
            <a:gdLst/>
            <a:ahLst/>
            <a:cxnLst>
              <a:cxn ang="0">
                <a:pos x="0" y="88"/>
              </a:cxn>
              <a:cxn ang="0">
                <a:pos x="0" y="88"/>
              </a:cxn>
              <a:cxn ang="0">
                <a:pos x="0" y="84"/>
              </a:cxn>
              <a:cxn ang="0">
                <a:pos x="1" y="81"/>
              </a:cxn>
              <a:cxn ang="0">
                <a:pos x="5" y="78"/>
              </a:cxn>
              <a:cxn ang="0">
                <a:pos x="9" y="78"/>
              </a:cxn>
              <a:cxn ang="0">
                <a:pos x="9" y="78"/>
              </a:cxn>
              <a:cxn ang="0">
                <a:pos x="12" y="78"/>
              </a:cxn>
              <a:cxn ang="0">
                <a:pos x="16" y="81"/>
              </a:cxn>
              <a:cxn ang="0">
                <a:pos x="17" y="84"/>
              </a:cxn>
              <a:cxn ang="0">
                <a:pos x="17" y="88"/>
              </a:cxn>
              <a:cxn ang="0">
                <a:pos x="17" y="88"/>
              </a:cxn>
              <a:cxn ang="0">
                <a:pos x="17" y="92"/>
              </a:cxn>
              <a:cxn ang="0">
                <a:pos x="16" y="95"/>
              </a:cxn>
              <a:cxn ang="0">
                <a:pos x="12" y="96"/>
              </a:cxn>
              <a:cxn ang="0">
                <a:pos x="9" y="97"/>
              </a:cxn>
              <a:cxn ang="0">
                <a:pos x="9" y="97"/>
              </a:cxn>
              <a:cxn ang="0">
                <a:pos x="5" y="96"/>
              </a:cxn>
              <a:cxn ang="0">
                <a:pos x="1" y="95"/>
              </a:cxn>
              <a:cxn ang="0">
                <a:pos x="0" y="92"/>
              </a:cxn>
              <a:cxn ang="0">
                <a:pos x="0" y="88"/>
              </a:cxn>
              <a:cxn ang="0">
                <a:pos x="0" y="88"/>
              </a:cxn>
              <a:cxn ang="0">
                <a:pos x="17" y="8"/>
              </a:cxn>
              <a:cxn ang="0">
                <a:pos x="15" y="64"/>
              </a:cxn>
              <a:cxn ang="0">
                <a:pos x="15" y="64"/>
              </a:cxn>
              <a:cxn ang="0">
                <a:pos x="15" y="66"/>
              </a:cxn>
              <a:cxn ang="0">
                <a:pos x="13" y="68"/>
              </a:cxn>
              <a:cxn ang="0">
                <a:pos x="11" y="69"/>
              </a:cxn>
              <a:cxn ang="0">
                <a:pos x="9" y="69"/>
              </a:cxn>
              <a:cxn ang="0">
                <a:pos x="9" y="69"/>
              </a:cxn>
              <a:cxn ang="0">
                <a:pos x="6" y="69"/>
              </a:cxn>
              <a:cxn ang="0">
                <a:pos x="4" y="68"/>
              </a:cxn>
              <a:cxn ang="0">
                <a:pos x="2" y="66"/>
              </a:cxn>
              <a:cxn ang="0">
                <a:pos x="2" y="6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9" y="0"/>
              </a:cxn>
              <a:cxn ang="0">
                <a:pos x="12" y="0"/>
              </a:cxn>
              <a:cxn ang="0">
                <a:pos x="15" y="1"/>
              </a:cxn>
              <a:cxn ang="0">
                <a:pos x="17" y="4"/>
              </a:cxn>
              <a:cxn ang="0">
                <a:pos x="17" y="8"/>
              </a:cxn>
              <a:cxn ang="0">
                <a:pos x="17" y="8"/>
              </a:cxn>
            </a:cxnLst>
            <a:rect l="0" t="0" r="r" b="b"/>
            <a:pathLst>
              <a:path w="17" h="97">
                <a:moveTo>
                  <a:pt x="0" y="88"/>
                </a:moveTo>
                <a:lnTo>
                  <a:pt x="0" y="88"/>
                </a:lnTo>
                <a:lnTo>
                  <a:pt x="0" y="84"/>
                </a:lnTo>
                <a:lnTo>
                  <a:pt x="1" y="81"/>
                </a:lnTo>
                <a:lnTo>
                  <a:pt x="5" y="78"/>
                </a:lnTo>
                <a:lnTo>
                  <a:pt x="9" y="78"/>
                </a:lnTo>
                <a:lnTo>
                  <a:pt x="9" y="78"/>
                </a:lnTo>
                <a:lnTo>
                  <a:pt x="12" y="78"/>
                </a:lnTo>
                <a:lnTo>
                  <a:pt x="16" y="81"/>
                </a:lnTo>
                <a:lnTo>
                  <a:pt x="17" y="84"/>
                </a:lnTo>
                <a:lnTo>
                  <a:pt x="17" y="88"/>
                </a:lnTo>
                <a:lnTo>
                  <a:pt x="17" y="88"/>
                </a:lnTo>
                <a:lnTo>
                  <a:pt x="17" y="92"/>
                </a:lnTo>
                <a:lnTo>
                  <a:pt x="16" y="95"/>
                </a:lnTo>
                <a:lnTo>
                  <a:pt x="12" y="96"/>
                </a:lnTo>
                <a:lnTo>
                  <a:pt x="9" y="97"/>
                </a:lnTo>
                <a:lnTo>
                  <a:pt x="9" y="97"/>
                </a:lnTo>
                <a:lnTo>
                  <a:pt x="5" y="96"/>
                </a:lnTo>
                <a:lnTo>
                  <a:pt x="1" y="95"/>
                </a:lnTo>
                <a:lnTo>
                  <a:pt x="0" y="92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7" y="8"/>
                </a:moveTo>
                <a:lnTo>
                  <a:pt x="15" y="64"/>
                </a:lnTo>
                <a:lnTo>
                  <a:pt x="15" y="64"/>
                </a:lnTo>
                <a:lnTo>
                  <a:pt x="15" y="66"/>
                </a:lnTo>
                <a:lnTo>
                  <a:pt x="13" y="68"/>
                </a:lnTo>
                <a:lnTo>
                  <a:pt x="11" y="69"/>
                </a:lnTo>
                <a:lnTo>
                  <a:pt x="9" y="69"/>
                </a:lnTo>
                <a:lnTo>
                  <a:pt x="9" y="69"/>
                </a:lnTo>
                <a:lnTo>
                  <a:pt x="6" y="69"/>
                </a:lnTo>
                <a:lnTo>
                  <a:pt x="4" y="68"/>
                </a:lnTo>
                <a:lnTo>
                  <a:pt x="2" y="66"/>
                </a:lnTo>
                <a:lnTo>
                  <a:pt x="2" y="6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7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85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186" name="矩形 18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208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2"/>
          <p:cNvSpPr>
            <a:spLocks noEditPoints="1"/>
          </p:cNvSpPr>
          <p:nvPr/>
        </p:nvSpPr>
        <p:spPr bwMode="auto">
          <a:xfrm>
            <a:off x="4448787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Freeform 183"/>
          <p:cNvSpPr>
            <a:spLocks noEditPoints="1"/>
          </p:cNvSpPr>
          <p:nvPr/>
        </p:nvSpPr>
        <p:spPr bwMode="auto">
          <a:xfrm>
            <a:off x="10129267" y="2468092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" name="Freeform 184"/>
          <p:cNvSpPr>
            <a:spLocks noEditPoints="1"/>
          </p:cNvSpPr>
          <p:nvPr/>
        </p:nvSpPr>
        <p:spPr bwMode="auto">
          <a:xfrm>
            <a:off x="4486313" y="1702351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" name="Freeform 185"/>
          <p:cNvSpPr>
            <a:spLocks noEditPoints="1"/>
          </p:cNvSpPr>
          <p:nvPr/>
        </p:nvSpPr>
        <p:spPr bwMode="auto">
          <a:xfrm>
            <a:off x="2070584" y="903925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Freeform 186"/>
          <p:cNvSpPr>
            <a:spLocks noEditPoints="1"/>
          </p:cNvSpPr>
          <p:nvPr/>
        </p:nvSpPr>
        <p:spPr bwMode="auto">
          <a:xfrm>
            <a:off x="2858627" y="880579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" name="Freeform 187"/>
          <p:cNvSpPr>
            <a:spLocks noEditPoints="1"/>
          </p:cNvSpPr>
          <p:nvPr/>
        </p:nvSpPr>
        <p:spPr bwMode="auto">
          <a:xfrm>
            <a:off x="3641977" y="959954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" name="Freeform 188"/>
          <p:cNvSpPr>
            <a:spLocks noEditPoints="1"/>
          </p:cNvSpPr>
          <p:nvPr/>
        </p:nvSpPr>
        <p:spPr bwMode="auto">
          <a:xfrm>
            <a:off x="4514456" y="889918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Freeform 189"/>
          <p:cNvSpPr>
            <a:spLocks noEditPoints="1"/>
          </p:cNvSpPr>
          <p:nvPr/>
        </p:nvSpPr>
        <p:spPr bwMode="auto">
          <a:xfrm>
            <a:off x="4688012" y="927271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190"/>
          <p:cNvSpPr>
            <a:spLocks noEditPoints="1"/>
          </p:cNvSpPr>
          <p:nvPr/>
        </p:nvSpPr>
        <p:spPr bwMode="auto">
          <a:xfrm>
            <a:off x="5316572" y="875908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191"/>
          <p:cNvSpPr>
            <a:spLocks noEditPoints="1"/>
          </p:cNvSpPr>
          <p:nvPr/>
        </p:nvSpPr>
        <p:spPr bwMode="auto">
          <a:xfrm>
            <a:off x="6090543" y="861903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192"/>
          <p:cNvSpPr>
            <a:spLocks noEditPoints="1"/>
          </p:cNvSpPr>
          <p:nvPr/>
        </p:nvSpPr>
        <p:spPr bwMode="auto">
          <a:xfrm>
            <a:off x="6963019" y="857233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93"/>
          <p:cNvSpPr>
            <a:spLocks noEditPoints="1"/>
          </p:cNvSpPr>
          <p:nvPr/>
        </p:nvSpPr>
        <p:spPr bwMode="auto">
          <a:xfrm>
            <a:off x="7732302" y="880579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94"/>
          <p:cNvSpPr>
            <a:spLocks noEditPoints="1"/>
          </p:cNvSpPr>
          <p:nvPr/>
        </p:nvSpPr>
        <p:spPr bwMode="auto">
          <a:xfrm>
            <a:off x="8506271" y="857233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Rectangle 195"/>
          <p:cNvSpPr>
            <a:spLocks noChangeArrowheads="1"/>
          </p:cNvSpPr>
          <p:nvPr/>
        </p:nvSpPr>
        <p:spPr bwMode="auto">
          <a:xfrm>
            <a:off x="8595397" y="1025321"/>
            <a:ext cx="16417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96"/>
          <p:cNvSpPr>
            <a:spLocks/>
          </p:cNvSpPr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97"/>
          <p:cNvSpPr>
            <a:spLocks noEditPoints="1"/>
          </p:cNvSpPr>
          <p:nvPr/>
        </p:nvSpPr>
        <p:spPr bwMode="auto">
          <a:xfrm>
            <a:off x="9317770" y="857233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Rectangle 198"/>
          <p:cNvSpPr>
            <a:spLocks noChangeArrowheads="1"/>
          </p:cNvSpPr>
          <p:nvPr/>
        </p:nvSpPr>
        <p:spPr bwMode="auto">
          <a:xfrm>
            <a:off x="9402203" y="1025321"/>
            <a:ext cx="168867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Rectangle 199"/>
          <p:cNvSpPr>
            <a:spLocks noChangeArrowheads="1"/>
          </p:cNvSpPr>
          <p:nvPr/>
        </p:nvSpPr>
        <p:spPr bwMode="auto">
          <a:xfrm>
            <a:off x="9481947" y="945949"/>
            <a:ext cx="4692" cy="16808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200"/>
          <p:cNvSpPr>
            <a:spLocks/>
          </p:cNvSpPr>
          <p:nvPr/>
        </p:nvSpPr>
        <p:spPr bwMode="auto">
          <a:xfrm>
            <a:off x="9608595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201"/>
          <p:cNvSpPr>
            <a:spLocks noEditPoints="1"/>
          </p:cNvSpPr>
          <p:nvPr/>
        </p:nvSpPr>
        <p:spPr bwMode="auto">
          <a:xfrm>
            <a:off x="10110504" y="857233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202"/>
          <p:cNvSpPr>
            <a:spLocks noEditPoints="1"/>
          </p:cNvSpPr>
          <p:nvPr/>
        </p:nvSpPr>
        <p:spPr bwMode="auto">
          <a:xfrm>
            <a:off x="10940763" y="857232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3"/>
          <p:cNvSpPr>
            <a:spLocks/>
          </p:cNvSpPr>
          <p:nvPr/>
        </p:nvSpPr>
        <p:spPr bwMode="auto">
          <a:xfrm>
            <a:off x="10406019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04"/>
          <p:cNvSpPr>
            <a:spLocks noEditPoints="1"/>
          </p:cNvSpPr>
          <p:nvPr/>
        </p:nvSpPr>
        <p:spPr bwMode="auto">
          <a:xfrm>
            <a:off x="11109628" y="1025322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Freeform 206"/>
          <p:cNvSpPr>
            <a:spLocks/>
          </p:cNvSpPr>
          <p:nvPr/>
        </p:nvSpPr>
        <p:spPr bwMode="auto">
          <a:xfrm>
            <a:off x="11142465" y="1039331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Freeform 207"/>
          <p:cNvSpPr>
            <a:spLocks/>
          </p:cNvSpPr>
          <p:nvPr/>
        </p:nvSpPr>
        <p:spPr bwMode="auto">
          <a:xfrm>
            <a:off x="11123703" y="917933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Freeform 208"/>
          <p:cNvSpPr>
            <a:spLocks noEditPoints="1"/>
          </p:cNvSpPr>
          <p:nvPr/>
        </p:nvSpPr>
        <p:spPr bwMode="auto">
          <a:xfrm>
            <a:off x="8529728" y="1707022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2" name="组合 231"/>
          <p:cNvGrpSpPr/>
          <p:nvPr/>
        </p:nvGrpSpPr>
        <p:grpSpPr>
          <a:xfrm>
            <a:off x="9317770" y="1688344"/>
            <a:ext cx="375258" cy="336180"/>
            <a:chOff x="9317770" y="1688344"/>
            <a:chExt cx="375258" cy="336180"/>
          </a:xfrm>
          <a:solidFill>
            <a:schemeClr val="tx1"/>
          </a:solidFill>
        </p:grpSpPr>
        <p:sp>
          <p:nvSpPr>
            <p:cNvPr id="28" name="Freeform 209"/>
            <p:cNvSpPr>
              <a:spLocks noEditPoints="1"/>
            </p:cNvSpPr>
            <p:nvPr/>
          </p:nvSpPr>
          <p:spPr bwMode="auto">
            <a:xfrm>
              <a:off x="9505399" y="1833087"/>
              <a:ext cx="187629" cy="191437"/>
            </a:xfrm>
            <a:custGeom>
              <a:avLst/>
              <a:gdLst/>
              <a:ahLst/>
              <a:cxnLst>
                <a:cxn ang="0">
                  <a:pos x="112" y="123"/>
                </a:cxn>
                <a:cxn ang="0">
                  <a:pos x="93" y="119"/>
                </a:cxn>
                <a:cxn ang="0">
                  <a:pos x="77" y="108"/>
                </a:cxn>
                <a:cxn ang="0">
                  <a:pos x="69" y="109"/>
                </a:cxn>
                <a:cxn ang="0">
                  <a:pos x="61" y="109"/>
                </a:cxn>
                <a:cxn ang="0">
                  <a:pos x="36" y="105"/>
                </a:cxn>
                <a:cxn ang="0">
                  <a:pos x="17" y="93"/>
                </a:cxn>
                <a:cxn ang="0">
                  <a:pos x="4" y="76"/>
                </a:cxn>
                <a:cxn ang="0">
                  <a:pos x="0" y="55"/>
                </a:cxn>
                <a:cxn ang="0">
                  <a:pos x="1" y="43"/>
                </a:cxn>
                <a:cxn ang="0">
                  <a:pos x="9" y="24"/>
                </a:cxn>
                <a:cxn ang="0">
                  <a:pos x="27" y="10"/>
                </a:cxn>
                <a:cxn ang="0">
                  <a:pos x="49" y="1"/>
                </a:cxn>
                <a:cxn ang="0">
                  <a:pos x="61" y="0"/>
                </a:cxn>
                <a:cxn ang="0">
                  <a:pos x="85" y="4"/>
                </a:cxn>
                <a:cxn ang="0">
                  <a:pos x="104" y="16"/>
                </a:cxn>
                <a:cxn ang="0">
                  <a:pos x="117" y="34"/>
                </a:cxn>
                <a:cxn ang="0">
                  <a:pos x="121" y="55"/>
                </a:cxn>
                <a:cxn ang="0">
                  <a:pos x="121" y="64"/>
                </a:cxn>
                <a:cxn ang="0">
                  <a:pos x="116" y="80"/>
                </a:cxn>
                <a:cxn ang="0">
                  <a:pos x="111" y="87"/>
                </a:cxn>
                <a:cxn ang="0">
                  <a:pos x="109" y="95"/>
                </a:cxn>
                <a:cxn ang="0">
                  <a:pos x="109" y="100"/>
                </a:cxn>
                <a:cxn ang="0">
                  <a:pos x="116" y="111"/>
                </a:cxn>
                <a:cxn ang="0">
                  <a:pos x="121" y="115"/>
                </a:cxn>
                <a:cxn ang="0">
                  <a:pos x="120" y="122"/>
                </a:cxn>
                <a:cxn ang="0">
                  <a:pos x="112" y="123"/>
                </a:cxn>
                <a:cxn ang="0">
                  <a:pos x="78" y="101"/>
                </a:cxn>
                <a:cxn ang="0">
                  <a:pos x="80" y="103"/>
                </a:cxn>
                <a:cxn ang="0">
                  <a:pos x="96" y="114"/>
                </a:cxn>
                <a:cxn ang="0">
                  <a:pos x="115" y="118"/>
                </a:cxn>
                <a:cxn ang="0">
                  <a:pos x="111" y="112"/>
                </a:cxn>
                <a:cxn ang="0">
                  <a:pos x="104" y="101"/>
                </a:cxn>
                <a:cxn ang="0">
                  <a:pos x="104" y="95"/>
                </a:cxn>
                <a:cxn ang="0">
                  <a:pos x="105" y="84"/>
                </a:cxn>
                <a:cxn ang="0">
                  <a:pos x="107" y="84"/>
                </a:cxn>
                <a:cxn ang="0">
                  <a:pos x="113" y="70"/>
                </a:cxn>
                <a:cxn ang="0">
                  <a:pos x="116" y="55"/>
                </a:cxn>
                <a:cxn ang="0">
                  <a:pos x="115" y="45"/>
                </a:cxn>
                <a:cxn ang="0">
                  <a:pos x="107" y="27"/>
                </a:cxn>
                <a:cxn ang="0">
                  <a:pos x="92" y="14"/>
                </a:cxn>
                <a:cxn ang="0">
                  <a:pos x="71" y="7"/>
                </a:cxn>
                <a:cxn ang="0">
                  <a:pos x="61" y="6"/>
                </a:cxn>
                <a:cxn ang="0">
                  <a:pos x="39" y="10"/>
                </a:cxn>
                <a:cxn ang="0">
                  <a:pos x="22" y="20"/>
                </a:cxn>
                <a:cxn ang="0">
                  <a:pos x="9" y="35"/>
                </a:cxn>
                <a:cxn ang="0">
                  <a:pos x="5" y="55"/>
                </a:cxn>
                <a:cxn ang="0">
                  <a:pos x="7" y="65"/>
                </a:cxn>
                <a:cxn ang="0">
                  <a:pos x="15" y="82"/>
                </a:cxn>
                <a:cxn ang="0">
                  <a:pos x="30" y="96"/>
                </a:cxn>
                <a:cxn ang="0">
                  <a:pos x="50" y="103"/>
                </a:cxn>
                <a:cxn ang="0">
                  <a:pos x="61" y="104"/>
                </a:cxn>
                <a:cxn ang="0">
                  <a:pos x="77" y="101"/>
                </a:cxn>
              </a:cxnLst>
              <a:rect l="0" t="0" r="r" b="b"/>
              <a:pathLst>
                <a:path w="121" h="123">
                  <a:moveTo>
                    <a:pt x="112" y="123"/>
                  </a:moveTo>
                  <a:lnTo>
                    <a:pt x="112" y="123"/>
                  </a:lnTo>
                  <a:lnTo>
                    <a:pt x="103" y="122"/>
                  </a:lnTo>
                  <a:lnTo>
                    <a:pt x="93" y="119"/>
                  </a:lnTo>
                  <a:lnTo>
                    <a:pt x="85" y="114"/>
                  </a:lnTo>
                  <a:lnTo>
                    <a:pt x="77" y="108"/>
                  </a:lnTo>
                  <a:lnTo>
                    <a:pt x="77" y="108"/>
                  </a:lnTo>
                  <a:lnTo>
                    <a:pt x="69" y="109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49" y="108"/>
                  </a:lnTo>
                  <a:lnTo>
                    <a:pt x="36" y="105"/>
                  </a:lnTo>
                  <a:lnTo>
                    <a:pt x="27" y="100"/>
                  </a:lnTo>
                  <a:lnTo>
                    <a:pt x="17" y="93"/>
                  </a:lnTo>
                  <a:lnTo>
                    <a:pt x="9" y="85"/>
                  </a:lnTo>
                  <a:lnTo>
                    <a:pt x="4" y="76"/>
                  </a:lnTo>
                  <a:lnTo>
                    <a:pt x="1" y="6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43"/>
                  </a:lnTo>
                  <a:lnTo>
                    <a:pt x="4" y="34"/>
                  </a:lnTo>
                  <a:lnTo>
                    <a:pt x="9" y="24"/>
                  </a:lnTo>
                  <a:lnTo>
                    <a:pt x="17" y="16"/>
                  </a:lnTo>
                  <a:lnTo>
                    <a:pt x="27" y="10"/>
                  </a:lnTo>
                  <a:lnTo>
                    <a:pt x="36" y="4"/>
                  </a:lnTo>
                  <a:lnTo>
                    <a:pt x="49" y="1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73" y="1"/>
                  </a:lnTo>
                  <a:lnTo>
                    <a:pt x="85" y="4"/>
                  </a:lnTo>
                  <a:lnTo>
                    <a:pt x="94" y="1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17" y="34"/>
                  </a:lnTo>
                  <a:lnTo>
                    <a:pt x="120" y="43"/>
                  </a:lnTo>
                  <a:lnTo>
                    <a:pt x="121" y="55"/>
                  </a:lnTo>
                  <a:lnTo>
                    <a:pt x="121" y="55"/>
                  </a:lnTo>
                  <a:lnTo>
                    <a:pt x="121" y="64"/>
                  </a:lnTo>
                  <a:lnTo>
                    <a:pt x="119" y="72"/>
                  </a:lnTo>
                  <a:lnTo>
                    <a:pt x="116" y="80"/>
                  </a:lnTo>
                  <a:lnTo>
                    <a:pt x="111" y="87"/>
                  </a:lnTo>
                  <a:lnTo>
                    <a:pt x="111" y="87"/>
                  </a:lnTo>
                  <a:lnTo>
                    <a:pt x="109" y="91"/>
                  </a:lnTo>
                  <a:lnTo>
                    <a:pt x="109" y="95"/>
                  </a:lnTo>
                  <a:lnTo>
                    <a:pt x="109" y="95"/>
                  </a:lnTo>
                  <a:lnTo>
                    <a:pt x="109" y="100"/>
                  </a:lnTo>
                  <a:lnTo>
                    <a:pt x="112" y="105"/>
                  </a:lnTo>
                  <a:lnTo>
                    <a:pt x="116" y="111"/>
                  </a:lnTo>
                  <a:lnTo>
                    <a:pt x="120" y="114"/>
                  </a:lnTo>
                  <a:lnTo>
                    <a:pt x="121" y="115"/>
                  </a:lnTo>
                  <a:lnTo>
                    <a:pt x="121" y="122"/>
                  </a:lnTo>
                  <a:lnTo>
                    <a:pt x="120" y="122"/>
                  </a:lnTo>
                  <a:lnTo>
                    <a:pt x="120" y="122"/>
                  </a:lnTo>
                  <a:lnTo>
                    <a:pt x="112" y="123"/>
                  </a:lnTo>
                  <a:lnTo>
                    <a:pt x="112" y="123"/>
                  </a:lnTo>
                  <a:close/>
                  <a:moveTo>
                    <a:pt x="78" y="101"/>
                  </a:moveTo>
                  <a:lnTo>
                    <a:pt x="80" y="103"/>
                  </a:lnTo>
                  <a:lnTo>
                    <a:pt x="80" y="103"/>
                  </a:lnTo>
                  <a:lnTo>
                    <a:pt x="88" y="109"/>
                  </a:lnTo>
                  <a:lnTo>
                    <a:pt x="96" y="114"/>
                  </a:lnTo>
                  <a:lnTo>
                    <a:pt x="105" y="116"/>
                  </a:lnTo>
                  <a:lnTo>
                    <a:pt x="115" y="118"/>
                  </a:lnTo>
                  <a:lnTo>
                    <a:pt x="115" y="118"/>
                  </a:lnTo>
                  <a:lnTo>
                    <a:pt x="111" y="112"/>
                  </a:lnTo>
                  <a:lnTo>
                    <a:pt x="107" y="108"/>
                  </a:lnTo>
                  <a:lnTo>
                    <a:pt x="104" y="101"/>
                  </a:lnTo>
                  <a:lnTo>
                    <a:pt x="104" y="95"/>
                  </a:lnTo>
                  <a:lnTo>
                    <a:pt x="104" y="95"/>
                  </a:lnTo>
                  <a:lnTo>
                    <a:pt x="104" y="89"/>
                  </a:lnTo>
                  <a:lnTo>
                    <a:pt x="105" y="84"/>
                  </a:lnTo>
                  <a:lnTo>
                    <a:pt x="107" y="84"/>
                  </a:lnTo>
                  <a:lnTo>
                    <a:pt x="107" y="84"/>
                  </a:lnTo>
                  <a:lnTo>
                    <a:pt x="111" y="77"/>
                  </a:lnTo>
                  <a:lnTo>
                    <a:pt x="113" y="70"/>
                  </a:lnTo>
                  <a:lnTo>
                    <a:pt x="116" y="62"/>
                  </a:lnTo>
                  <a:lnTo>
                    <a:pt x="116" y="55"/>
                  </a:lnTo>
                  <a:lnTo>
                    <a:pt x="116" y="55"/>
                  </a:lnTo>
                  <a:lnTo>
                    <a:pt x="115" y="45"/>
                  </a:lnTo>
                  <a:lnTo>
                    <a:pt x="112" y="35"/>
                  </a:lnTo>
                  <a:lnTo>
                    <a:pt x="107" y="27"/>
                  </a:lnTo>
                  <a:lnTo>
                    <a:pt x="100" y="20"/>
                  </a:lnTo>
                  <a:lnTo>
                    <a:pt x="92" y="14"/>
                  </a:lnTo>
                  <a:lnTo>
                    <a:pt x="82" y="10"/>
                  </a:lnTo>
                  <a:lnTo>
                    <a:pt x="71" y="7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50" y="7"/>
                  </a:lnTo>
                  <a:lnTo>
                    <a:pt x="39" y="10"/>
                  </a:lnTo>
                  <a:lnTo>
                    <a:pt x="30" y="14"/>
                  </a:lnTo>
                  <a:lnTo>
                    <a:pt x="22" y="20"/>
                  </a:lnTo>
                  <a:lnTo>
                    <a:pt x="15" y="27"/>
                  </a:lnTo>
                  <a:lnTo>
                    <a:pt x="9" y="35"/>
                  </a:lnTo>
                  <a:lnTo>
                    <a:pt x="7" y="45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7" y="65"/>
                  </a:lnTo>
                  <a:lnTo>
                    <a:pt x="9" y="74"/>
                  </a:lnTo>
                  <a:lnTo>
                    <a:pt x="15" y="82"/>
                  </a:lnTo>
                  <a:lnTo>
                    <a:pt x="22" y="89"/>
                  </a:lnTo>
                  <a:lnTo>
                    <a:pt x="30" y="96"/>
                  </a:lnTo>
                  <a:lnTo>
                    <a:pt x="39" y="100"/>
                  </a:lnTo>
                  <a:lnTo>
                    <a:pt x="50" y="103"/>
                  </a:lnTo>
                  <a:lnTo>
                    <a:pt x="61" y="104"/>
                  </a:lnTo>
                  <a:lnTo>
                    <a:pt x="61" y="104"/>
                  </a:lnTo>
                  <a:lnTo>
                    <a:pt x="69" y="104"/>
                  </a:lnTo>
                  <a:lnTo>
                    <a:pt x="77" y="101"/>
                  </a:lnTo>
                  <a:lnTo>
                    <a:pt x="78" y="1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210"/>
            <p:cNvSpPr>
              <a:spLocks noEditPoints="1"/>
            </p:cNvSpPr>
            <p:nvPr/>
          </p:nvSpPr>
          <p:spPr bwMode="auto">
            <a:xfrm>
              <a:off x="9317770" y="1688344"/>
              <a:ext cx="337733" cy="322173"/>
            </a:xfrm>
            <a:custGeom>
              <a:avLst/>
              <a:gdLst/>
              <a:ahLst/>
              <a:cxnLst>
                <a:cxn ang="0">
                  <a:pos x="16" y="189"/>
                </a:cxn>
                <a:cxn ang="0">
                  <a:pos x="31" y="178"/>
                </a:cxn>
                <a:cxn ang="0">
                  <a:pos x="39" y="161"/>
                </a:cxn>
                <a:cxn ang="0">
                  <a:pos x="39" y="158"/>
                </a:cxn>
                <a:cxn ang="0">
                  <a:pos x="16" y="136"/>
                </a:cxn>
                <a:cxn ang="0">
                  <a:pos x="2" y="109"/>
                </a:cxn>
                <a:cxn ang="0">
                  <a:pos x="0" y="89"/>
                </a:cxn>
                <a:cxn ang="0">
                  <a:pos x="5" y="62"/>
                </a:cxn>
                <a:cxn ang="0">
                  <a:pos x="19" y="39"/>
                </a:cxn>
                <a:cxn ang="0">
                  <a:pos x="40" y="20"/>
                </a:cxn>
                <a:cxn ang="0">
                  <a:pos x="67" y="7"/>
                </a:cxn>
                <a:cxn ang="0">
                  <a:pos x="98" y="0"/>
                </a:cxn>
                <a:cxn ang="0">
                  <a:pos x="120" y="0"/>
                </a:cxn>
                <a:cxn ang="0">
                  <a:pos x="151" y="7"/>
                </a:cxn>
                <a:cxn ang="0">
                  <a:pos x="178" y="19"/>
                </a:cxn>
                <a:cxn ang="0">
                  <a:pos x="200" y="38"/>
                </a:cxn>
                <a:cxn ang="0">
                  <a:pos x="213" y="61"/>
                </a:cxn>
                <a:cxn ang="0">
                  <a:pos x="218" y="88"/>
                </a:cxn>
                <a:cxn ang="0">
                  <a:pos x="210" y="92"/>
                </a:cxn>
                <a:cxn ang="0">
                  <a:pos x="189" y="86"/>
                </a:cxn>
                <a:cxn ang="0">
                  <a:pos x="167" y="86"/>
                </a:cxn>
                <a:cxn ang="0">
                  <a:pos x="132" y="104"/>
                </a:cxn>
                <a:cxn ang="0">
                  <a:pos x="117" y="124"/>
                </a:cxn>
                <a:cxn ang="0">
                  <a:pos x="112" y="148"/>
                </a:cxn>
                <a:cxn ang="0">
                  <a:pos x="121" y="180"/>
                </a:cxn>
                <a:cxn ang="0">
                  <a:pos x="94" y="178"/>
                </a:cxn>
                <a:cxn ang="0">
                  <a:pos x="77" y="192"/>
                </a:cxn>
                <a:cxn ang="0">
                  <a:pos x="47" y="202"/>
                </a:cxn>
                <a:cxn ang="0">
                  <a:pos x="13" y="205"/>
                </a:cxn>
                <a:cxn ang="0">
                  <a:pos x="100" y="11"/>
                </a:cxn>
                <a:cxn ang="0">
                  <a:pos x="54" y="24"/>
                </a:cxn>
                <a:cxn ang="0">
                  <a:pos x="28" y="44"/>
                </a:cxn>
                <a:cxn ang="0">
                  <a:pos x="15" y="66"/>
                </a:cxn>
                <a:cxn ang="0">
                  <a:pos x="11" y="89"/>
                </a:cxn>
                <a:cxn ang="0">
                  <a:pos x="13" y="107"/>
                </a:cxn>
                <a:cxn ang="0">
                  <a:pos x="25" y="131"/>
                </a:cxn>
                <a:cxn ang="0">
                  <a:pos x="47" y="151"/>
                </a:cxn>
                <a:cxn ang="0">
                  <a:pos x="50" y="154"/>
                </a:cxn>
                <a:cxn ang="0">
                  <a:pos x="50" y="166"/>
                </a:cxn>
                <a:cxn ang="0">
                  <a:pos x="38" y="188"/>
                </a:cxn>
                <a:cxn ang="0">
                  <a:pos x="46" y="192"/>
                </a:cxn>
                <a:cxn ang="0">
                  <a:pos x="75" y="181"/>
                </a:cxn>
                <a:cxn ang="0">
                  <a:pos x="92" y="167"/>
                </a:cxn>
                <a:cxn ang="0">
                  <a:pos x="105" y="169"/>
                </a:cxn>
                <a:cxn ang="0">
                  <a:pos x="101" y="148"/>
                </a:cxn>
                <a:cxn ang="0">
                  <a:pos x="108" y="119"/>
                </a:cxn>
                <a:cxn ang="0">
                  <a:pos x="125" y="96"/>
                </a:cxn>
                <a:cxn ang="0">
                  <a:pos x="166" y="77"/>
                </a:cxn>
                <a:cxn ang="0">
                  <a:pos x="194" y="76"/>
                </a:cxn>
                <a:cxn ang="0">
                  <a:pos x="205" y="71"/>
                </a:cxn>
                <a:cxn ang="0">
                  <a:pos x="186" y="40"/>
                </a:cxn>
                <a:cxn ang="0">
                  <a:pos x="144" y="16"/>
                </a:cxn>
                <a:cxn ang="0">
                  <a:pos x="109" y="11"/>
                </a:cxn>
              </a:cxnLst>
              <a:rect l="0" t="0" r="r" b="b"/>
              <a:pathLst>
                <a:path w="218" h="205">
                  <a:moveTo>
                    <a:pt x="13" y="205"/>
                  </a:moveTo>
                  <a:lnTo>
                    <a:pt x="13" y="190"/>
                  </a:lnTo>
                  <a:lnTo>
                    <a:pt x="16" y="189"/>
                  </a:lnTo>
                  <a:lnTo>
                    <a:pt x="16" y="189"/>
                  </a:lnTo>
                  <a:lnTo>
                    <a:pt x="24" y="185"/>
                  </a:lnTo>
                  <a:lnTo>
                    <a:pt x="31" y="178"/>
                  </a:lnTo>
                  <a:lnTo>
                    <a:pt x="36" y="170"/>
                  </a:lnTo>
                  <a:lnTo>
                    <a:pt x="38" y="166"/>
                  </a:lnTo>
                  <a:lnTo>
                    <a:pt x="39" y="161"/>
                  </a:lnTo>
                  <a:lnTo>
                    <a:pt x="39" y="161"/>
                  </a:lnTo>
                  <a:lnTo>
                    <a:pt x="39" y="158"/>
                  </a:lnTo>
                  <a:lnTo>
                    <a:pt x="39" y="158"/>
                  </a:lnTo>
                  <a:lnTo>
                    <a:pt x="29" y="151"/>
                  </a:lnTo>
                  <a:lnTo>
                    <a:pt x="23" y="144"/>
                  </a:lnTo>
                  <a:lnTo>
                    <a:pt x="16" y="136"/>
                  </a:lnTo>
                  <a:lnTo>
                    <a:pt x="11" y="127"/>
                  </a:lnTo>
                  <a:lnTo>
                    <a:pt x="5" y="119"/>
                  </a:lnTo>
                  <a:lnTo>
                    <a:pt x="2" y="109"/>
                  </a:lnTo>
                  <a:lnTo>
                    <a:pt x="1" y="100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2" y="71"/>
                  </a:lnTo>
                  <a:lnTo>
                    <a:pt x="5" y="62"/>
                  </a:lnTo>
                  <a:lnTo>
                    <a:pt x="8" y="54"/>
                  </a:lnTo>
                  <a:lnTo>
                    <a:pt x="13" y="47"/>
                  </a:lnTo>
                  <a:lnTo>
                    <a:pt x="19" y="39"/>
                  </a:lnTo>
                  <a:lnTo>
                    <a:pt x="25" y="32"/>
                  </a:lnTo>
                  <a:lnTo>
                    <a:pt x="32" y="26"/>
                  </a:lnTo>
                  <a:lnTo>
                    <a:pt x="40" y="20"/>
                  </a:lnTo>
                  <a:lnTo>
                    <a:pt x="48" y="15"/>
                  </a:lnTo>
                  <a:lnTo>
                    <a:pt x="56" y="11"/>
                  </a:lnTo>
                  <a:lnTo>
                    <a:pt x="67" y="7"/>
                  </a:lnTo>
                  <a:lnTo>
                    <a:pt x="77" y="4"/>
                  </a:lnTo>
                  <a:lnTo>
                    <a:pt x="87" y="1"/>
                  </a:lnTo>
                  <a:lnTo>
                    <a:pt x="98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20" y="0"/>
                  </a:lnTo>
                  <a:lnTo>
                    <a:pt x="131" y="1"/>
                  </a:lnTo>
                  <a:lnTo>
                    <a:pt x="142" y="4"/>
                  </a:lnTo>
                  <a:lnTo>
                    <a:pt x="151" y="7"/>
                  </a:lnTo>
                  <a:lnTo>
                    <a:pt x="160" y="9"/>
                  </a:lnTo>
                  <a:lnTo>
                    <a:pt x="170" y="15"/>
                  </a:lnTo>
                  <a:lnTo>
                    <a:pt x="178" y="19"/>
                  </a:lnTo>
                  <a:lnTo>
                    <a:pt x="186" y="24"/>
                  </a:lnTo>
                  <a:lnTo>
                    <a:pt x="193" y="31"/>
                  </a:lnTo>
                  <a:lnTo>
                    <a:pt x="200" y="38"/>
                  </a:lnTo>
                  <a:lnTo>
                    <a:pt x="205" y="44"/>
                  </a:lnTo>
                  <a:lnTo>
                    <a:pt x="209" y="53"/>
                  </a:lnTo>
                  <a:lnTo>
                    <a:pt x="213" y="61"/>
                  </a:lnTo>
                  <a:lnTo>
                    <a:pt x="216" y="69"/>
                  </a:lnTo>
                  <a:lnTo>
                    <a:pt x="217" y="78"/>
                  </a:lnTo>
                  <a:lnTo>
                    <a:pt x="218" y="88"/>
                  </a:lnTo>
                  <a:lnTo>
                    <a:pt x="218" y="96"/>
                  </a:lnTo>
                  <a:lnTo>
                    <a:pt x="210" y="92"/>
                  </a:lnTo>
                  <a:lnTo>
                    <a:pt x="210" y="92"/>
                  </a:lnTo>
                  <a:lnTo>
                    <a:pt x="204" y="89"/>
                  </a:lnTo>
                  <a:lnTo>
                    <a:pt x="197" y="88"/>
                  </a:lnTo>
                  <a:lnTo>
                    <a:pt x="189" y="86"/>
                  </a:lnTo>
                  <a:lnTo>
                    <a:pt x="181" y="86"/>
                  </a:lnTo>
                  <a:lnTo>
                    <a:pt x="181" y="86"/>
                  </a:lnTo>
                  <a:lnTo>
                    <a:pt x="167" y="86"/>
                  </a:lnTo>
                  <a:lnTo>
                    <a:pt x="155" y="90"/>
                  </a:lnTo>
                  <a:lnTo>
                    <a:pt x="143" y="96"/>
                  </a:lnTo>
                  <a:lnTo>
                    <a:pt x="132" y="104"/>
                  </a:lnTo>
                  <a:lnTo>
                    <a:pt x="132" y="104"/>
                  </a:lnTo>
                  <a:lnTo>
                    <a:pt x="124" y="113"/>
                  </a:lnTo>
                  <a:lnTo>
                    <a:pt x="117" y="124"/>
                  </a:lnTo>
                  <a:lnTo>
                    <a:pt x="113" y="135"/>
                  </a:lnTo>
                  <a:lnTo>
                    <a:pt x="112" y="148"/>
                  </a:lnTo>
                  <a:lnTo>
                    <a:pt x="112" y="148"/>
                  </a:lnTo>
                  <a:lnTo>
                    <a:pt x="113" y="161"/>
                  </a:lnTo>
                  <a:lnTo>
                    <a:pt x="117" y="171"/>
                  </a:lnTo>
                  <a:lnTo>
                    <a:pt x="121" y="180"/>
                  </a:lnTo>
                  <a:lnTo>
                    <a:pt x="113" y="180"/>
                  </a:lnTo>
                  <a:lnTo>
                    <a:pt x="113" y="180"/>
                  </a:lnTo>
                  <a:lnTo>
                    <a:pt x="94" y="178"/>
                  </a:lnTo>
                  <a:lnTo>
                    <a:pt x="94" y="178"/>
                  </a:lnTo>
                  <a:lnTo>
                    <a:pt x="86" y="186"/>
                  </a:lnTo>
                  <a:lnTo>
                    <a:pt x="77" y="192"/>
                  </a:lnTo>
                  <a:lnTo>
                    <a:pt x="67" y="197"/>
                  </a:lnTo>
                  <a:lnTo>
                    <a:pt x="56" y="200"/>
                  </a:lnTo>
                  <a:lnTo>
                    <a:pt x="47" y="202"/>
                  </a:lnTo>
                  <a:lnTo>
                    <a:pt x="38" y="204"/>
                  </a:lnTo>
                  <a:lnTo>
                    <a:pt x="19" y="205"/>
                  </a:lnTo>
                  <a:lnTo>
                    <a:pt x="13" y="205"/>
                  </a:lnTo>
                  <a:close/>
                  <a:moveTo>
                    <a:pt x="109" y="11"/>
                  </a:moveTo>
                  <a:lnTo>
                    <a:pt x="109" y="11"/>
                  </a:lnTo>
                  <a:lnTo>
                    <a:pt x="100" y="11"/>
                  </a:lnTo>
                  <a:lnTo>
                    <a:pt x="89" y="12"/>
                  </a:lnTo>
                  <a:lnTo>
                    <a:pt x="71" y="16"/>
                  </a:lnTo>
                  <a:lnTo>
                    <a:pt x="54" y="24"/>
                  </a:lnTo>
                  <a:lnTo>
                    <a:pt x="39" y="34"/>
                  </a:lnTo>
                  <a:lnTo>
                    <a:pt x="33" y="39"/>
                  </a:lnTo>
                  <a:lnTo>
                    <a:pt x="28" y="44"/>
                  </a:lnTo>
                  <a:lnTo>
                    <a:pt x="23" y="51"/>
                  </a:lnTo>
                  <a:lnTo>
                    <a:pt x="19" y="58"/>
                  </a:lnTo>
                  <a:lnTo>
                    <a:pt x="15" y="66"/>
                  </a:lnTo>
                  <a:lnTo>
                    <a:pt x="13" y="73"/>
                  </a:lnTo>
                  <a:lnTo>
                    <a:pt x="11" y="81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1" y="99"/>
                  </a:lnTo>
                  <a:lnTo>
                    <a:pt x="13" y="107"/>
                  </a:lnTo>
                  <a:lnTo>
                    <a:pt x="16" y="115"/>
                  </a:lnTo>
                  <a:lnTo>
                    <a:pt x="20" y="123"/>
                  </a:lnTo>
                  <a:lnTo>
                    <a:pt x="25" y="131"/>
                  </a:lnTo>
                  <a:lnTo>
                    <a:pt x="31" y="138"/>
                  </a:lnTo>
                  <a:lnTo>
                    <a:pt x="39" y="144"/>
                  </a:lnTo>
                  <a:lnTo>
                    <a:pt x="47" y="151"/>
                  </a:lnTo>
                  <a:lnTo>
                    <a:pt x="48" y="151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0" y="161"/>
                  </a:lnTo>
                  <a:lnTo>
                    <a:pt x="50" y="161"/>
                  </a:lnTo>
                  <a:lnTo>
                    <a:pt x="50" y="166"/>
                  </a:lnTo>
                  <a:lnTo>
                    <a:pt x="48" y="171"/>
                  </a:lnTo>
                  <a:lnTo>
                    <a:pt x="43" y="180"/>
                  </a:lnTo>
                  <a:lnTo>
                    <a:pt x="38" y="188"/>
                  </a:lnTo>
                  <a:lnTo>
                    <a:pt x="29" y="194"/>
                  </a:lnTo>
                  <a:lnTo>
                    <a:pt x="29" y="194"/>
                  </a:lnTo>
                  <a:lnTo>
                    <a:pt x="46" y="192"/>
                  </a:lnTo>
                  <a:lnTo>
                    <a:pt x="60" y="188"/>
                  </a:lnTo>
                  <a:lnTo>
                    <a:pt x="67" y="185"/>
                  </a:lnTo>
                  <a:lnTo>
                    <a:pt x="75" y="181"/>
                  </a:lnTo>
                  <a:lnTo>
                    <a:pt x="82" y="175"/>
                  </a:lnTo>
                  <a:lnTo>
                    <a:pt x="89" y="169"/>
                  </a:lnTo>
                  <a:lnTo>
                    <a:pt x="92" y="167"/>
                  </a:lnTo>
                  <a:lnTo>
                    <a:pt x="94" y="167"/>
                  </a:lnTo>
                  <a:lnTo>
                    <a:pt x="94" y="167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2" y="158"/>
                  </a:lnTo>
                  <a:lnTo>
                    <a:pt x="101" y="148"/>
                  </a:lnTo>
                  <a:lnTo>
                    <a:pt x="101" y="148"/>
                  </a:lnTo>
                  <a:lnTo>
                    <a:pt x="102" y="134"/>
                  </a:lnTo>
                  <a:lnTo>
                    <a:pt x="108" y="119"/>
                  </a:lnTo>
                  <a:lnTo>
                    <a:pt x="114" y="107"/>
                  </a:lnTo>
                  <a:lnTo>
                    <a:pt x="125" y="96"/>
                  </a:lnTo>
                  <a:lnTo>
                    <a:pt x="125" y="96"/>
                  </a:lnTo>
                  <a:lnTo>
                    <a:pt x="137" y="86"/>
                  </a:lnTo>
                  <a:lnTo>
                    <a:pt x="151" y="81"/>
                  </a:lnTo>
                  <a:lnTo>
                    <a:pt x="166" y="77"/>
                  </a:lnTo>
                  <a:lnTo>
                    <a:pt x="181" y="76"/>
                  </a:lnTo>
                  <a:lnTo>
                    <a:pt x="181" y="76"/>
                  </a:lnTo>
                  <a:lnTo>
                    <a:pt x="194" y="76"/>
                  </a:lnTo>
                  <a:lnTo>
                    <a:pt x="206" y="80"/>
                  </a:lnTo>
                  <a:lnTo>
                    <a:pt x="206" y="80"/>
                  </a:lnTo>
                  <a:lnTo>
                    <a:pt x="205" y="71"/>
                  </a:lnTo>
                  <a:lnTo>
                    <a:pt x="202" y="65"/>
                  </a:lnTo>
                  <a:lnTo>
                    <a:pt x="196" y="53"/>
                  </a:lnTo>
                  <a:lnTo>
                    <a:pt x="186" y="40"/>
                  </a:lnTo>
                  <a:lnTo>
                    <a:pt x="174" y="30"/>
                  </a:lnTo>
                  <a:lnTo>
                    <a:pt x="160" y="22"/>
                  </a:lnTo>
                  <a:lnTo>
                    <a:pt x="144" y="16"/>
                  </a:lnTo>
                  <a:lnTo>
                    <a:pt x="127" y="12"/>
                  </a:lnTo>
                  <a:lnTo>
                    <a:pt x="109" y="11"/>
                  </a:lnTo>
                  <a:lnTo>
                    <a:pt x="109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30" name="Freeform 211"/>
          <p:cNvSpPr>
            <a:spLocks noEditPoints="1"/>
          </p:cNvSpPr>
          <p:nvPr/>
        </p:nvSpPr>
        <p:spPr bwMode="auto">
          <a:xfrm>
            <a:off x="10124578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Freeform 213"/>
          <p:cNvSpPr>
            <a:spLocks noEditPoints="1"/>
          </p:cNvSpPr>
          <p:nvPr/>
        </p:nvSpPr>
        <p:spPr bwMode="auto">
          <a:xfrm>
            <a:off x="7694777" y="1693013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214"/>
          <p:cNvSpPr>
            <a:spLocks noEditPoints="1"/>
          </p:cNvSpPr>
          <p:nvPr/>
        </p:nvSpPr>
        <p:spPr bwMode="auto">
          <a:xfrm>
            <a:off x="7830806" y="1693012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215"/>
          <p:cNvSpPr>
            <a:spLocks noEditPoints="1"/>
          </p:cNvSpPr>
          <p:nvPr/>
        </p:nvSpPr>
        <p:spPr bwMode="auto">
          <a:xfrm>
            <a:off x="7971528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6887970" y="1664998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217"/>
          <p:cNvSpPr>
            <a:spLocks noEditPoints="1"/>
          </p:cNvSpPr>
          <p:nvPr/>
        </p:nvSpPr>
        <p:spPr bwMode="auto">
          <a:xfrm>
            <a:off x="6995855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218"/>
          <p:cNvSpPr>
            <a:spLocks noEditPoints="1"/>
          </p:cNvSpPr>
          <p:nvPr/>
        </p:nvSpPr>
        <p:spPr bwMode="auto">
          <a:xfrm>
            <a:off x="10936074" y="2748241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Rectangle 219"/>
          <p:cNvSpPr>
            <a:spLocks noChangeArrowheads="1"/>
          </p:cNvSpPr>
          <p:nvPr/>
        </p:nvSpPr>
        <p:spPr bwMode="auto">
          <a:xfrm>
            <a:off x="11255044" y="2780926"/>
            <a:ext cx="14073" cy="186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220"/>
          <p:cNvSpPr>
            <a:spLocks noEditPoints="1"/>
          </p:cNvSpPr>
          <p:nvPr/>
        </p:nvSpPr>
        <p:spPr bwMode="auto">
          <a:xfrm>
            <a:off x="10931385" y="2524122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Rectangle 221"/>
          <p:cNvSpPr>
            <a:spLocks noChangeArrowheads="1"/>
          </p:cNvSpPr>
          <p:nvPr/>
        </p:nvSpPr>
        <p:spPr bwMode="auto">
          <a:xfrm>
            <a:off x="4580127" y="1851763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Rectangle 222"/>
          <p:cNvSpPr>
            <a:spLocks noChangeArrowheads="1"/>
          </p:cNvSpPr>
          <p:nvPr/>
        </p:nvSpPr>
        <p:spPr bwMode="auto">
          <a:xfrm>
            <a:off x="4641106" y="1791066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223"/>
          <p:cNvSpPr>
            <a:spLocks noEditPoints="1"/>
          </p:cNvSpPr>
          <p:nvPr/>
        </p:nvSpPr>
        <p:spPr bwMode="auto">
          <a:xfrm>
            <a:off x="2830483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224"/>
          <p:cNvSpPr>
            <a:spLocks noEditPoints="1"/>
          </p:cNvSpPr>
          <p:nvPr/>
        </p:nvSpPr>
        <p:spPr bwMode="auto">
          <a:xfrm>
            <a:off x="2868008" y="1702351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225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226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227"/>
          <p:cNvSpPr>
            <a:spLocks noEditPoints="1"/>
          </p:cNvSpPr>
          <p:nvPr/>
        </p:nvSpPr>
        <p:spPr bwMode="auto">
          <a:xfrm>
            <a:off x="3637289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228"/>
          <p:cNvSpPr>
            <a:spLocks noEditPoints="1"/>
          </p:cNvSpPr>
          <p:nvPr/>
        </p:nvSpPr>
        <p:spPr bwMode="auto">
          <a:xfrm>
            <a:off x="3674816" y="1702351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Rectangle 229"/>
          <p:cNvSpPr>
            <a:spLocks noChangeArrowheads="1"/>
          </p:cNvSpPr>
          <p:nvPr/>
        </p:nvSpPr>
        <p:spPr bwMode="auto">
          <a:xfrm>
            <a:off x="3763941" y="1851763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230"/>
          <p:cNvSpPr>
            <a:spLocks noEditPoints="1"/>
          </p:cNvSpPr>
          <p:nvPr/>
        </p:nvSpPr>
        <p:spPr bwMode="auto">
          <a:xfrm>
            <a:off x="10945455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231"/>
          <p:cNvSpPr>
            <a:spLocks noChangeArrowheads="1"/>
          </p:cNvSpPr>
          <p:nvPr/>
        </p:nvSpPr>
        <p:spPr bwMode="auto">
          <a:xfrm>
            <a:off x="11072106" y="5082820"/>
            <a:ext cx="131340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232"/>
          <p:cNvSpPr>
            <a:spLocks noChangeArrowheads="1"/>
          </p:cNvSpPr>
          <p:nvPr/>
        </p:nvSpPr>
        <p:spPr bwMode="auto">
          <a:xfrm>
            <a:off x="11133084" y="5022121"/>
            <a:ext cx="9381" cy="13540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Freeform 233"/>
          <p:cNvSpPr>
            <a:spLocks noEditPoints="1"/>
          </p:cNvSpPr>
          <p:nvPr/>
        </p:nvSpPr>
        <p:spPr bwMode="auto">
          <a:xfrm>
            <a:off x="9322462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Freeform 234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235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36"/>
          <p:cNvSpPr>
            <a:spLocks noEditPoints="1"/>
          </p:cNvSpPr>
          <p:nvPr/>
        </p:nvSpPr>
        <p:spPr bwMode="auto">
          <a:xfrm>
            <a:off x="10129267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Rectangle 237"/>
          <p:cNvSpPr>
            <a:spLocks noChangeArrowheads="1"/>
          </p:cNvSpPr>
          <p:nvPr/>
        </p:nvSpPr>
        <p:spPr bwMode="auto">
          <a:xfrm>
            <a:off x="10255920" y="5082820"/>
            <a:ext cx="136033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238"/>
          <p:cNvSpPr>
            <a:spLocks noEditPoints="1"/>
          </p:cNvSpPr>
          <p:nvPr/>
        </p:nvSpPr>
        <p:spPr bwMode="auto">
          <a:xfrm>
            <a:off x="2056511" y="1697683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239"/>
          <p:cNvSpPr>
            <a:spLocks noEditPoints="1"/>
          </p:cNvSpPr>
          <p:nvPr/>
        </p:nvSpPr>
        <p:spPr bwMode="auto">
          <a:xfrm>
            <a:off x="2258214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3" name="组合 232"/>
          <p:cNvGrpSpPr/>
          <p:nvPr/>
        </p:nvGrpSpPr>
        <p:grpSpPr>
          <a:xfrm>
            <a:off x="5255592" y="1669668"/>
            <a:ext cx="403403" cy="396880"/>
            <a:chOff x="5255592" y="1669668"/>
            <a:chExt cx="403403" cy="396880"/>
          </a:xfrm>
          <a:solidFill>
            <a:schemeClr val="tx1"/>
          </a:solidFill>
        </p:grpSpPr>
        <p:sp>
          <p:nvSpPr>
            <p:cNvPr id="59" name="Freeform 240"/>
            <p:cNvSpPr>
              <a:spLocks noEditPoints="1"/>
            </p:cNvSpPr>
            <p:nvPr/>
          </p:nvSpPr>
          <p:spPr bwMode="auto">
            <a:xfrm>
              <a:off x="5255592" y="1669668"/>
              <a:ext cx="403403" cy="396880"/>
            </a:xfrm>
            <a:custGeom>
              <a:avLst/>
              <a:gdLst/>
              <a:ahLst/>
              <a:cxnLst>
                <a:cxn ang="0">
                  <a:pos x="106" y="257"/>
                </a:cxn>
                <a:cxn ang="0">
                  <a:pos x="100" y="216"/>
                </a:cxn>
                <a:cxn ang="0">
                  <a:pos x="53" y="234"/>
                </a:cxn>
                <a:cxn ang="0">
                  <a:pos x="45" y="171"/>
                </a:cxn>
                <a:cxn ang="0">
                  <a:pos x="39" y="157"/>
                </a:cxn>
                <a:cxn ang="0">
                  <a:pos x="0" y="106"/>
                </a:cxn>
                <a:cxn ang="0">
                  <a:pos x="39" y="99"/>
                </a:cxn>
                <a:cxn ang="0">
                  <a:pos x="22" y="53"/>
                </a:cxn>
                <a:cxn ang="0">
                  <a:pos x="85" y="45"/>
                </a:cxn>
                <a:cxn ang="0">
                  <a:pos x="100" y="40"/>
                </a:cxn>
                <a:cxn ang="0">
                  <a:pos x="150" y="0"/>
                </a:cxn>
                <a:cxn ang="0">
                  <a:pos x="157" y="40"/>
                </a:cxn>
                <a:cxn ang="0">
                  <a:pos x="203" y="22"/>
                </a:cxn>
                <a:cxn ang="0">
                  <a:pos x="211" y="85"/>
                </a:cxn>
                <a:cxn ang="0">
                  <a:pos x="216" y="99"/>
                </a:cxn>
                <a:cxn ang="0">
                  <a:pos x="257" y="150"/>
                </a:cxn>
                <a:cxn ang="0">
                  <a:pos x="216" y="157"/>
                </a:cxn>
                <a:cxn ang="0">
                  <a:pos x="235" y="203"/>
                </a:cxn>
                <a:cxn ang="0">
                  <a:pos x="170" y="211"/>
                </a:cxn>
                <a:cxn ang="0">
                  <a:pos x="157" y="216"/>
                </a:cxn>
                <a:cxn ang="0">
                  <a:pos x="115" y="246"/>
                </a:cxn>
                <a:cxn ang="0">
                  <a:pos x="147" y="208"/>
                </a:cxn>
                <a:cxn ang="0">
                  <a:pos x="150" y="207"/>
                </a:cxn>
                <a:cxn ang="0">
                  <a:pos x="169" y="200"/>
                </a:cxn>
                <a:cxn ang="0">
                  <a:pos x="203" y="221"/>
                </a:cxn>
                <a:cxn ang="0">
                  <a:pos x="199" y="172"/>
                </a:cxn>
                <a:cxn ang="0">
                  <a:pos x="200" y="168"/>
                </a:cxn>
                <a:cxn ang="0">
                  <a:pos x="207" y="150"/>
                </a:cxn>
                <a:cxn ang="0">
                  <a:pos x="246" y="141"/>
                </a:cxn>
                <a:cxn ang="0">
                  <a:pos x="208" y="108"/>
                </a:cxn>
                <a:cxn ang="0">
                  <a:pos x="207" y="106"/>
                </a:cxn>
                <a:cxn ang="0">
                  <a:pos x="200" y="88"/>
                </a:cxn>
                <a:cxn ang="0">
                  <a:pos x="220" y="54"/>
                </a:cxn>
                <a:cxn ang="0">
                  <a:pos x="172" y="58"/>
                </a:cxn>
                <a:cxn ang="0">
                  <a:pos x="169" y="56"/>
                </a:cxn>
                <a:cxn ang="0">
                  <a:pos x="150" y="49"/>
                </a:cxn>
                <a:cxn ang="0">
                  <a:pos x="141" y="11"/>
                </a:cxn>
                <a:cxn ang="0">
                  <a:pos x="110" y="48"/>
                </a:cxn>
                <a:cxn ang="0">
                  <a:pos x="106" y="49"/>
                </a:cxn>
                <a:cxn ang="0">
                  <a:pos x="88" y="56"/>
                </a:cxn>
                <a:cxn ang="0">
                  <a:pos x="54" y="36"/>
                </a:cxn>
                <a:cxn ang="0">
                  <a:pos x="58" y="85"/>
                </a:cxn>
                <a:cxn ang="0">
                  <a:pos x="57" y="88"/>
                </a:cxn>
                <a:cxn ang="0">
                  <a:pos x="49" y="106"/>
                </a:cxn>
                <a:cxn ang="0">
                  <a:pos x="11" y="115"/>
                </a:cxn>
                <a:cxn ang="0">
                  <a:pos x="48" y="148"/>
                </a:cxn>
                <a:cxn ang="0">
                  <a:pos x="49" y="150"/>
                </a:cxn>
                <a:cxn ang="0">
                  <a:pos x="57" y="168"/>
                </a:cxn>
                <a:cxn ang="0">
                  <a:pos x="37" y="202"/>
                </a:cxn>
                <a:cxn ang="0">
                  <a:pos x="85" y="199"/>
                </a:cxn>
                <a:cxn ang="0">
                  <a:pos x="88" y="200"/>
                </a:cxn>
                <a:cxn ang="0">
                  <a:pos x="106" y="207"/>
                </a:cxn>
                <a:cxn ang="0">
                  <a:pos x="115" y="246"/>
                </a:cxn>
              </a:cxnLst>
              <a:rect l="0" t="0" r="r" b="b"/>
              <a:pathLst>
                <a:path w="257" h="257">
                  <a:moveTo>
                    <a:pt x="150" y="257"/>
                  </a:moveTo>
                  <a:lnTo>
                    <a:pt x="106" y="257"/>
                  </a:lnTo>
                  <a:lnTo>
                    <a:pt x="100" y="216"/>
                  </a:lnTo>
                  <a:lnTo>
                    <a:pt x="100" y="216"/>
                  </a:lnTo>
                  <a:lnTo>
                    <a:pt x="85" y="211"/>
                  </a:lnTo>
                  <a:lnTo>
                    <a:pt x="53" y="234"/>
                  </a:lnTo>
                  <a:lnTo>
                    <a:pt x="22" y="203"/>
                  </a:lnTo>
                  <a:lnTo>
                    <a:pt x="45" y="171"/>
                  </a:lnTo>
                  <a:lnTo>
                    <a:pt x="45" y="171"/>
                  </a:lnTo>
                  <a:lnTo>
                    <a:pt x="39" y="157"/>
                  </a:lnTo>
                  <a:lnTo>
                    <a:pt x="0" y="150"/>
                  </a:lnTo>
                  <a:lnTo>
                    <a:pt x="0" y="106"/>
                  </a:lnTo>
                  <a:lnTo>
                    <a:pt x="39" y="99"/>
                  </a:lnTo>
                  <a:lnTo>
                    <a:pt x="39" y="99"/>
                  </a:lnTo>
                  <a:lnTo>
                    <a:pt x="45" y="85"/>
                  </a:lnTo>
                  <a:lnTo>
                    <a:pt x="22" y="53"/>
                  </a:lnTo>
                  <a:lnTo>
                    <a:pt x="53" y="22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100" y="40"/>
                  </a:lnTo>
                  <a:lnTo>
                    <a:pt x="106" y="0"/>
                  </a:lnTo>
                  <a:lnTo>
                    <a:pt x="150" y="0"/>
                  </a:lnTo>
                  <a:lnTo>
                    <a:pt x="157" y="40"/>
                  </a:lnTo>
                  <a:lnTo>
                    <a:pt x="157" y="40"/>
                  </a:lnTo>
                  <a:lnTo>
                    <a:pt x="170" y="45"/>
                  </a:lnTo>
                  <a:lnTo>
                    <a:pt x="203" y="22"/>
                  </a:lnTo>
                  <a:lnTo>
                    <a:pt x="235" y="53"/>
                  </a:lnTo>
                  <a:lnTo>
                    <a:pt x="211" y="85"/>
                  </a:lnTo>
                  <a:lnTo>
                    <a:pt x="211" y="85"/>
                  </a:lnTo>
                  <a:lnTo>
                    <a:pt x="216" y="99"/>
                  </a:lnTo>
                  <a:lnTo>
                    <a:pt x="257" y="106"/>
                  </a:lnTo>
                  <a:lnTo>
                    <a:pt x="257" y="150"/>
                  </a:lnTo>
                  <a:lnTo>
                    <a:pt x="216" y="157"/>
                  </a:lnTo>
                  <a:lnTo>
                    <a:pt x="216" y="157"/>
                  </a:lnTo>
                  <a:lnTo>
                    <a:pt x="211" y="171"/>
                  </a:lnTo>
                  <a:lnTo>
                    <a:pt x="235" y="203"/>
                  </a:lnTo>
                  <a:lnTo>
                    <a:pt x="203" y="234"/>
                  </a:lnTo>
                  <a:lnTo>
                    <a:pt x="170" y="211"/>
                  </a:lnTo>
                  <a:lnTo>
                    <a:pt x="170" y="211"/>
                  </a:lnTo>
                  <a:lnTo>
                    <a:pt x="157" y="216"/>
                  </a:lnTo>
                  <a:lnTo>
                    <a:pt x="150" y="257"/>
                  </a:lnTo>
                  <a:close/>
                  <a:moveTo>
                    <a:pt x="115" y="246"/>
                  </a:moveTo>
                  <a:lnTo>
                    <a:pt x="141" y="246"/>
                  </a:lnTo>
                  <a:lnTo>
                    <a:pt x="147" y="208"/>
                  </a:lnTo>
                  <a:lnTo>
                    <a:pt x="150" y="207"/>
                  </a:lnTo>
                  <a:lnTo>
                    <a:pt x="150" y="207"/>
                  </a:lnTo>
                  <a:lnTo>
                    <a:pt x="160" y="204"/>
                  </a:lnTo>
                  <a:lnTo>
                    <a:pt x="169" y="200"/>
                  </a:lnTo>
                  <a:lnTo>
                    <a:pt x="172" y="199"/>
                  </a:lnTo>
                  <a:lnTo>
                    <a:pt x="203" y="221"/>
                  </a:lnTo>
                  <a:lnTo>
                    <a:pt x="220" y="202"/>
                  </a:lnTo>
                  <a:lnTo>
                    <a:pt x="199" y="172"/>
                  </a:lnTo>
                  <a:lnTo>
                    <a:pt x="200" y="168"/>
                  </a:lnTo>
                  <a:lnTo>
                    <a:pt x="200" y="168"/>
                  </a:lnTo>
                  <a:lnTo>
                    <a:pt x="204" y="160"/>
                  </a:lnTo>
                  <a:lnTo>
                    <a:pt x="207" y="150"/>
                  </a:lnTo>
                  <a:lnTo>
                    <a:pt x="208" y="148"/>
                  </a:lnTo>
                  <a:lnTo>
                    <a:pt x="246" y="141"/>
                  </a:lnTo>
                  <a:lnTo>
                    <a:pt x="246" y="115"/>
                  </a:lnTo>
                  <a:lnTo>
                    <a:pt x="208" y="108"/>
                  </a:lnTo>
                  <a:lnTo>
                    <a:pt x="207" y="106"/>
                  </a:lnTo>
                  <a:lnTo>
                    <a:pt x="207" y="106"/>
                  </a:lnTo>
                  <a:lnTo>
                    <a:pt x="204" y="96"/>
                  </a:lnTo>
                  <a:lnTo>
                    <a:pt x="200" y="88"/>
                  </a:lnTo>
                  <a:lnTo>
                    <a:pt x="199" y="85"/>
                  </a:lnTo>
                  <a:lnTo>
                    <a:pt x="220" y="54"/>
                  </a:lnTo>
                  <a:lnTo>
                    <a:pt x="203" y="36"/>
                  </a:lnTo>
                  <a:lnTo>
                    <a:pt x="172" y="58"/>
                  </a:lnTo>
                  <a:lnTo>
                    <a:pt x="169" y="56"/>
                  </a:lnTo>
                  <a:lnTo>
                    <a:pt x="169" y="56"/>
                  </a:lnTo>
                  <a:lnTo>
                    <a:pt x="160" y="52"/>
                  </a:lnTo>
                  <a:lnTo>
                    <a:pt x="150" y="49"/>
                  </a:lnTo>
                  <a:lnTo>
                    <a:pt x="147" y="48"/>
                  </a:lnTo>
                  <a:lnTo>
                    <a:pt x="141" y="11"/>
                  </a:lnTo>
                  <a:lnTo>
                    <a:pt x="115" y="11"/>
                  </a:lnTo>
                  <a:lnTo>
                    <a:pt x="110" y="48"/>
                  </a:lnTo>
                  <a:lnTo>
                    <a:pt x="106" y="49"/>
                  </a:lnTo>
                  <a:lnTo>
                    <a:pt x="106" y="49"/>
                  </a:lnTo>
                  <a:lnTo>
                    <a:pt x="96" y="52"/>
                  </a:lnTo>
                  <a:lnTo>
                    <a:pt x="88" y="56"/>
                  </a:lnTo>
                  <a:lnTo>
                    <a:pt x="85" y="58"/>
                  </a:lnTo>
                  <a:lnTo>
                    <a:pt x="54" y="36"/>
                  </a:lnTo>
                  <a:lnTo>
                    <a:pt x="37" y="54"/>
                  </a:lnTo>
                  <a:lnTo>
                    <a:pt x="58" y="85"/>
                  </a:lnTo>
                  <a:lnTo>
                    <a:pt x="57" y="88"/>
                  </a:lnTo>
                  <a:lnTo>
                    <a:pt x="57" y="88"/>
                  </a:lnTo>
                  <a:lnTo>
                    <a:pt x="52" y="96"/>
                  </a:lnTo>
                  <a:lnTo>
                    <a:pt x="49" y="106"/>
                  </a:lnTo>
                  <a:lnTo>
                    <a:pt x="48" y="108"/>
                  </a:lnTo>
                  <a:lnTo>
                    <a:pt x="11" y="115"/>
                  </a:lnTo>
                  <a:lnTo>
                    <a:pt x="11" y="141"/>
                  </a:lnTo>
                  <a:lnTo>
                    <a:pt x="48" y="148"/>
                  </a:lnTo>
                  <a:lnTo>
                    <a:pt x="49" y="150"/>
                  </a:lnTo>
                  <a:lnTo>
                    <a:pt x="49" y="150"/>
                  </a:lnTo>
                  <a:lnTo>
                    <a:pt x="52" y="160"/>
                  </a:lnTo>
                  <a:lnTo>
                    <a:pt x="57" y="168"/>
                  </a:lnTo>
                  <a:lnTo>
                    <a:pt x="58" y="172"/>
                  </a:lnTo>
                  <a:lnTo>
                    <a:pt x="37" y="202"/>
                  </a:lnTo>
                  <a:lnTo>
                    <a:pt x="54" y="221"/>
                  </a:lnTo>
                  <a:lnTo>
                    <a:pt x="85" y="199"/>
                  </a:lnTo>
                  <a:lnTo>
                    <a:pt x="88" y="200"/>
                  </a:lnTo>
                  <a:lnTo>
                    <a:pt x="88" y="200"/>
                  </a:lnTo>
                  <a:lnTo>
                    <a:pt x="98" y="204"/>
                  </a:lnTo>
                  <a:lnTo>
                    <a:pt x="106" y="207"/>
                  </a:lnTo>
                  <a:lnTo>
                    <a:pt x="110" y="208"/>
                  </a:lnTo>
                  <a:lnTo>
                    <a:pt x="115" y="2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241"/>
            <p:cNvSpPr>
              <a:spLocks noEditPoints="1"/>
            </p:cNvSpPr>
            <p:nvPr/>
          </p:nvSpPr>
          <p:spPr bwMode="auto">
            <a:xfrm>
              <a:off x="5396315" y="1809743"/>
              <a:ext cx="117269" cy="116731"/>
            </a:xfrm>
            <a:custGeom>
              <a:avLst/>
              <a:gdLst/>
              <a:ahLst/>
              <a:cxnLst>
                <a:cxn ang="0">
                  <a:pos x="38" y="76"/>
                </a:cxn>
                <a:cxn ang="0">
                  <a:pos x="23" y="71"/>
                </a:cxn>
                <a:cxn ang="0">
                  <a:pos x="11" y="63"/>
                </a:cxn>
                <a:cxn ang="0">
                  <a:pos x="2" y="53"/>
                </a:cxn>
                <a:cxn ang="0">
                  <a:pos x="0" y="38"/>
                </a:cxn>
                <a:cxn ang="0">
                  <a:pos x="0" y="30"/>
                </a:cxn>
                <a:cxn ang="0">
                  <a:pos x="7" y="16"/>
                </a:cxn>
                <a:cxn ang="0">
                  <a:pos x="16" y="5"/>
                </a:cxn>
                <a:cxn ang="0">
                  <a:pos x="29" y="0"/>
                </a:cxn>
                <a:cxn ang="0">
                  <a:pos x="38" y="0"/>
                </a:cxn>
                <a:cxn ang="0">
                  <a:pos x="52" y="3"/>
                </a:cxn>
                <a:cxn ang="0">
                  <a:pos x="65" y="11"/>
                </a:cxn>
                <a:cxn ang="0">
                  <a:pos x="73" y="23"/>
                </a:cxn>
                <a:cxn ang="0">
                  <a:pos x="75" y="38"/>
                </a:cxn>
                <a:cxn ang="0">
                  <a:pos x="74" y="44"/>
                </a:cxn>
                <a:cxn ang="0">
                  <a:pos x="69" y="58"/>
                </a:cxn>
                <a:cxn ang="0">
                  <a:pos x="58" y="69"/>
                </a:cxn>
                <a:cxn ang="0">
                  <a:pos x="44" y="74"/>
                </a:cxn>
                <a:cxn ang="0">
                  <a:pos x="38" y="76"/>
                </a:cxn>
                <a:cxn ang="0">
                  <a:pos x="38" y="5"/>
                </a:cxn>
                <a:cxn ang="0">
                  <a:pos x="24" y="8"/>
                </a:cxn>
                <a:cxn ang="0">
                  <a:pos x="15" y="15"/>
                </a:cxn>
                <a:cxn ang="0">
                  <a:pos x="8" y="24"/>
                </a:cxn>
                <a:cxn ang="0">
                  <a:pos x="5" y="38"/>
                </a:cxn>
                <a:cxn ang="0">
                  <a:pos x="5" y="44"/>
                </a:cxn>
                <a:cxn ang="0">
                  <a:pos x="11" y="55"/>
                </a:cxn>
                <a:cxn ang="0">
                  <a:pos x="19" y="65"/>
                </a:cxn>
                <a:cxn ang="0">
                  <a:pos x="31" y="69"/>
                </a:cxn>
                <a:cxn ang="0">
                  <a:pos x="38" y="70"/>
                </a:cxn>
                <a:cxn ang="0">
                  <a:pos x="50" y="67"/>
                </a:cxn>
                <a:cxn ang="0">
                  <a:pos x="61" y="61"/>
                </a:cxn>
                <a:cxn ang="0">
                  <a:pos x="67" y="50"/>
                </a:cxn>
                <a:cxn ang="0">
                  <a:pos x="70" y="38"/>
                </a:cxn>
                <a:cxn ang="0">
                  <a:pos x="69" y="31"/>
                </a:cxn>
                <a:cxn ang="0">
                  <a:pos x="65" y="19"/>
                </a:cxn>
                <a:cxn ang="0">
                  <a:pos x="55" y="11"/>
                </a:cxn>
                <a:cxn ang="0">
                  <a:pos x="44" y="5"/>
                </a:cxn>
                <a:cxn ang="0">
                  <a:pos x="38" y="5"/>
                </a:cxn>
              </a:cxnLst>
              <a:rect l="0" t="0" r="r" b="b"/>
              <a:pathLst>
                <a:path w="75" h="76">
                  <a:moveTo>
                    <a:pt x="38" y="76"/>
                  </a:moveTo>
                  <a:lnTo>
                    <a:pt x="38" y="76"/>
                  </a:lnTo>
                  <a:lnTo>
                    <a:pt x="29" y="74"/>
                  </a:lnTo>
                  <a:lnTo>
                    <a:pt x="23" y="71"/>
                  </a:lnTo>
                  <a:lnTo>
                    <a:pt x="16" y="69"/>
                  </a:lnTo>
                  <a:lnTo>
                    <a:pt x="11" y="63"/>
                  </a:lnTo>
                  <a:lnTo>
                    <a:pt x="7" y="58"/>
                  </a:lnTo>
                  <a:lnTo>
                    <a:pt x="2" y="53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7" y="16"/>
                  </a:lnTo>
                  <a:lnTo>
                    <a:pt x="11" y="11"/>
                  </a:lnTo>
                  <a:lnTo>
                    <a:pt x="16" y="5"/>
                  </a:lnTo>
                  <a:lnTo>
                    <a:pt x="23" y="3"/>
                  </a:lnTo>
                  <a:lnTo>
                    <a:pt x="29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58" y="5"/>
                  </a:lnTo>
                  <a:lnTo>
                    <a:pt x="65" y="11"/>
                  </a:lnTo>
                  <a:lnTo>
                    <a:pt x="69" y="16"/>
                  </a:lnTo>
                  <a:lnTo>
                    <a:pt x="73" y="23"/>
                  </a:lnTo>
                  <a:lnTo>
                    <a:pt x="74" y="30"/>
                  </a:lnTo>
                  <a:lnTo>
                    <a:pt x="75" y="38"/>
                  </a:lnTo>
                  <a:lnTo>
                    <a:pt x="75" y="38"/>
                  </a:lnTo>
                  <a:lnTo>
                    <a:pt x="74" y="44"/>
                  </a:lnTo>
                  <a:lnTo>
                    <a:pt x="73" y="53"/>
                  </a:lnTo>
                  <a:lnTo>
                    <a:pt x="69" y="58"/>
                  </a:lnTo>
                  <a:lnTo>
                    <a:pt x="65" y="63"/>
                  </a:lnTo>
                  <a:lnTo>
                    <a:pt x="58" y="69"/>
                  </a:lnTo>
                  <a:lnTo>
                    <a:pt x="52" y="71"/>
                  </a:lnTo>
                  <a:lnTo>
                    <a:pt x="44" y="74"/>
                  </a:lnTo>
                  <a:lnTo>
                    <a:pt x="38" y="76"/>
                  </a:lnTo>
                  <a:lnTo>
                    <a:pt x="38" y="76"/>
                  </a:lnTo>
                  <a:close/>
                  <a:moveTo>
                    <a:pt x="38" y="5"/>
                  </a:moveTo>
                  <a:lnTo>
                    <a:pt x="38" y="5"/>
                  </a:lnTo>
                  <a:lnTo>
                    <a:pt x="31" y="5"/>
                  </a:lnTo>
                  <a:lnTo>
                    <a:pt x="24" y="8"/>
                  </a:lnTo>
                  <a:lnTo>
                    <a:pt x="19" y="11"/>
                  </a:lnTo>
                  <a:lnTo>
                    <a:pt x="15" y="15"/>
                  </a:lnTo>
                  <a:lnTo>
                    <a:pt x="11" y="19"/>
                  </a:lnTo>
                  <a:lnTo>
                    <a:pt x="8" y="24"/>
                  </a:lnTo>
                  <a:lnTo>
                    <a:pt x="5" y="31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5" y="44"/>
                  </a:lnTo>
                  <a:lnTo>
                    <a:pt x="8" y="50"/>
                  </a:lnTo>
                  <a:lnTo>
                    <a:pt x="11" y="55"/>
                  </a:lnTo>
                  <a:lnTo>
                    <a:pt x="15" y="61"/>
                  </a:lnTo>
                  <a:lnTo>
                    <a:pt x="19" y="65"/>
                  </a:lnTo>
                  <a:lnTo>
                    <a:pt x="24" y="67"/>
                  </a:lnTo>
                  <a:lnTo>
                    <a:pt x="31" y="69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44" y="69"/>
                  </a:lnTo>
                  <a:lnTo>
                    <a:pt x="50" y="67"/>
                  </a:lnTo>
                  <a:lnTo>
                    <a:pt x="55" y="65"/>
                  </a:lnTo>
                  <a:lnTo>
                    <a:pt x="61" y="61"/>
                  </a:lnTo>
                  <a:lnTo>
                    <a:pt x="65" y="55"/>
                  </a:lnTo>
                  <a:lnTo>
                    <a:pt x="67" y="50"/>
                  </a:lnTo>
                  <a:lnTo>
                    <a:pt x="69" y="44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31"/>
                  </a:lnTo>
                  <a:lnTo>
                    <a:pt x="67" y="24"/>
                  </a:lnTo>
                  <a:lnTo>
                    <a:pt x="65" y="19"/>
                  </a:lnTo>
                  <a:lnTo>
                    <a:pt x="61" y="15"/>
                  </a:lnTo>
                  <a:lnTo>
                    <a:pt x="55" y="11"/>
                  </a:lnTo>
                  <a:lnTo>
                    <a:pt x="50" y="8"/>
                  </a:lnTo>
                  <a:lnTo>
                    <a:pt x="44" y="5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61" name="Freeform 242"/>
          <p:cNvSpPr>
            <a:spLocks noEditPoints="1"/>
          </p:cNvSpPr>
          <p:nvPr/>
        </p:nvSpPr>
        <p:spPr bwMode="auto">
          <a:xfrm>
            <a:off x="6067091" y="1664998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243"/>
          <p:cNvSpPr>
            <a:spLocks noEditPoints="1"/>
          </p:cNvSpPr>
          <p:nvPr/>
        </p:nvSpPr>
        <p:spPr bwMode="auto">
          <a:xfrm>
            <a:off x="6184358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244"/>
          <p:cNvSpPr>
            <a:spLocks noEditPoints="1"/>
          </p:cNvSpPr>
          <p:nvPr/>
        </p:nvSpPr>
        <p:spPr bwMode="auto">
          <a:xfrm>
            <a:off x="11006437" y="1739704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245"/>
          <p:cNvSpPr>
            <a:spLocks noEditPoints="1"/>
          </p:cNvSpPr>
          <p:nvPr/>
        </p:nvSpPr>
        <p:spPr bwMode="auto">
          <a:xfrm>
            <a:off x="11053343" y="1683674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246"/>
          <p:cNvSpPr>
            <a:spLocks/>
          </p:cNvSpPr>
          <p:nvPr/>
        </p:nvSpPr>
        <p:spPr bwMode="auto">
          <a:xfrm>
            <a:off x="10973600" y="1739705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247"/>
          <p:cNvSpPr>
            <a:spLocks/>
          </p:cNvSpPr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248"/>
          <p:cNvSpPr>
            <a:spLocks/>
          </p:cNvSpPr>
          <p:nvPr/>
        </p:nvSpPr>
        <p:spPr bwMode="auto">
          <a:xfrm>
            <a:off x="11123703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249"/>
          <p:cNvSpPr>
            <a:spLocks/>
          </p:cNvSpPr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250"/>
          <p:cNvSpPr>
            <a:spLocks noEditPoints="1"/>
          </p:cNvSpPr>
          <p:nvPr/>
        </p:nvSpPr>
        <p:spPr bwMode="auto">
          <a:xfrm>
            <a:off x="10284063" y="2608166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251"/>
          <p:cNvSpPr>
            <a:spLocks noEditPoints="1"/>
          </p:cNvSpPr>
          <p:nvPr/>
        </p:nvSpPr>
        <p:spPr bwMode="auto">
          <a:xfrm>
            <a:off x="2919606" y="2491439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252"/>
          <p:cNvSpPr>
            <a:spLocks noEditPoints="1"/>
          </p:cNvSpPr>
          <p:nvPr/>
        </p:nvSpPr>
        <p:spPr bwMode="auto">
          <a:xfrm>
            <a:off x="2844554" y="2463425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253"/>
          <p:cNvSpPr>
            <a:spLocks noEditPoints="1"/>
          </p:cNvSpPr>
          <p:nvPr/>
        </p:nvSpPr>
        <p:spPr bwMode="auto">
          <a:xfrm>
            <a:off x="2033058" y="2519454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255"/>
          <p:cNvSpPr>
            <a:spLocks noEditPoints="1"/>
          </p:cNvSpPr>
          <p:nvPr/>
        </p:nvSpPr>
        <p:spPr bwMode="auto">
          <a:xfrm>
            <a:off x="3670126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3698270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257"/>
          <p:cNvSpPr>
            <a:spLocks noEditPoints="1"/>
          </p:cNvSpPr>
          <p:nvPr/>
        </p:nvSpPr>
        <p:spPr bwMode="auto">
          <a:xfrm>
            <a:off x="4491002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258"/>
          <p:cNvSpPr>
            <a:spLocks noEditPoints="1"/>
          </p:cNvSpPr>
          <p:nvPr/>
        </p:nvSpPr>
        <p:spPr bwMode="auto">
          <a:xfrm>
            <a:off x="4584817" y="2678205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259"/>
          <p:cNvSpPr>
            <a:spLocks noEditPoints="1"/>
          </p:cNvSpPr>
          <p:nvPr/>
        </p:nvSpPr>
        <p:spPr bwMode="auto">
          <a:xfrm>
            <a:off x="4514456" y="2566146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260"/>
          <p:cNvSpPr>
            <a:spLocks noEditPoints="1"/>
          </p:cNvSpPr>
          <p:nvPr/>
        </p:nvSpPr>
        <p:spPr bwMode="auto">
          <a:xfrm>
            <a:off x="4584817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261"/>
          <p:cNvSpPr>
            <a:spLocks noEditPoints="1"/>
          </p:cNvSpPr>
          <p:nvPr/>
        </p:nvSpPr>
        <p:spPr bwMode="auto">
          <a:xfrm>
            <a:off x="4556673" y="2622175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262"/>
          <p:cNvSpPr>
            <a:spLocks noEditPoints="1"/>
          </p:cNvSpPr>
          <p:nvPr/>
        </p:nvSpPr>
        <p:spPr bwMode="auto">
          <a:xfrm>
            <a:off x="5283736" y="2514784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264"/>
          <p:cNvSpPr>
            <a:spLocks noEditPoints="1"/>
          </p:cNvSpPr>
          <p:nvPr/>
        </p:nvSpPr>
        <p:spPr bwMode="auto">
          <a:xfrm>
            <a:off x="5330644" y="2547469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Freeform 265"/>
          <p:cNvSpPr>
            <a:spLocks noEditPoints="1"/>
          </p:cNvSpPr>
          <p:nvPr/>
        </p:nvSpPr>
        <p:spPr bwMode="auto">
          <a:xfrm>
            <a:off x="6099925" y="2514784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267"/>
          <p:cNvSpPr>
            <a:spLocks noEditPoints="1"/>
          </p:cNvSpPr>
          <p:nvPr/>
        </p:nvSpPr>
        <p:spPr bwMode="auto">
          <a:xfrm>
            <a:off x="6146831" y="2547469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268"/>
          <p:cNvSpPr>
            <a:spLocks noEditPoints="1"/>
          </p:cNvSpPr>
          <p:nvPr/>
        </p:nvSpPr>
        <p:spPr bwMode="auto">
          <a:xfrm>
            <a:off x="6897352" y="2645519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Rectangle 269"/>
          <p:cNvSpPr>
            <a:spLocks noChangeArrowheads="1"/>
          </p:cNvSpPr>
          <p:nvPr/>
        </p:nvSpPr>
        <p:spPr bwMode="auto">
          <a:xfrm>
            <a:off x="6897353" y="2794933"/>
            <a:ext cx="351807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270"/>
          <p:cNvSpPr>
            <a:spLocks noEditPoints="1"/>
          </p:cNvSpPr>
          <p:nvPr/>
        </p:nvSpPr>
        <p:spPr bwMode="auto">
          <a:xfrm>
            <a:off x="6967711" y="2486769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271"/>
          <p:cNvSpPr>
            <a:spLocks noEditPoints="1"/>
          </p:cNvSpPr>
          <p:nvPr/>
        </p:nvSpPr>
        <p:spPr bwMode="auto">
          <a:xfrm>
            <a:off x="7708847" y="2645519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272"/>
          <p:cNvSpPr>
            <a:spLocks noEditPoints="1"/>
          </p:cNvSpPr>
          <p:nvPr/>
        </p:nvSpPr>
        <p:spPr bwMode="auto">
          <a:xfrm>
            <a:off x="7779210" y="2472762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Rectangle 273"/>
          <p:cNvSpPr>
            <a:spLocks noChangeArrowheads="1"/>
          </p:cNvSpPr>
          <p:nvPr/>
        </p:nvSpPr>
        <p:spPr bwMode="auto">
          <a:xfrm>
            <a:off x="7708847" y="2794933"/>
            <a:ext cx="356496" cy="46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274"/>
          <p:cNvSpPr>
            <a:spLocks noEditPoints="1"/>
          </p:cNvSpPr>
          <p:nvPr/>
        </p:nvSpPr>
        <p:spPr bwMode="auto">
          <a:xfrm>
            <a:off x="8501582" y="2477430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275"/>
          <p:cNvSpPr>
            <a:spLocks noEditPoints="1"/>
          </p:cNvSpPr>
          <p:nvPr/>
        </p:nvSpPr>
        <p:spPr bwMode="auto">
          <a:xfrm>
            <a:off x="9261480" y="2514783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276"/>
          <p:cNvSpPr>
            <a:spLocks noEditPoints="1"/>
          </p:cNvSpPr>
          <p:nvPr/>
        </p:nvSpPr>
        <p:spPr bwMode="auto">
          <a:xfrm>
            <a:off x="4481621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277"/>
          <p:cNvSpPr>
            <a:spLocks noEditPoints="1"/>
          </p:cNvSpPr>
          <p:nvPr/>
        </p:nvSpPr>
        <p:spPr bwMode="auto">
          <a:xfrm>
            <a:off x="4476932" y="3439276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278"/>
          <p:cNvSpPr>
            <a:spLocks noEditPoints="1"/>
          </p:cNvSpPr>
          <p:nvPr/>
        </p:nvSpPr>
        <p:spPr bwMode="auto">
          <a:xfrm>
            <a:off x="2858628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279"/>
          <p:cNvSpPr>
            <a:spLocks noEditPoints="1"/>
          </p:cNvSpPr>
          <p:nvPr/>
        </p:nvSpPr>
        <p:spPr bwMode="auto">
          <a:xfrm>
            <a:off x="2849245" y="3509314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280"/>
          <p:cNvSpPr>
            <a:spLocks noEditPoints="1"/>
          </p:cNvSpPr>
          <p:nvPr/>
        </p:nvSpPr>
        <p:spPr bwMode="auto">
          <a:xfrm>
            <a:off x="5260284" y="3355231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281"/>
          <p:cNvSpPr>
            <a:spLocks noEditPoints="1"/>
          </p:cNvSpPr>
          <p:nvPr/>
        </p:nvSpPr>
        <p:spPr bwMode="auto">
          <a:xfrm>
            <a:off x="5438533" y="3383246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282"/>
          <p:cNvSpPr>
            <a:spLocks noEditPoints="1"/>
          </p:cNvSpPr>
          <p:nvPr/>
        </p:nvSpPr>
        <p:spPr bwMode="auto">
          <a:xfrm>
            <a:off x="3660745" y="3285195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284"/>
          <p:cNvSpPr>
            <a:spLocks/>
          </p:cNvSpPr>
          <p:nvPr/>
        </p:nvSpPr>
        <p:spPr bwMode="auto">
          <a:xfrm>
            <a:off x="11006436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285"/>
          <p:cNvSpPr>
            <a:spLocks/>
          </p:cNvSpPr>
          <p:nvPr/>
        </p:nvSpPr>
        <p:spPr bwMode="auto">
          <a:xfrm>
            <a:off x="11006436" y="3598030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286"/>
          <p:cNvSpPr>
            <a:spLocks/>
          </p:cNvSpPr>
          <p:nvPr/>
        </p:nvSpPr>
        <p:spPr bwMode="auto">
          <a:xfrm>
            <a:off x="11123703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287"/>
          <p:cNvSpPr>
            <a:spLocks/>
          </p:cNvSpPr>
          <p:nvPr/>
        </p:nvSpPr>
        <p:spPr bwMode="auto">
          <a:xfrm>
            <a:off x="11123703" y="3434609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Freeform 288"/>
          <p:cNvSpPr>
            <a:spLocks/>
          </p:cNvSpPr>
          <p:nvPr/>
        </p:nvSpPr>
        <p:spPr bwMode="auto">
          <a:xfrm>
            <a:off x="11240972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Freeform 289"/>
          <p:cNvSpPr>
            <a:spLocks/>
          </p:cNvSpPr>
          <p:nvPr/>
        </p:nvSpPr>
        <p:spPr bwMode="auto">
          <a:xfrm>
            <a:off x="11240972" y="3551338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290"/>
          <p:cNvSpPr>
            <a:spLocks noEditPoints="1"/>
          </p:cNvSpPr>
          <p:nvPr/>
        </p:nvSpPr>
        <p:spPr bwMode="auto">
          <a:xfrm>
            <a:off x="10978291" y="3527991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291"/>
          <p:cNvSpPr>
            <a:spLocks noEditPoints="1"/>
          </p:cNvSpPr>
          <p:nvPr/>
        </p:nvSpPr>
        <p:spPr bwMode="auto">
          <a:xfrm>
            <a:off x="11095558" y="3364568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292"/>
          <p:cNvSpPr>
            <a:spLocks noEditPoints="1"/>
          </p:cNvSpPr>
          <p:nvPr/>
        </p:nvSpPr>
        <p:spPr bwMode="auto">
          <a:xfrm>
            <a:off x="11212829" y="348129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293"/>
          <p:cNvSpPr>
            <a:spLocks/>
          </p:cNvSpPr>
          <p:nvPr/>
        </p:nvSpPr>
        <p:spPr bwMode="auto">
          <a:xfrm>
            <a:off x="10265300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294"/>
          <p:cNvSpPr>
            <a:spLocks/>
          </p:cNvSpPr>
          <p:nvPr/>
        </p:nvSpPr>
        <p:spPr bwMode="auto">
          <a:xfrm>
            <a:off x="10152723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295"/>
          <p:cNvSpPr>
            <a:spLocks/>
          </p:cNvSpPr>
          <p:nvPr/>
        </p:nvSpPr>
        <p:spPr bwMode="auto">
          <a:xfrm>
            <a:off x="10429474" y="3471961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296"/>
          <p:cNvSpPr>
            <a:spLocks/>
          </p:cNvSpPr>
          <p:nvPr/>
        </p:nvSpPr>
        <p:spPr bwMode="auto">
          <a:xfrm>
            <a:off x="10152723" y="3471961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297"/>
          <p:cNvSpPr>
            <a:spLocks/>
          </p:cNvSpPr>
          <p:nvPr/>
        </p:nvSpPr>
        <p:spPr bwMode="auto">
          <a:xfrm>
            <a:off x="10312207" y="3588692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Freeform 298"/>
          <p:cNvSpPr>
            <a:spLocks/>
          </p:cNvSpPr>
          <p:nvPr/>
        </p:nvSpPr>
        <p:spPr bwMode="auto">
          <a:xfrm>
            <a:off x="10152723" y="3588692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299"/>
          <p:cNvSpPr>
            <a:spLocks noEditPoints="1"/>
          </p:cNvSpPr>
          <p:nvPr/>
        </p:nvSpPr>
        <p:spPr bwMode="auto">
          <a:xfrm>
            <a:off x="10194938" y="3322548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300"/>
          <p:cNvSpPr>
            <a:spLocks noEditPoints="1"/>
          </p:cNvSpPr>
          <p:nvPr/>
        </p:nvSpPr>
        <p:spPr bwMode="auto">
          <a:xfrm>
            <a:off x="10359115" y="3439275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10241845" y="3556006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Freeform 302"/>
          <p:cNvSpPr>
            <a:spLocks/>
          </p:cNvSpPr>
          <p:nvPr/>
        </p:nvSpPr>
        <p:spPr bwMode="auto">
          <a:xfrm>
            <a:off x="9317770" y="3289864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Freeform 303"/>
          <p:cNvSpPr>
            <a:spLocks noEditPoints="1"/>
          </p:cNvSpPr>
          <p:nvPr/>
        </p:nvSpPr>
        <p:spPr bwMode="auto">
          <a:xfrm>
            <a:off x="6925497" y="3574682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Freeform 304"/>
          <p:cNvSpPr>
            <a:spLocks noEditPoints="1"/>
          </p:cNvSpPr>
          <p:nvPr/>
        </p:nvSpPr>
        <p:spPr bwMode="auto">
          <a:xfrm>
            <a:off x="6972403" y="3303871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Freeform 305"/>
          <p:cNvSpPr>
            <a:spLocks noEditPoints="1"/>
          </p:cNvSpPr>
          <p:nvPr/>
        </p:nvSpPr>
        <p:spPr bwMode="auto">
          <a:xfrm>
            <a:off x="7732301" y="3574682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Freeform 306"/>
          <p:cNvSpPr>
            <a:spLocks noEditPoints="1"/>
          </p:cNvSpPr>
          <p:nvPr/>
        </p:nvSpPr>
        <p:spPr bwMode="auto">
          <a:xfrm>
            <a:off x="7788591" y="3303871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Freeform 307"/>
          <p:cNvSpPr>
            <a:spLocks noEditPoints="1"/>
          </p:cNvSpPr>
          <p:nvPr/>
        </p:nvSpPr>
        <p:spPr bwMode="auto">
          <a:xfrm>
            <a:off x="6273483" y="3495306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Freeform 308"/>
          <p:cNvSpPr>
            <a:spLocks noEditPoints="1"/>
          </p:cNvSpPr>
          <p:nvPr/>
        </p:nvSpPr>
        <p:spPr bwMode="auto">
          <a:xfrm>
            <a:off x="6085854" y="3294534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Freeform 309"/>
          <p:cNvSpPr>
            <a:spLocks noEditPoints="1"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Freeform 310"/>
          <p:cNvSpPr>
            <a:spLocks/>
          </p:cNvSpPr>
          <p:nvPr/>
        </p:nvSpPr>
        <p:spPr bwMode="auto">
          <a:xfrm>
            <a:off x="6118687" y="3327217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Freeform 311"/>
          <p:cNvSpPr>
            <a:spLocks/>
          </p:cNvSpPr>
          <p:nvPr/>
        </p:nvSpPr>
        <p:spPr bwMode="auto">
          <a:xfrm>
            <a:off x="6123379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Freeform 312"/>
          <p:cNvSpPr>
            <a:spLocks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Freeform 313"/>
          <p:cNvSpPr>
            <a:spLocks/>
          </p:cNvSpPr>
          <p:nvPr/>
        </p:nvSpPr>
        <p:spPr bwMode="auto">
          <a:xfrm>
            <a:off x="6132761" y="3584020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Freeform 314"/>
          <p:cNvSpPr>
            <a:spLocks noEditPoints="1"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Freeform 317"/>
          <p:cNvSpPr>
            <a:spLocks noEditPoints="1"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Freeform 320"/>
          <p:cNvSpPr>
            <a:spLocks noEditPoints="1"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Freeform 323"/>
          <p:cNvSpPr>
            <a:spLocks noEditPoints="1"/>
          </p:cNvSpPr>
          <p:nvPr/>
        </p:nvSpPr>
        <p:spPr bwMode="auto">
          <a:xfrm>
            <a:off x="2023676" y="3448614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Freeform 324"/>
          <p:cNvSpPr>
            <a:spLocks noEditPoints="1"/>
          </p:cNvSpPr>
          <p:nvPr/>
        </p:nvSpPr>
        <p:spPr bwMode="auto">
          <a:xfrm>
            <a:off x="2230069" y="3518652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Freeform 325"/>
          <p:cNvSpPr>
            <a:spLocks noEditPoints="1"/>
          </p:cNvSpPr>
          <p:nvPr/>
        </p:nvSpPr>
        <p:spPr bwMode="auto">
          <a:xfrm>
            <a:off x="2023676" y="3350563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Freeform 326"/>
          <p:cNvSpPr>
            <a:spLocks noEditPoints="1"/>
          </p:cNvSpPr>
          <p:nvPr/>
        </p:nvSpPr>
        <p:spPr bwMode="auto">
          <a:xfrm>
            <a:off x="2000222" y="4125644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Freeform 327"/>
          <p:cNvSpPr>
            <a:spLocks noEditPoints="1"/>
          </p:cNvSpPr>
          <p:nvPr/>
        </p:nvSpPr>
        <p:spPr bwMode="auto">
          <a:xfrm>
            <a:off x="2863316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328"/>
          <p:cNvSpPr>
            <a:spLocks/>
          </p:cNvSpPr>
          <p:nvPr/>
        </p:nvSpPr>
        <p:spPr bwMode="auto">
          <a:xfrm>
            <a:off x="5246211" y="5082820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329"/>
          <p:cNvSpPr>
            <a:spLocks/>
          </p:cNvSpPr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330"/>
          <p:cNvSpPr>
            <a:spLocks/>
          </p:cNvSpPr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331"/>
          <p:cNvSpPr>
            <a:spLocks/>
          </p:cNvSpPr>
          <p:nvPr/>
        </p:nvSpPr>
        <p:spPr bwMode="auto">
          <a:xfrm>
            <a:off x="4434713" y="5082820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332"/>
          <p:cNvSpPr>
            <a:spLocks/>
          </p:cNvSpPr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333"/>
          <p:cNvSpPr>
            <a:spLocks/>
          </p:cNvSpPr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334"/>
          <p:cNvSpPr>
            <a:spLocks/>
          </p:cNvSpPr>
          <p:nvPr/>
        </p:nvSpPr>
        <p:spPr bwMode="auto">
          <a:xfrm>
            <a:off x="6958329" y="4891383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335"/>
          <p:cNvSpPr>
            <a:spLocks/>
          </p:cNvSpPr>
          <p:nvPr/>
        </p:nvSpPr>
        <p:spPr bwMode="auto">
          <a:xfrm>
            <a:off x="6958329" y="5082821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336"/>
          <p:cNvSpPr>
            <a:spLocks/>
          </p:cNvSpPr>
          <p:nvPr/>
        </p:nvSpPr>
        <p:spPr bwMode="auto">
          <a:xfrm>
            <a:off x="6151524" y="4891383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337"/>
          <p:cNvSpPr>
            <a:spLocks/>
          </p:cNvSpPr>
          <p:nvPr/>
        </p:nvSpPr>
        <p:spPr bwMode="auto">
          <a:xfrm>
            <a:off x="6151524" y="5082821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338"/>
          <p:cNvSpPr>
            <a:spLocks/>
          </p:cNvSpPr>
          <p:nvPr/>
        </p:nvSpPr>
        <p:spPr bwMode="auto">
          <a:xfrm>
            <a:off x="8581325" y="4886717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339"/>
          <p:cNvSpPr>
            <a:spLocks/>
          </p:cNvSpPr>
          <p:nvPr/>
        </p:nvSpPr>
        <p:spPr bwMode="auto">
          <a:xfrm>
            <a:off x="8581325" y="5078150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340"/>
          <p:cNvSpPr>
            <a:spLocks/>
          </p:cNvSpPr>
          <p:nvPr/>
        </p:nvSpPr>
        <p:spPr bwMode="auto">
          <a:xfrm>
            <a:off x="7760447" y="4886717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341"/>
          <p:cNvSpPr>
            <a:spLocks/>
          </p:cNvSpPr>
          <p:nvPr/>
        </p:nvSpPr>
        <p:spPr bwMode="auto">
          <a:xfrm>
            <a:off x="7760447" y="5078150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342"/>
          <p:cNvSpPr>
            <a:spLocks/>
          </p:cNvSpPr>
          <p:nvPr/>
        </p:nvSpPr>
        <p:spPr bwMode="auto">
          <a:xfrm>
            <a:off x="11137777" y="414899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343"/>
          <p:cNvSpPr>
            <a:spLocks noEditPoints="1"/>
          </p:cNvSpPr>
          <p:nvPr/>
        </p:nvSpPr>
        <p:spPr bwMode="auto">
          <a:xfrm>
            <a:off x="10987673" y="4139651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344"/>
          <p:cNvSpPr>
            <a:spLocks/>
          </p:cNvSpPr>
          <p:nvPr/>
        </p:nvSpPr>
        <p:spPr bwMode="auto">
          <a:xfrm>
            <a:off x="11189373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345"/>
          <p:cNvSpPr>
            <a:spLocks/>
          </p:cNvSpPr>
          <p:nvPr/>
        </p:nvSpPr>
        <p:spPr bwMode="auto">
          <a:xfrm>
            <a:off x="11039270" y="4083622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346"/>
          <p:cNvSpPr>
            <a:spLocks noEditPoints="1"/>
          </p:cNvSpPr>
          <p:nvPr/>
        </p:nvSpPr>
        <p:spPr bwMode="auto">
          <a:xfrm>
            <a:off x="10373185" y="4092961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347"/>
          <p:cNvSpPr>
            <a:spLocks noEditPoints="1"/>
          </p:cNvSpPr>
          <p:nvPr/>
        </p:nvSpPr>
        <p:spPr bwMode="auto">
          <a:xfrm>
            <a:off x="10133959" y="4092961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348"/>
          <p:cNvSpPr>
            <a:spLocks/>
          </p:cNvSpPr>
          <p:nvPr/>
        </p:nvSpPr>
        <p:spPr bwMode="auto">
          <a:xfrm>
            <a:off x="10171485" y="4419800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349"/>
          <p:cNvSpPr>
            <a:spLocks/>
          </p:cNvSpPr>
          <p:nvPr/>
        </p:nvSpPr>
        <p:spPr bwMode="auto">
          <a:xfrm>
            <a:off x="10410711" y="4419800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351"/>
          <p:cNvSpPr>
            <a:spLocks/>
          </p:cNvSpPr>
          <p:nvPr/>
        </p:nvSpPr>
        <p:spPr bwMode="auto">
          <a:xfrm>
            <a:off x="10213701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352"/>
          <p:cNvSpPr>
            <a:spLocks/>
          </p:cNvSpPr>
          <p:nvPr/>
        </p:nvSpPr>
        <p:spPr bwMode="auto">
          <a:xfrm>
            <a:off x="9341224" y="4125643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353"/>
          <p:cNvSpPr>
            <a:spLocks/>
          </p:cNvSpPr>
          <p:nvPr/>
        </p:nvSpPr>
        <p:spPr bwMode="auto">
          <a:xfrm>
            <a:off x="9439729" y="4083622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354"/>
          <p:cNvSpPr>
            <a:spLocks/>
          </p:cNvSpPr>
          <p:nvPr/>
        </p:nvSpPr>
        <p:spPr bwMode="auto">
          <a:xfrm>
            <a:off x="9500710" y="4219026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355"/>
          <p:cNvSpPr>
            <a:spLocks noEditPoints="1"/>
          </p:cNvSpPr>
          <p:nvPr/>
        </p:nvSpPr>
        <p:spPr bwMode="auto">
          <a:xfrm>
            <a:off x="8510963" y="4083622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356"/>
          <p:cNvSpPr>
            <a:spLocks/>
          </p:cNvSpPr>
          <p:nvPr/>
        </p:nvSpPr>
        <p:spPr bwMode="auto">
          <a:xfrm>
            <a:off x="8567253" y="4144319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357"/>
          <p:cNvSpPr>
            <a:spLocks noEditPoints="1"/>
          </p:cNvSpPr>
          <p:nvPr/>
        </p:nvSpPr>
        <p:spPr bwMode="auto">
          <a:xfrm>
            <a:off x="3651361" y="4172334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>
            <a:off x="3754559" y="4205020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359"/>
          <p:cNvSpPr>
            <a:spLocks/>
          </p:cNvSpPr>
          <p:nvPr/>
        </p:nvSpPr>
        <p:spPr bwMode="auto">
          <a:xfrm>
            <a:off x="4495694" y="4270387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360"/>
          <p:cNvSpPr>
            <a:spLocks/>
          </p:cNvSpPr>
          <p:nvPr/>
        </p:nvSpPr>
        <p:spPr bwMode="auto">
          <a:xfrm>
            <a:off x="4448787" y="4083622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361"/>
          <p:cNvSpPr>
            <a:spLocks/>
          </p:cNvSpPr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362"/>
          <p:cNvSpPr>
            <a:spLocks/>
          </p:cNvSpPr>
          <p:nvPr/>
        </p:nvSpPr>
        <p:spPr bwMode="auto">
          <a:xfrm>
            <a:off x="5410389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363"/>
          <p:cNvSpPr>
            <a:spLocks noEditPoints="1"/>
          </p:cNvSpPr>
          <p:nvPr/>
        </p:nvSpPr>
        <p:spPr bwMode="auto">
          <a:xfrm>
            <a:off x="5344718" y="4191011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Rectangle 364"/>
          <p:cNvSpPr>
            <a:spLocks noChangeArrowheads="1"/>
          </p:cNvSpPr>
          <p:nvPr/>
        </p:nvSpPr>
        <p:spPr bwMode="auto">
          <a:xfrm>
            <a:off x="5649614" y="4382448"/>
            <a:ext cx="14073" cy="3735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Rectangle 365"/>
          <p:cNvSpPr>
            <a:spLocks noChangeArrowheads="1"/>
          </p:cNvSpPr>
          <p:nvPr/>
        </p:nvSpPr>
        <p:spPr bwMode="auto">
          <a:xfrm>
            <a:off x="5264974" y="4396453"/>
            <a:ext cx="14073" cy="2334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5" name="Freeform 366"/>
          <p:cNvSpPr>
            <a:spLocks noEditPoints="1"/>
          </p:cNvSpPr>
          <p:nvPr/>
        </p:nvSpPr>
        <p:spPr bwMode="auto">
          <a:xfrm>
            <a:off x="5264974" y="4162995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6" name="Freeform 367"/>
          <p:cNvSpPr>
            <a:spLocks noEditPoints="1"/>
          </p:cNvSpPr>
          <p:nvPr/>
        </p:nvSpPr>
        <p:spPr bwMode="auto">
          <a:xfrm>
            <a:off x="5264974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7" name="Freeform 368"/>
          <p:cNvSpPr>
            <a:spLocks/>
          </p:cNvSpPr>
          <p:nvPr/>
        </p:nvSpPr>
        <p:spPr bwMode="auto">
          <a:xfrm>
            <a:off x="6423586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8" name="Freeform 369"/>
          <p:cNvSpPr>
            <a:spLocks noEditPoints="1"/>
          </p:cNvSpPr>
          <p:nvPr/>
        </p:nvSpPr>
        <p:spPr bwMode="auto">
          <a:xfrm>
            <a:off x="6203120" y="4102298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9" name="Freeform 370"/>
          <p:cNvSpPr>
            <a:spLocks/>
          </p:cNvSpPr>
          <p:nvPr/>
        </p:nvSpPr>
        <p:spPr bwMode="auto">
          <a:xfrm>
            <a:off x="6217194" y="4298404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0" name="Freeform 371"/>
          <p:cNvSpPr>
            <a:spLocks/>
          </p:cNvSpPr>
          <p:nvPr/>
        </p:nvSpPr>
        <p:spPr bwMode="auto">
          <a:xfrm>
            <a:off x="6076472" y="4177005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1" name="Freeform 372"/>
          <p:cNvSpPr>
            <a:spLocks noEditPoints="1"/>
          </p:cNvSpPr>
          <p:nvPr/>
        </p:nvSpPr>
        <p:spPr bwMode="auto">
          <a:xfrm>
            <a:off x="7014619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2" name="Freeform 373"/>
          <p:cNvSpPr>
            <a:spLocks/>
          </p:cNvSpPr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3" name="Rectangle 374"/>
          <p:cNvSpPr>
            <a:spLocks noChangeArrowheads="1"/>
          </p:cNvSpPr>
          <p:nvPr/>
        </p:nvSpPr>
        <p:spPr bwMode="auto">
          <a:xfrm>
            <a:off x="7024001" y="4457153"/>
            <a:ext cx="1031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4" name="Rectangle 375"/>
          <p:cNvSpPr>
            <a:spLocks noChangeArrowheads="1"/>
          </p:cNvSpPr>
          <p:nvPr/>
        </p:nvSpPr>
        <p:spPr bwMode="auto">
          <a:xfrm>
            <a:off x="7070907" y="4401125"/>
            <a:ext cx="9381" cy="607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5" name="Freeform 376"/>
          <p:cNvSpPr>
            <a:spLocks/>
          </p:cNvSpPr>
          <p:nvPr/>
        </p:nvSpPr>
        <p:spPr bwMode="auto">
          <a:xfrm>
            <a:off x="7690084" y="4083622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6" name="Freeform 377"/>
          <p:cNvSpPr>
            <a:spLocks/>
          </p:cNvSpPr>
          <p:nvPr/>
        </p:nvSpPr>
        <p:spPr bwMode="auto">
          <a:xfrm>
            <a:off x="8009053" y="4223697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7" name="Freeform 378"/>
          <p:cNvSpPr>
            <a:spLocks noEditPoints="1"/>
          </p:cNvSpPr>
          <p:nvPr/>
        </p:nvSpPr>
        <p:spPr bwMode="auto">
          <a:xfrm>
            <a:off x="7826116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8" name="Freeform 379"/>
          <p:cNvSpPr>
            <a:spLocks noEditPoints="1"/>
          </p:cNvSpPr>
          <p:nvPr/>
        </p:nvSpPr>
        <p:spPr bwMode="auto">
          <a:xfrm>
            <a:off x="7802662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9" name="Freeform 380"/>
          <p:cNvSpPr>
            <a:spLocks noEditPoints="1"/>
          </p:cNvSpPr>
          <p:nvPr/>
        </p:nvSpPr>
        <p:spPr bwMode="auto">
          <a:xfrm>
            <a:off x="2018985" y="4896054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0" name="Freeform 381"/>
          <p:cNvSpPr>
            <a:spLocks noEditPoints="1"/>
          </p:cNvSpPr>
          <p:nvPr/>
        </p:nvSpPr>
        <p:spPr bwMode="auto">
          <a:xfrm>
            <a:off x="2079966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1" name="Freeform 382"/>
          <p:cNvSpPr>
            <a:spLocks/>
          </p:cNvSpPr>
          <p:nvPr/>
        </p:nvSpPr>
        <p:spPr bwMode="auto">
          <a:xfrm>
            <a:off x="2891460" y="4886717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2" name="Freeform 383"/>
          <p:cNvSpPr>
            <a:spLocks/>
          </p:cNvSpPr>
          <p:nvPr/>
        </p:nvSpPr>
        <p:spPr bwMode="auto">
          <a:xfrm>
            <a:off x="3111927" y="4886717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3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4" name="Freeform 385"/>
          <p:cNvSpPr>
            <a:spLocks/>
          </p:cNvSpPr>
          <p:nvPr/>
        </p:nvSpPr>
        <p:spPr bwMode="auto">
          <a:xfrm>
            <a:off x="3111927" y="4924069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5" name="Rectangle 386"/>
          <p:cNvSpPr>
            <a:spLocks noChangeArrowheads="1"/>
          </p:cNvSpPr>
          <p:nvPr/>
        </p:nvSpPr>
        <p:spPr bwMode="auto">
          <a:xfrm>
            <a:off x="2844553" y="5003443"/>
            <a:ext cx="356496" cy="9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6" name="Freeform 387"/>
          <p:cNvSpPr>
            <a:spLocks/>
          </p:cNvSpPr>
          <p:nvPr/>
        </p:nvSpPr>
        <p:spPr bwMode="auto">
          <a:xfrm>
            <a:off x="3632599" y="4947414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7" name="Freeform 388"/>
          <p:cNvSpPr>
            <a:spLocks noEditPoints="1"/>
          </p:cNvSpPr>
          <p:nvPr/>
        </p:nvSpPr>
        <p:spPr bwMode="auto">
          <a:xfrm>
            <a:off x="3702959" y="5082821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8" name="Freeform 389"/>
          <p:cNvSpPr>
            <a:spLocks noEditPoints="1"/>
          </p:cNvSpPr>
          <p:nvPr/>
        </p:nvSpPr>
        <p:spPr bwMode="auto">
          <a:xfrm>
            <a:off x="11011125" y="5694478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9" name="Freeform 390"/>
          <p:cNvSpPr>
            <a:spLocks noEditPoints="1"/>
          </p:cNvSpPr>
          <p:nvPr/>
        </p:nvSpPr>
        <p:spPr bwMode="auto">
          <a:xfrm>
            <a:off x="10124578" y="5759846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0" name="Freeform 391"/>
          <p:cNvSpPr>
            <a:spLocks noEditPoints="1"/>
          </p:cNvSpPr>
          <p:nvPr/>
        </p:nvSpPr>
        <p:spPr bwMode="auto">
          <a:xfrm>
            <a:off x="10119886" y="5876577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1" name="Freeform 392"/>
          <p:cNvSpPr>
            <a:spLocks noEditPoints="1"/>
          </p:cNvSpPr>
          <p:nvPr/>
        </p:nvSpPr>
        <p:spPr bwMode="auto">
          <a:xfrm>
            <a:off x="10119886" y="5755178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2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3" name="Freeform 394"/>
          <p:cNvSpPr>
            <a:spLocks noEditPoints="1"/>
          </p:cNvSpPr>
          <p:nvPr/>
        </p:nvSpPr>
        <p:spPr bwMode="auto">
          <a:xfrm>
            <a:off x="8501582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4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5" name="Freeform 396"/>
          <p:cNvSpPr>
            <a:spLocks/>
          </p:cNvSpPr>
          <p:nvPr/>
        </p:nvSpPr>
        <p:spPr bwMode="auto">
          <a:xfrm>
            <a:off x="6067091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6" name="Freeform 397"/>
          <p:cNvSpPr>
            <a:spLocks/>
          </p:cNvSpPr>
          <p:nvPr/>
        </p:nvSpPr>
        <p:spPr bwMode="auto">
          <a:xfrm>
            <a:off x="6198431" y="5806538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7" name="Rectangle 398"/>
          <p:cNvSpPr>
            <a:spLocks noChangeArrowheads="1"/>
          </p:cNvSpPr>
          <p:nvPr/>
        </p:nvSpPr>
        <p:spPr bwMode="auto">
          <a:xfrm>
            <a:off x="6259410" y="5815877"/>
            <a:ext cx="14073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8" name="Freeform 399"/>
          <p:cNvSpPr>
            <a:spLocks/>
          </p:cNvSpPr>
          <p:nvPr/>
        </p:nvSpPr>
        <p:spPr bwMode="auto">
          <a:xfrm>
            <a:off x="6873896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9" name="Freeform 400"/>
          <p:cNvSpPr>
            <a:spLocks/>
          </p:cNvSpPr>
          <p:nvPr/>
        </p:nvSpPr>
        <p:spPr bwMode="auto">
          <a:xfrm>
            <a:off x="7005238" y="6007312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0" name="Rectangle 401"/>
          <p:cNvSpPr>
            <a:spLocks noChangeArrowheads="1"/>
          </p:cNvSpPr>
          <p:nvPr/>
        </p:nvSpPr>
        <p:spPr bwMode="auto">
          <a:xfrm>
            <a:off x="7066218" y="5829884"/>
            <a:ext cx="14073" cy="23812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1" name="Freeform 402"/>
          <p:cNvSpPr>
            <a:spLocks/>
          </p:cNvSpPr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2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3" name="Freeform 404"/>
          <p:cNvSpPr>
            <a:spLocks/>
          </p:cNvSpPr>
          <p:nvPr/>
        </p:nvSpPr>
        <p:spPr bwMode="auto">
          <a:xfrm>
            <a:off x="2877390" y="5806538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4" name="Freeform 405"/>
          <p:cNvSpPr>
            <a:spLocks/>
          </p:cNvSpPr>
          <p:nvPr/>
        </p:nvSpPr>
        <p:spPr bwMode="auto">
          <a:xfrm>
            <a:off x="3759248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5" name="Rectangle 407"/>
          <p:cNvSpPr>
            <a:spLocks noChangeArrowheads="1"/>
          </p:cNvSpPr>
          <p:nvPr/>
        </p:nvSpPr>
        <p:spPr bwMode="auto">
          <a:xfrm>
            <a:off x="3820217" y="5708477"/>
            <a:ext cx="14073" cy="24746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6" name="Freeform 408"/>
          <p:cNvSpPr>
            <a:spLocks/>
          </p:cNvSpPr>
          <p:nvPr/>
        </p:nvSpPr>
        <p:spPr bwMode="auto">
          <a:xfrm>
            <a:off x="3679495" y="5801861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7" name="Freeform 409"/>
          <p:cNvSpPr>
            <a:spLocks noEditPoints="1"/>
          </p:cNvSpPr>
          <p:nvPr/>
        </p:nvSpPr>
        <p:spPr bwMode="auto">
          <a:xfrm>
            <a:off x="4519138" y="5689802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8" name="Freeform 410"/>
          <p:cNvSpPr>
            <a:spLocks noEditPoints="1"/>
          </p:cNvSpPr>
          <p:nvPr/>
        </p:nvSpPr>
        <p:spPr bwMode="auto">
          <a:xfrm>
            <a:off x="7713525" y="5811200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9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0" name="Freeform 412"/>
          <p:cNvSpPr>
            <a:spLocks noEditPoints="1"/>
          </p:cNvSpPr>
          <p:nvPr/>
        </p:nvSpPr>
        <p:spPr bwMode="auto">
          <a:xfrm>
            <a:off x="7952754" y="5881235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1" name="Freeform 413"/>
          <p:cNvSpPr>
            <a:spLocks noEditPoints="1"/>
          </p:cNvSpPr>
          <p:nvPr/>
        </p:nvSpPr>
        <p:spPr bwMode="auto">
          <a:xfrm>
            <a:off x="2018977" y="5694469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4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8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239" name="矩形 238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0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476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43384" y="18522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设计说明</a:t>
            </a:r>
            <a:r>
              <a:rPr lang="en-US" altLang="zh-CN" sz="3200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lang="zh-CN" altLang="en-US" sz="32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3203" y="2878385"/>
            <a:ext cx="630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感谢您购买本产品，本</a:t>
            </a:r>
            <a:r>
              <a:rPr lang="zh-CN" altLang="en-US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页将对该模版的设计进行补充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说明：</a:t>
            </a:r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3203" y="3639103"/>
            <a:ext cx="105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模版标题字体：</a:t>
            </a:r>
            <a:r>
              <a:rPr lang="zh-CN" altLang="en-US" dirty="0" smtClean="0">
                <a:solidFill>
                  <a:prstClr val="black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方正兰亭粗黑简体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r>
              <a:rPr lang="zh-CN" altLang="en-US" dirty="0" smtClean="0">
                <a:solidFill>
                  <a:prstClr val="black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方正兰亭超细黑简体</a:t>
            </a:r>
            <a:endParaRPr lang="en-US" altLang="zh-CN" dirty="0" smtClean="0">
              <a:solidFill>
                <a:prstClr val="black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正文</a:t>
            </a:r>
            <a:r>
              <a:rPr lang="zh-CN" altLang="en-US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字体：华文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细黑，字体下载后直接安装即可</a:t>
            </a:r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2363" y="4610061"/>
            <a:ext cx="736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稻壳儿感谢您的支持，</a:t>
            </a:r>
            <a:r>
              <a:rPr lang="zh-CN" altLang="en-US" dirty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祝</a:t>
            </a:r>
            <a:r>
              <a:rPr lang="zh-CN" altLang="en-US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您答辩顺利，毕业快乐！</a:t>
            </a:r>
            <a:endParaRPr lang="zh-CN" altLang="en-US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424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106" y="1473997"/>
            <a:ext cx="4264264" cy="40902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433" y="2516270"/>
            <a:ext cx="2623872" cy="14465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>
              <a:spcAft>
                <a:spcPts val="0"/>
              </a:spcAft>
            </a:pPr>
            <a:r>
              <a:rPr lang="zh-CN" altLang="en-US" sz="88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目录</a:t>
            </a:r>
            <a:endParaRPr lang="zh-CN" altLang="zh-CN" sz="88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2933" y="3901931"/>
            <a:ext cx="2540372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smtClean="0">
                <a:latin typeface="造字工房悦黑演示版常规体" pitchFamily="50" charset="-122"/>
                <a:ea typeface="造字工房悦黑演示版常规体" pitchFamily="50" charset="-122"/>
              </a:rPr>
              <a:t>CONTENTS</a:t>
            </a:r>
            <a:endParaRPr lang="zh-CN" altLang="en-US" sz="3200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57238" y="1804764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586712" y="1831112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58106" y="1827893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3117" y="1865993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选题背景意义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457238" y="2763663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86712" y="2790011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8106" y="2786792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3117" y="2824892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论文综述简介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460216" y="3735343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9690" y="3761691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61084" y="3758472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46095" y="3796572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32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研究方法过程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460216" y="4694242"/>
            <a:ext cx="4260029" cy="674239"/>
          </a:xfrm>
          <a:prstGeom prst="round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89690" y="4720590"/>
            <a:ext cx="618555" cy="60681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61084" y="4717371"/>
            <a:ext cx="508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endParaRPr lang="zh-CN" altLang="en-US" sz="36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46095" y="4755471"/>
            <a:ext cx="3217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论文归纳总结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569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778" y="1448740"/>
            <a:ext cx="2430428" cy="233127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123107" y="3698205"/>
            <a:ext cx="3908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zh-CN" sz="4800" dirty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选题背景意义</a:t>
            </a:r>
            <a:endParaRPr lang="zh-CN" altLang="en-US" sz="48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3580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9974" y="1564021"/>
            <a:ext cx="18338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latin typeface="Impact" panose="020B0806030902050204" pitchFamily="34" charset="0"/>
                <a:ea typeface="方正兰亭粗黑简体" panose="02000000000000000000" pitchFamily="2" charset="-122"/>
              </a:rPr>
              <a:t>1</a:t>
            </a:r>
            <a:endParaRPr lang="zh-CN" altLang="en-US" sz="13800" b="1" dirty="0">
              <a:latin typeface="Impact" panose="020B0806030902050204" pitchFamily="34" charset="0"/>
              <a:ea typeface="方正兰亭粗黑简体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0401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5135" y="4577608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57208" y="4919299"/>
            <a:ext cx="1524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90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" name="矩形 1566"/>
          <p:cNvSpPr/>
          <p:nvPr/>
        </p:nvSpPr>
        <p:spPr>
          <a:xfrm>
            <a:off x="1210125" y="1914493"/>
            <a:ext cx="7674569" cy="3240155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70" name="矩形 1569"/>
          <p:cNvSpPr/>
          <p:nvPr/>
        </p:nvSpPr>
        <p:spPr>
          <a:xfrm>
            <a:off x="1461752" y="2170858"/>
            <a:ext cx="589154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论文就是用来进行科学研究和描述研究成果的载体。论文摘要是对论文的简短陈述。它具有不读原文就知全文，短、精、完整三大特点。它一般在全文完成后形成。</a:t>
            </a:r>
          </a:p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摘要由目的、方法、结果和结论四部分组成。可以独立使用，也可以引用，还可以用于工艺推广，以供读者确定有无必要阅读原文。</a:t>
            </a:r>
          </a:p>
          <a:p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为了探讨和掌握论文的基本写作规律和特点，需要对论文进行分类，由于论文本身的内容和性质不同，研究领域，对象、方法、表现方式的不同，因此，论文就有不同的分类方法。</a:t>
            </a:r>
            <a:endParaRPr lang="en-US" altLang="zh-CN" sz="17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568" name="图片 15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94" y="472152"/>
            <a:ext cx="5175453" cy="607092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论文摘要</a:t>
            </a:r>
            <a:endParaRPr lang="zh-CN" altLang="en-US" sz="3200" dirty="0"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659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选题背景</a:t>
            </a:r>
          </a:p>
        </p:txBody>
      </p:sp>
      <p:sp>
        <p:nvSpPr>
          <p:cNvPr id="18" name="矩形 17"/>
          <p:cNvSpPr/>
          <p:nvPr/>
        </p:nvSpPr>
        <p:spPr>
          <a:xfrm>
            <a:off x="0" y="1353344"/>
            <a:ext cx="12192000" cy="2976331"/>
          </a:xfrm>
          <a:prstGeom prst="rect">
            <a:avLst/>
          </a:prstGeom>
          <a:solidFill>
            <a:srgbClr val="E0A9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9" name="Group 41"/>
          <p:cNvGrpSpPr/>
          <p:nvPr/>
        </p:nvGrpSpPr>
        <p:grpSpPr>
          <a:xfrm>
            <a:off x="5327915" y="2595094"/>
            <a:ext cx="6491583" cy="3545148"/>
            <a:chOff x="2844800" y="1304396"/>
            <a:chExt cx="2803525" cy="1466250"/>
          </a:xfrm>
        </p:grpSpPr>
        <p:grpSp>
          <p:nvGrpSpPr>
            <p:cNvPr id="20" name="Group 44"/>
            <p:cNvGrpSpPr/>
            <p:nvPr/>
          </p:nvGrpSpPr>
          <p:grpSpPr>
            <a:xfrm>
              <a:off x="3209925" y="1304396"/>
              <a:ext cx="2073275" cy="1397000"/>
              <a:chOff x="4843457" y="992546"/>
              <a:chExt cx="2073275" cy="1397000"/>
            </a:xfrm>
          </p:grpSpPr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4843457" y="992546"/>
                <a:ext cx="2073275" cy="1397000"/>
              </a:xfrm>
              <a:custGeom>
                <a:avLst/>
                <a:gdLst/>
                <a:ahLst/>
                <a:cxnLst>
                  <a:cxn ang="0">
                    <a:pos x="1146" y="737"/>
                  </a:cxn>
                  <a:cxn ang="0">
                    <a:pos x="1120" y="772"/>
                  </a:cxn>
                  <a:cxn ang="0">
                    <a:pos x="26" y="772"/>
                  </a:cxn>
                  <a:cxn ang="0">
                    <a:pos x="0" y="737"/>
                  </a:cxn>
                  <a:cxn ang="0">
                    <a:pos x="0" y="35"/>
                  </a:cxn>
                  <a:cxn ang="0">
                    <a:pos x="26" y="0"/>
                  </a:cxn>
                  <a:cxn ang="0">
                    <a:pos x="1120" y="0"/>
                  </a:cxn>
                  <a:cxn ang="0">
                    <a:pos x="1146" y="35"/>
                  </a:cxn>
                  <a:cxn ang="0">
                    <a:pos x="1146" y="737"/>
                  </a:cxn>
                </a:cxnLst>
                <a:rect l="0" t="0" r="r" b="b"/>
                <a:pathLst>
                  <a:path w="1146" h="772">
                    <a:moveTo>
                      <a:pt x="1146" y="737"/>
                    </a:moveTo>
                    <a:cubicBezTo>
                      <a:pt x="1146" y="756"/>
                      <a:pt x="1134" y="772"/>
                      <a:pt x="1120" y="772"/>
                    </a:cubicBezTo>
                    <a:cubicBezTo>
                      <a:pt x="26" y="772"/>
                      <a:pt x="26" y="772"/>
                      <a:pt x="26" y="772"/>
                    </a:cubicBezTo>
                    <a:cubicBezTo>
                      <a:pt x="12" y="772"/>
                      <a:pt x="0" y="756"/>
                      <a:pt x="0" y="737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2" y="0"/>
                      <a:pt x="26" y="0"/>
                    </a:cubicBezTo>
                    <a:cubicBezTo>
                      <a:pt x="1120" y="0"/>
                      <a:pt x="1120" y="0"/>
                      <a:pt x="1120" y="0"/>
                    </a:cubicBezTo>
                    <a:cubicBezTo>
                      <a:pt x="1134" y="0"/>
                      <a:pt x="1146" y="16"/>
                      <a:pt x="1146" y="35"/>
                    </a:cubicBezTo>
                    <a:cubicBezTo>
                      <a:pt x="1146" y="737"/>
                      <a:pt x="1146" y="737"/>
                      <a:pt x="1146" y="737"/>
                    </a:cubicBezTo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Rectangle 13"/>
              <p:cNvSpPr>
                <a:spLocks noChangeArrowheads="1"/>
              </p:cNvSpPr>
              <p:nvPr/>
            </p:nvSpPr>
            <p:spPr bwMode="auto">
              <a:xfrm>
                <a:off x="4926007" y="1068746"/>
                <a:ext cx="1914525" cy="11811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4936351" y="1068746"/>
                <a:ext cx="1901825" cy="1089025"/>
              </a:xfrm>
              <a:custGeom>
                <a:avLst/>
                <a:gdLst/>
                <a:ahLst/>
                <a:cxnLst>
                  <a:cxn ang="0">
                    <a:pos x="1198" y="0"/>
                  </a:cxn>
                  <a:cxn ang="0">
                    <a:pos x="0" y="0"/>
                  </a:cxn>
                  <a:cxn ang="0">
                    <a:pos x="1198" y="686"/>
                  </a:cxn>
                  <a:cxn ang="0">
                    <a:pos x="1198" y="0"/>
                  </a:cxn>
                </a:cxnLst>
                <a:rect l="0" t="0" r="r" b="b"/>
                <a:pathLst>
                  <a:path w="1198" h="686">
                    <a:moveTo>
                      <a:pt x="1198" y="0"/>
                    </a:moveTo>
                    <a:lnTo>
                      <a:pt x="0" y="0"/>
                    </a:lnTo>
                    <a:lnTo>
                      <a:pt x="1198" y="686"/>
                    </a:lnTo>
                    <a:lnTo>
                      <a:pt x="1198" y="0"/>
                    </a:lnTo>
                    <a:close/>
                  </a:path>
                </a:pathLst>
              </a:custGeom>
              <a:solidFill>
                <a:schemeClr val="bg1">
                  <a:alpha val="23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1" name="Group 43"/>
            <p:cNvGrpSpPr/>
            <p:nvPr/>
          </p:nvGrpSpPr>
          <p:grpSpPr>
            <a:xfrm>
              <a:off x="2844800" y="2648409"/>
              <a:ext cx="2803525" cy="122237"/>
              <a:chOff x="4462463" y="2425701"/>
              <a:chExt cx="2803525" cy="122237"/>
            </a:xfrm>
          </p:grpSpPr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462463" y="2481263"/>
                <a:ext cx="2800350" cy="66675"/>
              </a:xfrm>
              <a:custGeom>
                <a:avLst/>
                <a:gdLst/>
                <a:ahLst/>
                <a:cxnLst>
                  <a:cxn ang="0">
                    <a:pos x="10" y="5"/>
                  </a:cxn>
                  <a:cxn ang="0">
                    <a:pos x="68" y="37"/>
                  </a:cxn>
                  <a:cxn ang="0">
                    <a:pos x="1487" y="37"/>
                  </a:cxn>
                  <a:cxn ang="0">
                    <a:pos x="1546" y="12"/>
                  </a:cxn>
                  <a:cxn ang="0">
                    <a:pos x="1547" y="0"/>
                  </a:cxn>
                  <a:cxn ang="0">
                    <a:pos x="10" y="5"/>
                  </a:cxn>
                </a:cxnLst>
                <a:rect l="0" t="0" r="r" b="b"/>
                <a:pathLst>
                  <a:path w="1547" h="37">
                    <a:moveTo>
                      <a:pt x="10" y="5"/>
                    </a:moveTo>
                    <a:cubicBezTo>
                      <a:pt x="10" y="5"/>
                      <a:pt x="0" y="23"/>
                      <a:pt x="68" y="37"/>
                    </a:cubicBezTo>
                    <a:cubicBezTo>
                      <a:pt x="1487" y="37"/>
                      <a:pt x="1487" y="37"/>
                      <a:pt x="1487" y="37"/>
                    </a:cubicBezTo>
                    <a:cubicBezTo>
                      <a:pt x="1487" y="37"/>
                      <a:pt x="1534" y="34"/>
                      <a:pt x="1546" y="12"/>
                    </a:cubicBezTo>
                    <a:cubicBezTo>
                      <a:pt x="1547" y="0"/>
                      <a:pt x="1547" y="0"/>
                      <a:pt x="1547" y="0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478338" y="2425701"/>
                <a:ext cx="2787650" cy="841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8"/>
                  </a:cxn>
                  <a:cxn ang="0">
                    <a:pos x="16" y="43"/>
                  </a:cxn>
                  <a:cxn ang="0">
                    <a:pos x="1522" y="43"/>
                  </a:cxn>
                  <a:cxn ang="0">
                    <a:pos x="1538" y="40"/>
                  </a:cxn>
                  <a:cxn ang="0">
                    <a:pos x="1538" y="0"/>
                  </a:cxn>
                  <a:cxn ang="0">
                    <a:pos x="1" y="0"/>
                  </a:cxn>
                </a:cxnLst>
                <a:rect l="0" t="0" r="r" b="b"/>
                <a:pathLst>
                  <a:path w="1540" h="47">
                    <a:moveTo>
                      <a:pt x="1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47"/>
                      <a:pt x="16" y="43"/>
                      <a:pt x="16" y="43"/>
                    </a:cubicBezTo>
                    <a:cubicBezTo>
                      <a:pt x="1522" y="43"/>
                      <a:pt x="1522" y="43"/>
                      <a:pt x="1522" y="43"/>
                    </a:cubicBezTo>
                    <a:cubicBezTo>
                      <a:pt x="1540" y="45"/>
                      <a:pt x="1538" y="40"/>
                      <a:pt x="1538" y="40"/>
                    </a:cubicBezTo>
                    <a:cubicBezTo>
                      <a:pt x="1538" y="0"/>
                      <a:pt x="1538" y="0"/>
                      <a:pt x="1538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4" name="Freeform 31"/>
              <p:cNvSpPr>
                <a:spLocks/>
              </p:cNvSpPr>
              <p:nvPr/>
            </p:nvSpPr>
            <p:spPr bwMode="auto">
              <a:xfrm>
                <a:off x="5672138" y="2425701"/>
                <a:ext cx="392113" cy="44450"/>
              </a:xfrm>
              <a:custGeom>
                <a:avLst/>
                <a:gdLst/>
                <a:ahLst/>
                <a:cxnLst>
                  <a:cxn ang="0">
                    <a:pos x="20" y="22"/>
                  </a:cxn>
                  <a:cxn ang="0">
                    <a:pos x="198" y="22"/>
                  </a:cxn>
                  <a:cxn ang="0">
                    <a:pos x="215" y="1"/>
                  </a:cxn>
                  <a:cxn ang="0">
                    <a:pos x="6" y="0"/>
                  </a:cxn>
                  <a:cxn ang="0">
                    <a:pos x="20" y="22"/>
                  </a:cxn>
                </a:cxnLst>
                <a:rect l="0" t="0" r="r" b="b"/>
                <a:pathLst>
                  <a:path w="217" h="25">
                    <a:moveTo>
                      <a:pt x="20" y="22"/>
                    </a:moveTo>
                    <a:cubicBezTo>
                      <a:pt x="198" y="22"/>
                      <a:pt x="198" y="22"/>
                      <a:pt x="198" y="22"/>
                    </a:cubicBezTo>
                    <a:cubicBezTo>
                      <a:pt x="198" y="22"/>
                      <a:pt x="217" y="25"/>
                      <a:pt x="2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20"/>
                      <a:pt x="20" y="22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29" name="TextBox 32"/>
          <p:cNvSpPr txBox="1"/>
          <p:nvPr/>
        </p:nvSpPr>
        <p:spPr>
          <a:xfrm>
            <a:off x="288839" y="2206720"/>
            <a:ext cx="5872550" cy="1269578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7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请在这里简明扼要地阐述你的选题背景核心观点的内容。请在这里简明扼要地阐述你的选题背景核心观点的内容。请在这里简明扼要地阐述你的选题背景核心观点的内容。</a:t>
            </a:r>
          </a:p>
        </p:txBody>
      </p:sp>
      <p:sp>
        <p:nvSpPr>
          <p:cNvPr id="31" name="TextBox 27"/>
          <p:cNvSpPr txBox="1"/>
          <p:nvPr/>
        </p:nvSpPr>
        <p:spPr>
          <a:xfrm>
            <a:off x="1288827" y="4624137"/>
            <a:ext cx="4039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</a:t>
            </a:r>
            <a:endParaRPr lang="zh-CN" altLang="en-US" sz="1200" dirty="0">
              <a:latin typeface="Segoe UI Light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27381" y="4521697"/>
            <a:ext cx="698500" cy="698500"/>
            <a:chOff x="1989981" y="992843"/>
            <a:chExt cx="523875" cy="523875"/>
          </a:xfrm>
        </p:grpSpPr>
        <p:sp>
          <p:nvSpPr>
            <p:cNvPr id="33" name="椭圆 32"/>
            <p:cNvSpPr/>
            <p:nvPr/>
          </p:nvSpPr>
          <p:spPr>
            <a:xfrm>
              <a:off x="1989981" y="992843"/>
              <a:ext cx="523875" cy="523875"/>
            </a:xfrm>
            <a:prstGeom prst="ellipse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117939" y="1182650"/>
              <a:ext cx="285591" cy="201412"/>
              <a:chOff x="1326496" y="4283251"/>
              <a:chExt cx="1129493" cy="796573"/>
            </a:xfrm>
          </p:grpSpPr>
          <p:cxnSp>
            <p:nvCxnSpPr>
              <p:cNvPr id="35" name="直接连接符 34"/>
              <p:cNvCxnSpPr/>
              <p:nvPr/>
            </p:nvCxnSpPr>
            <p:spPr>
              <a:xfrm>
                <a:off x="1537989" y="4295029"/>
                <a:ext cx="698725" cy="0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2236914" y="4298775"/>
                <a:ext cx="219075" cy="21907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1899269" y="4524375"/>
                <a:ext cx="555448" cy="555449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1328513" y="4514850"/>
                <a:ext cx="545924" cy="545925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1326496" y="4308299"/>
                <a:ext cx="206551" cy="206551"/>
              </a:xfrm>
              <a:prstGeom prst="line">
                <a:avLst/>
              </a:prstGeom>
              <a:ln w="158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1356343" y="4527374"/>
                <a:ext cx="1076325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 flipH="1" flipV="1">
                <a:off x="1572178" y="4536899"/>
                <a:ext cx="314326" cy="52387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 flipV="1">
                <a:off x="1769466" y="4527374"/>
                <a:ext cx="123826" cy="53340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1889743" y="4527374"/>
                <a:ext cx="124669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V="1">
                <a:off x="1889743" y="4527374"/>
                <a:ext cx="333375" cy="53340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558860" y="4311585"/>
                <a:ext cx="218255" cy="218255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1808780" y="4314826"/>
                <a:ext cx="219414" cy="21941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001110" y="4304522"/>
                <a:ext cx="227122" cy="227122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1582714" y="4305300"/>
                <a:ext cx="217593" cy="217594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1770014" y="4295775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2014412" y="4283251"/>
                <a:ext cx="227538" cy="227539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组合 50"/>
          <p:cNvGrpSpPr/>
          <p:nvPr/>
        </p:nvGrpSpPr>
        <p:grpSpPr>
          <a:xfrm>
            <a:off x="533469" y="5345458"/>
            <a:ext cx="698500" cy="698500"/>
            <a:chOff x="1162498" y="2336853"/>
            <a:chExt cx="523875" cy="523875"/>
          </a:xfrm>
        </p:grpSpPr>
        <p:sp>
          <p:nvSpPr>
            <p:cNvPr id="52" name="椭圆 51"/>
            <p:cNvSpPr/>
            <p:nvPr/>
          </p:nvSpPr>
          <p:spPr>
            <a:xfrm>
              <a:off x="1162498" y="2336853"/>
              <a:ext cx="523875" cy="523875"/>
            </a:xfrm>
            <a:prstGeom prst="ellipse">
              <a:avLst/>
            </a:prstGeom>
            <a:solidFill>
              <a:srgbClr val="E0A9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334360" y="2460255"/>
              <a:ext cx="180149" cy="341052"/>
              <a:chOff x="5130721" y="-266700"/>
              <a:chExt cx="990600" cy="1875362"/>
            </a:xfrm>
          </p:grpSpPr>
          <p:sp>
            <p:nvSpPr>
              <p:cNvPr id="54" name="椭圆 111"/>
              <p:cNvSpPr/>
              <p:nvPr/>
            </p:nvSpPr>
            <p:spPr>
              <a:xfrm>
                <a:off x="5130721" y="-266700"/>
                <a:ext cx="990600" cy="1501925"/>
              </a:xfrm>
              <a:custGeom>
                <a:avLst/>
                <a:gdLst/>
                <a:ahLst/>
                <a:cxnLst/>
                <a:rect l="l" t="t" r="r" b="b"/>
                <a:pathLst>
                  <a:path w="990600" h="1501925">
                    <a:moveTo>
                      <a:pt x="495300" y="0"/>
                    </a:moveTo>
                    <a:cubicBezTo>
                      <a:pt x="768847" y="0"/>
                      <a:pt x="990600" y="221753"/>
                      <a:pt x="990600" y="495300"/>
                    </a:cubicBezTo>
                    <a:cubicBezTo>
                      <a:pt x="990600" y="624140"/>
                      <a:pt x="941407" y="741489"/>
                      <a:pt x="859584" y="828497"/>
                    </a:cubicBezTo>
                    <a:lnTo>
                      <a:pt x="610953" y="1438275"/>
                    </a:lnTo>
                    <a:lnTo>
                      <a:pt x="602238" y="1438275"/>
                    </a:lnTo>
                    <a:cubicBezTo>
                      <a:pt x="581653" y="1476862"/>
                      <a:pt x="540649" y="1501925"/>
                      <a:pt x="493791" y="1501925"/>
                    </a:cubicBezTo>
                    <a:cubicBezTo>
                      <a:pt x="432195" y="1501925"/>
                      <a:pt x="380714" y="1458615"/>
                      <a:pt x="370636" y="1400244"/>
                    </a:cubicBezTo>
                    <a:lnTo>
                      <a:pt x="143857" y="844060"/>
                    </a:lnTo>
                    <a:cubicBezTo>
                      <a:pt x="54886" y="754662"/>
                      <a:pt x="0" y="631391"/>
                      <a:pt x="0" y="495300"/>
                    </a:cubicBezTo>
                    <a:cubicBezTo>
                      <a:pt x="0" y="221753"/>
                      <a:pt x="221753" y="0"/>
                      <a:pt x="495300" y="0"/>
                    </a:cubicBezTo>
                    <a:close/>
                  </a:path>
                </a:pathLst>
              </a:cu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5" name="弧形 54"/>
              <p:cNvSpPr/>
              <p:nvPr/>
            </p:nvSpPr>
            <p:spPr>
              <a:xfrm rot="16200000">
                <a:off x="5353051" y="-23585"/>
                <a:ext cx="569126" cy="569126"/>
              </a:xfrm>
              <a:prstGeom prst="arc">
                <a:avLst>
                  <a:gd name="adj1" fmla="val 16200000"/>
                  <a:gd name="adj2" fmla="val 21549875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5345033" y="739816"/>
                <a:ext cx="561975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57" name="弧形 56"/>
              <p:cNvSpPr/>
              <p:nvPr/>
            </p:nvSpPr>
            <p:spPr>
              <a:xfrm rot="18538541">
                <a:off x="5325301" y="899887"/>
                <a:ext cx="654615" cy="654614"/>
              </a:xfrm>
              <a:prstGeom prst="arc">
                <a:avLst>
                  <a:gd name="adj1" fmla="val 16825339"/>
                  <a:gd name="adj2" fmla="val 21059724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8" name="弧形 57"/>
              <p:cNvSpPr/>
              <p:nvPr/>
            </p:nvSpPr>
            <p:spPr>
              <a:xfrm rot="18000000">
                <a:off x="5378228" y="1039535"/>
                <a:ext cx="569127" cy="569127"/>
              </a:xfrm>
              <a:prstGeom prst="arc">
                <a:avLst>
                  <a:gd name="adj1" fmla="val 17524474"/>
                  <a:gd name="adj2" fmla="val 21013263"/>
                </a:avLst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sp>
        <p:nvSpPr>
          <p:cNvPr id="59" name="TextBox 27"/>
          <p:cNvSpPr txBox="1"/>
          <p:nvPr/>
        </p:nvSpPr>
        <p:spPr>
          <a:xfrm>
            <a:off x="1326091" y="5404908"/>
            <a:ext cx="4097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请在这里简明扼要地阐述你的选题背景核心观点的内容。请在这里简明扼要地阐述你的选题背景核心观点的内容。</a:t>
            </a:r>
            <a:endParaRPr lang="zh-CN" altLang="en-US" sz="1200" dirty="0">
              <a:latin typeface="Segoe UI Light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723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700497" y="2211793"/>
            <a:ext cx="6239435" cy="1062317"/>
            <a:chOff x="1782484" y="2070849"/>
            <a:chExt cx="6239434" cy="10623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782484" y="2070849"/>
              <a:ext cx="6239434" cy="1062317"/>
              <a:chOff x="1809378" y="2111190"/>
              <a:chExt cx="6239434" cy="1062317"/>
            </a:xfrm>
          </p:grpSpPr>
          <p:sp>
            <p:nvSpPr>
              <p:cNvPr id="35" name="五边形 34"/>
              <p:cNvSpPr/>
              <p:nvPr/>
            </p:nvSpPr>
            <p:spPr>
              <a:xfrm flipH="1">
                <a:off x="1809378" y="2111190"/>
                <a:ext cx="5177117" cy="1062317"/>
              </a:xfrm>
              <a:prstGeom prst="homePlate">
                <a:avLst/>
              </a:prstGeom>
              <a:solidFill>
                <a:srgbClr val="E0A9CB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直角三角形 35"/>
              <p:cNvSpPr/>
              <p:nvPr/>
            </p:nvSpPr>
            <p:spPr>
              <a:xfrm>
                <a:off x="6986495" y="2111190"/>
                <a:ext cx="1062317" cy="1062317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Freeform 271"/>
            <p:cNvSpPr>
              <a:spLocks noEditPoints="1"/>
            </p:cNvSpPr>
            <p:nvPr/>
          </p:nvSpPr>
          <p:spPr bwMode="auto">
            <a:xfrm>
              <a:off x="7194009" y="2672184"/>
              <a:ext cx="187788" cy="299465"/>
            </a:xfrm>
            <a:custGeom>
              <a:avLst/>
              <a:gdLst>
                <a:gd name="T0" fmla="*/ 146 w 168"/>
                <a:gd name="T1" fmla="*/ 163 h 268"/>
                <a:gd name="T2" fmla="*/ 124 w 168"/>
                <a:gd name="T3" fmla="*/ 149 h 268"/>
                <a:gd name="T4" fmla="*/ 153 w 168"/>
                <a:gd name="T5" fmla="*/ 76 h 268"/>
                <a:gd name="T6" fmla="*/ 84 w 168"/>
                <a:gd name="T7" fmla="*/ 0 h 268"/>
                <a:gd name="T8" fmla="*/ 16 w 168"/>
                <a:gd name="T9" fmla="*/ 76 h 268"/>
                <a:gd name="T10" fmla="*/ 44 w 168"/>
                <a:gd name="T11" fmla="*/ 149 h 268"/>
                <a:gd name="T12" fmla="*/ 23 w 168"/>
                <a:gd name="T13" fmla="*/ 163 h 268"/>
                <a:gd name="T14" fmla="*/ 0 w 168"/>
                <a:gd name="T15" fmla="*/ 206 h 268"/>
                <a:gd name="T16" fmla="*/ 84 w 168"/>
                <a:gd name="T17" fmla="*/ 268 h 268"/>
                <a:gd name="T18" fmla="*/ 168 w 168"/>
                <a:gd name="T19" fmla="*/ 206 h 268"/>
                <a:gd name="T20" fmla="*/ 146 w 168"/>
                <a:gd name="T21" fmla="*/ 163 h 268"/>
                <a:gd name="T22" fmla="*/ 37 w 168"/>
                <a:gd name="T23" fmla="*/ 76 h 268"/>
                <a:gd name="T24" fmla="*/ 84 w 168"/>
                <a:gd name="T25" fmla="*/ 21 h 268"/>
                <a:gd name="T26" fmla="*/ 131 w 168"/>
                <a:gd name="T27" fmla="*/ 76 h 268"/>
                <a:gd name="T28" fmla="*/ 84 w 168"/>
                <a:gd name="T29" fmla="*/ 144 h 268"/>
                <a:gd name="T30" fmla="*/ 37 w 168"/>
                <a:gd name="T31" fmla="*/ 76 h 268"/>
                <a:gd name="T32" fmla="*/ 84 w 168"/>
                <a:gd name="T33" fmla="*/ 246 h 268"/>
                <a:gd name="T34" fmla="*/ 22 w 168"/>
                <a:gd name="T35" fmla="*/ 206 h 268"/>
                <a:gd name="T36" fmla="*/ 33 w 168"/>
                <a:gd name="T37" fmla="*/ 182 h 268"/>
                <a:gd name="T38" fmla="*/ 63 w 168"/>
                <a:gd name="T39" fmla="*/ 162 h 268"/>
                <a:gd name="T40" fmla="*/ 84 w 168"/>
                <a:gd name="T41" fmla="*/ 166 h 268"/>
                <a:gd name="T42" fmla="*/ 106 w 168"/>
                <a:gd name="T43" fmla="*/ 162 h 268"/>
                <a:gd name="T44" fmla="*/ 135 w 168"/>
                <a:gd name="T45" fmla="*/ 182 h 268"/>
                <a:gd name="T46" fmla="*/ 147 w 168"/>
                <a:gd name="T47" fmla="*/ 206 h 268"/>
                <a:gd name="T48" fmla="*/ 84 w 168"/>
                <a:gd name="T49" fmla="*/ 24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8" h="268">
                  <a:moveTo>
                    <a:pt x="146" y="163"/>
                  </a:moveTo>
                  <a:cubicBezTo>
                    <a:pt x="140" y="160"/>
                    <a:pt x="133" y="156"/>
                    <a:pt x="124" y="149"/>
                  </a:cubicBezTo>
                  <a:cubicBezTo>
                    <a:pt x="142" y="131"/>
                    <a:pt x="153" y="103"/>
                    <a:pt x="153" y="76"/>
                  </a:cubicBezTo>
                  <a:cubicBezTo>
                    <a:pt x="153" y="32"/>
                    <a:pt x="124" y="0"/>
                    <a:pt x="84" y="0"/>
                  </a:cubicBezTo>
                  <a:cubicBezTo>
                    <a:pt x="44" y="0"/>
                    <a:pt x="16" y="32"/>
                    <a:pt x="16" y="76"/>
                  </a:cubicBezTo>
                  <a:cubicBezTo>
                    <a:pt x="16" y="103"/>
                    <a:pt x="26" y="131"/>
                    <a:pt x="44" y="149"/>
                  </a:cubicBezTo>
                  <a:cubicBezTo>
                    <a:pt x="35" y="156"/>
                    <a:pt x="28" y="160"/>
                    <a:pt x="23" y="163"/>
                  </a:cubicBezTo>
                  <a:cubicBezTo>
                    <a:pt x="6" y="173"/>
                    <a:pt x="0" y="179"/>
                    <a:pt x="0" y="206"/>
                  </a:cubicBezTo>
                  <a:cubicBezTo>
                    <a:pt x="0" y="243"/>
                    <a:pt x="33" y="268"/>
                    <a:pt x="84" y="268"/>
                  </a:cubicBezTo>
                  <a:cubicBezTo>
                    <a:pt x="135" y="268"/>
                    <a:pt x="168" y="243"/>
                    <a:pt x="168" y="206"/>
                  </a:cubicBezTo>
                  <a:cubicBezTo>
                    <a:pt x="168" y="179"/>
                    <a:pt x="163" y="173"/>
                    <a:pt x="146" y="163"/>
                  </a:cubicBezTo>
                  <a:close/>
                  <a:moveTo>
                    <a:pt x="37" y="76"/>
                  </a:moveTo>
                  <a:cubicBezTo>
                    <a:pt x="37" y="49"/>
                    <a:pt x="52" y="21"/>
                    <a:pt x="84" y="21"/>
                  </a:cubicBezTo>
                  <a:cubicBezTo>
                    <a:pt x="117" y="21"/>
                    <a:pt x="131" y="49"/>
                    <a:pt x="131" y="76"/>
                  </a:cubicBezTo>
                  <a:cubicBezTo>
                    <a:pt x="131" y="108"/>
                    <a:pt x="112" y="144"/>
                    <a:pt x="84" y="144"/>
                  </a:cubicBezTo>
                  <a:cubicBezTo>
                    <a:pt x="57" y="144"/>
                    <a:pt x="37" y="108"/>
                    <a:pt x="37" y="76"/>
                  </a:cubicBezTo>
                  <a:close/>
                  <a:moveTo>
                    <a:pt x="84" y="246"/>
                  </a:moveTo>
                  <a:cubicBezTo>
                    <a:pt x="70" y="246"/>
                    <a:pt x="22" y="243"/>
                    <a:pt x="22" y="206"/>
                  </a:cubicBezTo>
                  <a:cubicBezTo>
                    <a:pt x="22" y="189"/>
                    <a:pt x="22" y="189"/>
                    <a:pt x="33" y="182"/>
                  </a:cubicBezTo>
                  <a:cubicBezTo>
                    <a:pt x="40" y="178"/>
                    <a:pt x="50" y="172"/>
                    <a:pt x="63" y="162"/>
                  </a:cubicBezTo>
                  <a:cubicBezTo>
                    <a:pt x="70" y="165"/>
                    <a:pt x="77" y="166"/>
                    <a:pt x="84" y="166"/>
                  </a:cubicBezTo>
                  <a:cubicBezTo>
                    <a:pt x="92" y="166"/>
                    <a:pt x="99" y="165"/>
                    <a:pt x="106" y="162"/>
                  </a:cubicBezTo>
                  <a:cubicBezTo>
                    <a:pt x="119" y="172"/>
                    <a:pt x="128" y="178"/>
                    <a:pt x="135" y="182"/>
                  </a:cubicBezTo>
                  <a:cubicBezTo>
                    <a:pt x="147" y="189"/>
                    <a:pt x="147" y="189"/>
                    <a:pt x="147" y="206"/>
                  </a:cubicBezTo>
                  <a:cubicBezTo>
                    <a:pt x="147" y="243"/>
                    <a:pt x="99" y="246"/>
                    <a:pt x="84" y="2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475762" y="2610387"/>
            <a:ext cx="421532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</a:t>
            </a:r>
            <a:r>
              <a:rPr lang="zh-CN" altLang="zh-CN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请在这里简明扼要地阐述你论文中现实意义的核心内容。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75764" y="2278779"/>
            <a:ext cx="3957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现实意义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500954" y="4733377"/>
            <a:ext cx="9128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1600" dirty="0"/>
              <a:t>选题意义一般作为开题报告里面的第一块内容，是阐述你所研究的这个选题有没有研究价值或者说讨论价值的。写意义的时候根据你的选题来决定形式，可以分为现实意义和理论意义：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244707" y="3263960"/>
            <a:ext cx="6239435" cy="1062319"/>
            <a:chOff x="3700932" y="3133165"/>
            <a:chExt cx="6239434" cy="1062318"/>
          </a:xfrm>
        </p:grpSpPr>
        <p:grpSp>
          <p:nvGrpSpPr>
            <p:cNvPr id="26" name="组合 25"/>
            <p:cNvGrpSpPr/>
            <p:nvPr/>
          </p:nvGrpSpPr>
          <p:grpSpPr>
            <a:xfrm>
              <a:off x="3700932" y="3133165"/>
              <a:ext cx="6239434" cy="1062318"/>
              <a:chOff x="3727826" y="3173506"/>
              <a:chExt cx="6239434" cy="106231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4790143" y="3173507"/>
                <a:ext cx="5177117" cy="1062317"/>
              </a:xfrm>
              <a:prstGeom prst="homePlate">
                <a:avLst/>
              </a:prstGeom>
              <a:solidFill>
                <a:srgbClr val="E0A9CB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9" name="直角三角形 28"/>
              <p:cNvSpPr/>
              <p:nvPr/>
            </p:nvSpPr>
            <p:spPr>
              <a:xfrm flipH="1" flipV="1">
                <a:off x="3727826" y="3173506"/>
                <a:ext cx="1062317" cy="1062317"/>
              </a:xfrm>
              <a:prstGeom prst="rtTriangle">
                <a:avLst/>
              </a:prstGeom>
              <a:solidFill>
                <a:schemeClr val="tx1"/>
              </a:solidFill>
              <a:ln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7" name="Freeform 247"/>
            <p:cNvSpPr>
              <a:spLocks noEditPoints="1"/>
            </p:cNvSpPr>
            <p:nvPr/>
          </p:nvSpPr>
          <p:spPr bwMode="auto">
            <a:xfrm>
              <a:off x="4299499" y="3305353"/>
              <a:ext cx="261055" cy="261055"/>
            </a:xfrm>
            <a:custGeom>
              <a:avLst/>
              <a:gdLst>
                <a:gd name="T0" fmla="*/ 223 w 234"/>
                <a:gd name="T1" fmla="*/ 203 h 234"/>
                <a:gd name="T2" fmla="*/ 167 w 234"/>
                <a:gd name="T3" fmla="*/ 147 h 234"/>
                <a:gd name="T4" fmla="*/ 166 w 234"/>
                <a:gd name="T5" fmla="*/ 146 h 234"/>
                <a:gd name="T6" fmla="*/ 156 w 234"/>
                <a:gd name="T7" fmla="*/ 34 h 234"/>
                <a:gd name="T8" fmla="*/ 33 w 234"/>
                <a:gd name="T9" fmla="*/ 34 h 234"/>
                <a:gd name="T10" fmla="*/ 33 w 234"/>
                <a:gd name="T11" fmla="*/ 157 h 234"/>
                <a:gd name="T12" fmla="*/ 145 w 234"/>
                <a:gd name="T13" fmla="*/ 166 h 234"/>
                <a:gd name="T14" fmla="*/ 147 w 234"/>
                <a:gd name="T15" fmla="*/ 168 h 234"/>
                <a:gd name="T16" fmla="*/ 202 w 234"/>
                <a:gd name="T17" fmla="*/ 223 h 234"/>
                <a:gd name="T18" fmla="*/ 228 w 234"/>
                <a:gd name="T19" fmla="*/ 229 h 234"/>
                <a:gd name="T20" fmla="*/ 223 w 234"/>
                <a:gd name="T21" fmla="*/ 203 h 234"/>
                <a:gd name="T22" fmla="*/ 53 w 234"/>
                <a:gd name="T23" fmla="*/ 137 h 234"/>
                <a:gd name="T24" fmla="*/ 53 w 234"/>
                <a:gd name="T25" fmla="*/ 54 h 234"/>
                <a:gd name="T26" fmla="*/ 136 w 234"/>
                <a:gd name="T27" fmla="*/ 54 h 234"/>
                <a:gd name="T28" fmla="*/ 136 w 234"/>
                <a:gd name="T29" fmla="*/ 137 h 234"/>
                <a:gd name="T30" fmla="*/ 53 w 234"/>
                <a:gd name="T3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234">
                  <a:moveTo>
                    <a:pt x="223" y="203"/>
                  </a:moveTo>
                  <a:cubicBezTo>
                    <a:pt x="167" y="147"/>
                    <a:pt x="167" y="147"/>
                    <a:pt x="167" y="147"/>
                  </a:cubicBezTo>
                  <a:cubicBezTo>
                    <a:pt x="167" y="147"/>
                    <a:pt x="166" y="146"/>
                    <a:pt x="166" y="146"/>
                  </a:cubicBezTo>
                  <a:cubicBezTo>
                    <a:pt x="190" y="112"/>
                    <a:pt x="187" y="65"/>
                    <a:pt x="156" y="34"/>
                  </a:cubicBezTo>
                  <a:cubicBezTo>
                    <a:pt x="122" y="0"/>
                    <a:pt x="67" y="0"/>
                    <a:pt x="33" y="34"/>
                  </a:cubicBezTo>
                  <a:cubicBezTo>
                    <a:pt x="0" y="68"/>
                    <a:pt x="0" y="123"/>
                    <a:pt x="33" y="157"/>
                  </a:cubicBezTo>
                  <a:cubicBezTo>
                    <a:pt x="64" y="187"/>
                    <a:pt x="111" y="190"/>
                    <a:pt x="145" y="166"/>
                  </a:cubicBezTo>
                  <a:cubicBezTo>
                    <a:pt x="146" y="167"/>
                    <a:pt x="146" y="167"/>
                    <a:pt x="147" y="168"/>
                  </a:cubicBezTo>
                  <a:cubicBezTo>
                    <a:pt x="202" y="223"/>
                    <a:pt x="202" y="223"/>
                    <a:pt x="202" y="223"/>
                  </a:cubicBezTo>
                  <a:cubicBezTo>
                    <a:pt x="211" y="232"/>
                    <a:pt x="222" y="234"/>
                    <a:pt x="228" y="229"/>
                  </a:cubicBezTo>
                  <a:cubicBezTo>
                    <a:pt x="234" y="223"/>
                    <a:pt x="231" y="211"/>
                    <a:pt x="223" y="203"/>
                  </a:cubicBezTo>
                  <a:close/>
                  <a:moveTo>
                    <a:pt x="53" y="137"/>
                  </a:moveTo>
                  <a:cubicBezTo>
                    <a:pt x="31" y="114"/>
                    <a:pt x="31" y="77"/>
                    <a:pt x="53" y="54"/>
                  </a:cubicBezTo>
                  <a:cubicBezTo>
                    <a:pt x="76" y="31"/>
                    <a:pt x="113" y="31"/>
                    <a:pt x="136" y="54"/>
                  </a:cubicBezTo>
                  <a:cubicBezTo>
                    <a:pt x="159" y="77"/>
                    <a:pt x="159" y="114"/>
                    <a:pt x="136" y="137"/>
                  </a:cubicBezTo>
                  <a:cubicBezTo>
                    <a:pt x="113" y="160"/>
                    <a:pt x="76" y="160"/>
                    <a:pt x="53" y="1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702894" y="3671882"/>
            <a:ext cx="421532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</a:t>
            </a:r>
            <a:r>
              <a:rPr lang="zh-CN" altLang="zh-CN" sz="1200" dirty="0" smtClean="0">
                <a:solidFill>
                  <a:schemeClr val="bg1"/>
                </a:solidFill>
              </a:rPr>
              <a:t>。</a:t>
            </a:r>
            <a:endParaRPr lang="en-US" altLang="zh-CN" sz="12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zh-CN" sz="1200" dirty="0">
                <a:solidFill>
                  <a:schemeClr val="bg1"/>
                </a:solidFill>
              </a:rPr>
              <a:t>请在这里简明扼要地阐述你论文中现实意义的核心内容。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02896" y="3340274"/>
            <a:ext cx="3957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理论意义</a:t>
            </a:r>
            <a:endParaRPr lang="zh-CN" altLang="en-US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23245" y="508418"/>
            <a:ext cx="1948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200" kern="100" dirty="0" smtClean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选题意义</a:t>
            </a:r>
            <a:endParaRPr lang="zh-CN" altLang="zh-CN" sz="3200" kern="100" dirty="0">
              <a:latin typeface="方正兰亭粗黑简体" panose="02000000000000000000" pitchFamily="2" charset="-122"/>
              <a:ea typeface="方正兰亭粗黑简体" panose="02000000000000000000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346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0" name="组合 161"/>
          <p:cNvGrpSpPr/>
          <p:nvPr/>
        </p:nvGrpSpPr>
        <p:grpSpPr>
          <a:xfrm>
            <a:off x="1334218" y="1574532"/>
            <a:ext cx="9523563" cy="4577131"/>
            <a:chOff x="1857356" y="1500180"/>
            <a:chExt cx="5451477" cy="2692400"/>
          </a:xfrm>
          <a:solidFill>
            <a:srgbClr val="E0A9CB"/>
          </a:solidFill>
        </p:grpSpPr>
        <p:sp>
          <p:nvSpPr>
            <p:cNvPr id="1171" name="Freeform 5"/>
            <p:cNvSpPr>
              <a:spLocks noChangeArrowheads="1"/>
            </p:cNvSpPr>
            <p:nvPr/>
          </p:nvSpPr>
          <p:spPr bwMode="auto">
            <a:xfrm>
              <a:off x="6810385" y="1931009"/>
              <a:ext cx="43554" cy="16962"/>
            </a:xfrm>
            <a:custGeom>
              <a:avLst/>
              <a:gdLst>
                <a:gd name="T0" fmla="*/ 44173066 w 30"/>
                <a:gd name="T1" fmla="*/ 23975790 h 12"/>
                <a:gd name="T2" fmla="*/ 20245537 w 30"/>
                <a:gd name="T3" fmla="*/ 11987895 h 12"/>
                <a:gd name="T4" fmla="*/ 9202270 w 30"/>
                <a:gd name="T5" fmla="*/ 13985170 h 12"/>
                <a:gd name="T6" fmla="*/ 5521633 w 30"/>
                <a:gd name="T7" fmla="*/ 1998689 h 12"/>
                <a:gd name="T8" fmla="*/ 20245537 w 30"/>
                <a:gd name="T9" fmla="*/ 7991929 h 12"/>
                <a:gd name="T10" fmla="*/ 33129802 w 30"/>
                <a:gd name="T11" fmla="*/ 1998689 h 12"/>
                <a:gd name="T12" fmla="*/ 55216340 w 30"/>
                <a:gd name="T13" fmla="*/ 17982547 h 12"/>
                <a:gd name="T14" fmla="*/ 44173066 w 30"/>
                <a:gd name="T15" fmla="*/ 2397579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2" name="Freeform 6"/>
            <p:cNvSpPr>
              <a:spLocks noChangeArrowheads="1"/>
            </p:cNvSpPr>
            <p:nvPr/>
          </p:nvSpPr>
          <p:spPr bwMode="auto">
            <a:xfrm>
              <a:off x="6810385" y="1931009"/>
              <a:ext cx="43554" cy="16962"/>
            </a:xfrm>
            <a:custGeom>
              <a:avLst/>
              <a:gdLst>
                <a:gd name="T0" fmla="*/ 44173066 w 30"/>
                <a:gd name="T1" fmla="*/ 23975790 h 12"/>
                <a:gd name="T2" fmla="*/ 20245537 w 30"/>
                <a:gd name="T3" fmla="*/ 11987895 h 12"/>
                <a:gd name="T4" fmla="*/ 9202270 w 30"/>
                <a:gd name="T5" fmla="*/ 13985170 h 12"/>
                <a:gd name="T6" fmla="*/ 5521633 w 30"/>
                <a:gd name="T7" fmla="*/ 1998689 h 12"/>
                <a:gd name="T8" fmla="*/ 20245537 w 30"/>
                <a:gd name="T9" fmla="*/ 7991929 h 12"/>
                <a:gd name="T10" fmla="*/ 33129802 w 30"/>
                <a:gd name="T11" fmla="*/ 1998689 h 12"/>
                <a:gd name="T12" fmla="*/ 55216340 w 30"/>
                <a:gd name="T13" fmla="*/ 17982547 h 12"/>
                <a:gd name="T14" fmla="*/ 44173066 w 30"/>
                <a:gd name="T15" fmla="*/ 23975790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12"/>
                <a:gd name="T26" fmla="*/ 30 w 30"/>
                <a:gd name="T27" fmla="*/ 12 h 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12">
                  <a:moveTo>
                    <a:pt x="24" y="12"/>
                  </a:moveTo>
                  <a:cubicBezTo>
                    <a:pt x="19" y="12"/>
                    <a:pt x="12" y="6"/>
                    <a:pt x="11" y="6"/>
                  </a:cubicBezTo>
                  <a:cubicBezTo>
                    <a:pt x="9" y="6"/>
                    <a:pt x="8" y="9"/>
                    <a:pt x="5" y="7"/>
                  </a:cubicBezTo>
                  <a:cubicBezTo>
                    <a:pt x="3" y="6"/>
                    <a:pt x="0" y="1"/>
                    <a:pt x="3" y="1"/>
                  </a:cubicBezTo>
                  <a:cubicBezTo>
                    <a:pt x="5" y="2"/>
                    <a:pt x="9" y="4"/>
                    <a:pt x="11" y="4"/>
                  </a:cubicBezTo>
                  <a:cubicBezTo>
                    <a:pt x="13" y="3"/>
                    <a:pt x="15" y="0"/>
                    <a:pt x="18" y="1"/>
                  </a:cubicBezTo>
                  <a:cubicBezTo>
                    <a:pt x="21" y="3"/>
                    <a:pt x="30" y="9"/>
                    <a:pt x="30" y="9"/>
                  </a:cubicBezTo>
                  <a:cubicBezTo>
                    <a:pt x="29" y="10"/>
                    <a:pt x="26" y="12"/>
                    <a:pt x="24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3" name="Freeform 7"/>
            <p:cNvSpPr>
              <a:spLocks noChangeArrowheads="1"/>
            </p:cNvSpPr>
            <p:nvPr/>
          </p:nvSpPr>
          <p:spPr bwMode="auto">
            <a:xfrm>
              <a:off x="3041776" y="1579335"/>
              <a:ext cx="47184" cy="37316"/>
            </a:xfrm>
            <a:custGeom>
              <a:avLst/>
              <a:gdLst>
                <a:gd name="T0" fmla="*/ 9492179 w 32"/>
                <a:gd name="T1" fmla="*/ 13371568 h 27"/>
                <a:gd name="T2" fmla="*/ 20884447 w 32"/>
                <a:gd name="T3" fmla="*/ 7640106 h 27"/>
                <a:gd name="T4" fmla="*/ 30376629 w 32"/>
                <a:gd name="T5" fmla="*/ 5730080 h 27"/>
                <a:gd name="T6" fmla="*/ 30376629 w 32"/>
                <a:gd name="T7" fmla="*/ 11460160 h 27"/>
                <a:gd name="T8" fmla="*/ 18985736 w 32"/>
                <a:gd name="T9" fmla="*/ 19101646 h 27"/>
                <a:gd name="T10" fmla="*/ 11390893 w 32"/>
                <a:gd name="T11" fmla="*/ 30561806 h 27"/>
                <a:gd name="T12" fmla="*/ 17087025 w 32"/>
                <a:gd name="T13" fmla="*/ 32471832 h 27"/>
                <a:gd name="T14" fmla="*/ 22781785 w 32"/>
                <a:gd name="T15" fmla="*/ 42023343 h 27"/>
                <a:gd name="T16" fmla="*/ 36072761 w 32"/>
                <a:gd name="T17" fmla="*/ 49663457 h 27"/>
                <a:gd name="T18" fmla="*/ 51261081 w 32"/>
                <a:gd name="T19" fmla="*/ 47753432 h 27"/>
                <a:gd name="T20" fmla="*/ 53158414 w 32"/>
                <a:gd name="T21" fmla="*/ 38201909 h 27"/>
                <a:gd name="T22" fmla="*/ 58854546 w 32"/>
                <a:gd name="T23" fmla="*/ 26741755 h 27"/>
                <a:gd name="T24" fmla="*/ 58854546 w 32"/>
                <a:gd name="T25" fmla="*/ 13371568 h 27"/>
                <a:gd name="T26" fmla="*/ 53158414 w 32"/>
                <a:gd name="T27" fmla="*/ 1910027 h 27"/>
                <a:gd name="T28" fmla="*/ 34174050 w 32"/>
                <a:gd name="T29" fmla="*/ 0 h 27"/>
                <a:gd name="T30" fmla="*/ 9492179 w 32"/>
                <a:gd name="T31" fmla="*/ 0 h 27"/>
                <a:gd name="T32" fmla="*/ 1898712 w 32"/>
                <a:gd name="T33" fmla="*/ 3820053 h 27"/>
                <a:gd name="T34" fmla="*/ 9492179 w 32"/>
                <a:gd name="T35" fmla="*/ 13371568 h 2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2"/>
                <a:gd name="T55" fmla="*/ 0 h 27"/>
                <a:gd name="T56" fmla="*/ 32 w 32"/>
                <a:gd name="T57" fmla="*/ 27 h 2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2" h="27">
                  <a:moveTo>
                    <a:pt x="5" y="7"/>
                  </a:moveTo>
                  <a:cubicBezTo>
                    <a:pt x="6" y="8"/>
                    <a:pt x="9" y="6"/>
                    <a:pt x="11" y="4"/>
                  </a:cubicBezTo>
                  <a:cubicBezTo>
                    <a:pt x="12" y="3"/>
                    <a:pt x="14" y="3"/>
                    <a:pt x="16" y="3"/>
                  </a:cubicBezTo>
                  <a:cubicBezTo>
                    <a:pt x="17" y="3"/>
                    <a:pt x="16" y="4"/>
                    <a:pt x="16" y="6"/>
                  </a:cubicBezTo>
                  <a:cubicBezTo>
                    <a:pt x="16" y="7"/>
                    <a:pt x="12" y="8"/>
                    <a:pt x="10" y="10"/>
                  </a:cubicBezTo>
                  <a:cubicBezTo>
                    <a:pt x="7" y="11"/>
                    <a:pt x="6" y="13"/>
                    <a:pt x="6" y="16"/>
                  </a:cubicBezTo>
                  <a:cubicBezTo>
                    <a:pt x="6" y="18"/>
                    <a:pt x="8" y="17"/>
                    <a:pt x="9" y="17"/>
                  </a:cubicBezTo>
                  <a:cubicBezTo>
                    <a:pt x="10" y="16"/>
                    <a:pt x="10" y="21"/>
                    <a:pt x="12" y="22"/>
                  </a:cubicBezTo>
                  <a:cubicBezTo>
                    <a:pt x="14" y="23"/>
                    <a:pt x="17" y="25"/>
                    <a:pt x="19" y="26"/>
                  </a:cubicBezTo>
                  <a:cubicBezTo>
                    <a:pt x="21" y="27"/>
                    <a:pt x="25" y="26"/>
                    <a:pt x="27" y="25"/>
                  </a:cubicBezTo>
                  <a:cubicBezTo>
                    <a:pt x="30" y="25"/>
                    <a:pt x="29" y="20"/>
                    <a:pt x="28" y="20"/>
                  </a:cubicBezTo>
                  <a:cubicBezTo>
                    <a:pt x="28" y="19"/>
                    <a:pt x="30" y="15"/>
                    <a:pt x="31" y="14"/>
                  </a:cubicBezTo>
                  <a:cubicBezTo>
                    <a:pt x="31" y="13"/>
                    <a:pt x="32" y="8"/>
                    <a:pt x="31" y="7"/>
                  </a:cubicBezTo>
                  <a:cubicBezTo>
                    <a:pt x="30" y="7"/>
                    <a:pt x="30" y="2"/>
                    <a:pt x="28" y="1"/>
                  </a:cubicBezTo>
                  <a:cubicBezTo>
                    <a:pt x="27" y="0"/>
                    <a:pt x="21" y="0"/>
                    <a:pt x="18" y="0"/>
                  </a:cubicBezTo>
                  <a:cubicBezTo>
                    <a:pt x="15" y="1"/>
                    <a:pt x="10" y="0"/>
                    <a:pt x="5" y="0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2" y="3"/>
                    <a:pt x="4" y="5"/>
                    <a:pt x="5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4" name="Freeform 8"/>
            <p:cNvSpPr>
              <a:spLocks noChangeArrowheads="1"/>
            </p:cNvSpPr>
            <p:nvPr/>
          </p:nvSpPr>
          <p:spPr bwMode="auto">
            <a:xfrm>
              <a:off x="2699395" y="3000732"/>
              <a:ext cx="19357" cy="16962"/>
            </a:xfrm>
            <a:custGeom>
              <a:avLst/>
              <a:gdLst>
                <a:gd name="T0" fmla="*/ 13552837 w 13"/>
                <a:gd name="T1" fmla="*/ 1998689 h 12"/>
                <a:gd name="T2" fmla="*/ 11617314 w 13"/>
                <a:gd name="T3" fmla="*/ 11987895 h 12"/>
                <a:gd name="T4" fmla="*/ 7744875 w 13"/>
                <a:gd name="T5" fmla="*/ 23975790 h 12"/>
                <a:gd name="T6" fmla="*/ 23234629 w 13"/>
                <a:gd name="T7" fmla="*/ 15983858 h 12"/>
                <a:gd name="T8" fmla="*/ 13552837 w 13"/>
                <a:gd name="T9" fmla="*/ 1998689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7" y="1"/>
                  </a:moveTo>
                  <a:cubicBezTo>
                    <a:pt x="5" y="0"/>
                    <a:pt x="5" y="4"/>
                    <a:pt x="6" y="6"/>
                  </a:cubicBezTo>
                  <a:cubicBezTo>
                    <a:pt x="7" y="9"/>
                    <a:pt x="0" y="12"/>
                    <a:pt x="4" y="12"/>
                  </a:cubicBezTo>
                  <a:cubicBezTo>
                    <a:pt x="6" y="12"/>
                    <a:pt x="11" y="9"/>
                    <a:pt x="12" y="8"/>
                  </a:cubicBezTo>
                  <a:cubicBezTo>
                    <a:pt x="13" y="7"/>
                    <a:pt x="9" y="2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5" name="Freeform 9"/>
            <p:cNvSpPr>
              <a:spLocks noChangeArrowheads="1"/>
            </p:cNvSpPr>
            <p:nvPr/>
          </p:nvSpPr>
          <p:spPr bwMode="auto">
            <a:xfrm>
              <a:off x="3940677" y="1869947"/>
              <a:ext cx="152438" cy="79155"/>
            </a:xfrm>
            <a:custGeom>
              <a:avLst/>
              <a:gdLst>
                <a:gd name="T0" fmla="*/ 143454066 w 103"/>
                <a:gd name="T1" fmla="*/ 82922500 h 57"/>
                <a:gd name="T2" fmla="*/ 162581084 w 103"/>
                <a:gd name="T3" fmla="*/ 79066125 h 57"/>
                <a:gd name="T4" fmla="*/ 174057296 w 103"/>
                <a:gd name="T5" fmla="*/ 65566729 h 57"/>
                <a:gd name="T6" fmla="*/ 189358954 w 103"/>
                <a:gd name="T7" fmla="*/ 52067334 h 57"/>
                <a:gd name="T8" fmla="*/ 189358954 w 103"/>
                <a:gd name="T9" fmla="*/ 38569316 h 57"/>
                <a:gd name="T10" fmla="*/ 177882699 w 103"/>
                <a:gd name="T11" fmla="*/ 28926295 h 57"/>
                <a:gd name="T12" fmla="*/ 172144594 w 103"/>
                <a:gd name="T13" fmla="*/ 17355776 h 57"/>
                <a:gd name="T14" fmla="*/ 172144594 w 103"/>
                <a:gd name="T15" fmla="*/ 9641635 h 57"/>
                <a:gd name="T16" fmla="*/ 170231892 w 103"/>
                <a:gd name="T17" fmla="*/ 5785260 h 57"/>
                <a:gd name="T18" fmla="*/ 160668383 w 103"/>
                <a:gd name="T19" fmla="*/ 11570519 h 57"/>
                <a:gd name="T20" fmla="*/ 153017575 w 103"/>
                <a:gd name="T21" fmla="*/ 0 h 57"/>
                <a:gd name="T22" fmla="*/ 145366768 w 103"/>
                <a:gd name="T23" fmla="*/ 9641635 h 57"/>
                <a:gd name="T24" fmla="*/ 137715960 w 103"/>
                <a:gd name="T25" fmla="*/ 15426894 h 57"/>
                <a:gd name="T26" fmla="*/ 130065153 w 103"/>
                <a:gd name="T27" fmla="*/ 21213540 h 57"/>
                <a:gd name="T28" fmla="*/ 118588942 w 103"/>
                <a:gd name="T29" fmla="*/ 17355776 h 57"/>
                <a:gd name="T30" fmla="*/ 118588942 w 103"/>
                <a:gd name="T31" fmla="*/ 28926295 h 57"/>
                <a:gd name="T32" fmla="*/ 109025432 w 103"/>
                <a:gd name="T33" fmla="*/ 21213540 h 57"/>
                <a:gd name="T34" fmla="*/ 99461923 w 103"/>
                <a:gd name="T35" fmla="*/ 17355776 h 57"/>
                <a:gd name="T36" fmla="*/ 93722434 w 103"/>
                <a:gd name="T37" fmla="*/ 28926295 h 57"/>
                <a:gd name="T38" fmla="*/ 80333500 w 103"/>
                <a:gd name="T39" fmla="*/ 19284658 h 57"/>
                <a:gd name="T40" fmla="*/ 76508096 w 103"/>
                <a:gd name="T41" fmla="*/ 28926295 h 57"/>
                <a:gd name="T42" fmla="*/ 70769990 w 103"/>
                <a:gd name="T43" fmla="*/ 30855177 h 57"/>
                <a:gd name="T44" fmla="*/ 61206481 w 103"/>
                <a:gd name="T45" fmla="*/ 44354573 h 57"/>
                <a:gd name="T46" fmla="*/ 57381077 w 103"/>
                <a:gd name="T47" fmla="*/ 23141038 h 57"/>
                <a:gd name="T48" fmla="*/ 51642972 w 103"/>
                <a:gd name="T49" fmla="*/ 15426894 h 57"/>
                <a:gd name="T50" fmla="*/ 32515942 w 103"/>
                <a:gd name="T51" fmla="*/ 9641635 h 57"/>
                <a:gd name="T52" fmla="*/ 42079452 w 103"/>
                <a:gd name="T53" fmla="*/ 23141038 h 57"/>
                <a:gd name="T54" fmla="*/ 24865135 w 103"/>
                <a:gd name="T55" fmla="*/ 17355776 h 57"/>
                <a:gd name="T56" fmla="*/ 26777837 w 103"/>
                <a:gd name="T57" fmla="*/ 28926295 h 57"/>
                <a:gd name="T58" fmla="*/ 13388918 w 103"/>
                <a:gd name="T59" fmla="*/ 26998802 h 57"/>
                <a:gd name="T60" fmla="*/ 17214322 w 103"/>
                <a:gd name="T61" fmla="*/ 32784059 h 57"/>
                <a:gd name="T62" fmla="*/ 5738108 w 103"/>
                <a:gd name="T63" fmla="*/ 36640434 h 57"/>
                <a:gd name="T64" fmla="*/ 15301620 w 103"/>
                <a:gd name="T65" fmla="*/ 40496809 h 57"/>
                <a:gd name="T66" fmla="*/ 45904866 w 103"/>
                <a:gd name="T67" fmla="*/ 40496809 h 57"/>
                <a:gd name="T68" fmla="*/ 42079452 w 103"/>
                <a:gd name="T69" fmla="*/ 46282077 h 57"/>
                <a:gd name="T70" fmla="*/ 42079452 w 103"/>
                <a:gd name="T71" fmla="*/ 48210959 h 57"/>
                <a:gd name="T72" fmla="*/ 49730270 w 103"/>
                <a:gd name="T73" fmla="*/ 53996215 h 57"/>
                <a:gd name="T74" fmla="*/ 11476217 w 103"/>
                <a:gd name="T75" fmla="*/ 57853979 h 57"/>
                <a:gd name="T76" fmla="*/ 30603241 w 103"/>
                <a:gd name="T77" fmla="*/ 61710354 h 57"/>
                <a:gd name="T78" fmla="*/ 42079452 w 103"/>
                <a:gd name="T79" fmla="*/ 71351986 h 57"/>
                <a:gd name="T80" fmla="*/ 45904866 w 103"/>
                <a:gd name="T81" fmla="*/ 80995007 h 57"/>
                <a:gd name="T82" fmla="*/ 26777837 w 103"/>
                <a:gd name="T83" fmla="*/ 88707757 h 57"/>
                <a:gd name="T84" fmla="*/ 38254048 w 103"/>
                <a:gd name="T85" fmla="*/ 96421917 h 57"/>
                <a:gd name="T86" fmla="*/ 63119183 w 103"/>
                <a:gd name="T87" fmla="*/ 102207174 h 57"/>
                <a:gd name="T88" fmla="*/ 93722434 w 103"/>
                <a:gd name="T89" fmla="*/ 107992431 h 57"/>
                <a:gd name="T90" fmla="*/ 107112730 w 103"/>
                <a:gd name="T91" fmla="*/ 98350799 h 57"/>
                <a:gd name="T92" fmla="*/ 126239749 w 103"/>
                <a:gd name="T93" fmla="*/ 94494424 h 57"/>
                <a:gd name="T94" fmla="*/ 143454066 w 103"/>
                <a:gd name="T95" fmla="*/ 82922500 h 5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3"/>
                <a:gd name="T145" fmla="*/ 0 h 57"/>
                <a:gd name="T146" fmla="*/ 103 w 103"/>
                <a:gd name="T147" fmla="*/ 57 h 5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3" h="57">
                  <a:moveTo>
                    <a:pt x="75" y="43"/>
                  </a:moveTo>
                  <a:cubicBezTo>
                    <a:pt x="78" y="41"/>
                    <a:pt x="82" y="41"/>
                    <a:pt x="85" y="41"/>
                  </a:cubicBezTo>
                  <a:cubicBezTo>
                    <a:pt x="87" y="41"/>
                    <a:pt x="90" y="36"/>
                    <a:pt x="91" y="34"/>
                  </a:cubicBezTo>
                  <a:cubicBezTo>
                    <a:pt x="91" y="31"/>
                    <a:pt x="96" y="28"/>
                    <a:pt x="99" y="27"/>
                  </a:cubicBezTo>
                  <a:cubicBezTo>
                    <a:pt x="103" y="26"/>
                    <a:pt x="98" y="23"/>
                    <a:pt x="99" y="20"/>
                  </a:cubicBezTo>
                  <a:cubicBezTo>
                    <a:pt x="99" y="17"/>
                    <a:pt x="97" y="16"/>
                    <a:pt x="93" y="15"/>
                  </a:cubicBezTo>
                  <a:cubicBezTo>
                    <a:pt x="89" y="14"/>
                    <a:pt x="92" y="10"/>
                    <a:pt x="90" y="9"/>
                  </a:cubicBezTo>
                  <a:cubicBezTo>
                    <a:pt x="88" y="8"/>
                    <a:pt x="88" y="7"/>
                    <a:pt x="90" y="5"/>
                  </a:cubicBezTo>
                  <a:cubicBezTo>
                    <a:pt x="92" y="3"/>
                    <a:pt x="92" y="2"/>
                    <a:pt x="89" y="3"/>
                  </a:cubicBezTo>
                  <a:cubicBezTo>
                    <a:pt x="86" y="3"/>
                    <a:pt x="86" y="5"/>
                    <a:pt x="84" y="6"/>
                  </a:cubicBezTo>
                  <a:cubicBezTo>
                    <a:pt x="82" y="6"/>
                    <a:pt x="82" y="0"/>
                    <a:pt x="80" y="0"/>
                  </a:cubicBezTo>
                  <a:cubicBezTo>
                    <a:pt x="78" y="0"/>
                    <a:pt x="75" y="3"/>
                    <a:pt x="76" y="5"/>
                  </a:cubicBezTo>
                  <a:cubicBezTo>
                    <a:pt x="77" y="6"/>
                    <a:pt x="75" y="8"/>
                    <a:pt x="72" y="8"/>
                  </a:cubicBezTo>
                  <a:cubicBezTo>
                    <a:pt x="69" y="8"/>
                    <a:pt x="70" y="9"/>
                    <a:pt x="68" y="11"/>
                  </a:cubicBezTo>
                  <a:cubicBezTo>
                    <a:pt x="66" y="12"/>
                    <a:pt x="64" y="8"/>
                    <a:pt x="62" y="9"/>
                  </a:cubicBezTo>
                  <a:cubicBezTo>
                    <a:pt x="60" y="9"/>
                    <a:pt x="62" y="12"/>
                    <a:pt x="62" y="15"/>
                  </a:cubicBezTo>
                  <a:cubicBezTo>
                    <a:pt x="62" y="17"/>
                    <a:pt x="59" y="15"/>
                    <a:pt x="57" y="11"/>
                  </a:cubicBezTo>
                  <a:cubicBezTo>
                    <a:pt x="56" y="8"/>
                    <a:pt x="55" y="7"/>
                    <a:pt x="52" y="9"/>
                  </a:cubicBezTo>
                  <a:cubicBezTo>
                    <a:pt x="49" y="10"/>
                    <a:pt x="51" y="12"/>
                    <a:pt x="49" y="15"/>
                  </a:cubicBezTo>
                  <a:cubicBezTo>
                    <a:pt x="47" y="17"/>
                    <a:pt x="44" y="10"/>
                    <a:pt x="42" y="10"/>
                  </a:cubicBezTo>
                  <a:cubicBezTo>
                    <a:pt x="39" y="10"/>
                    <a:pt x="41" y="13"/>
                    <a:pt x="40" y="15"/>
                  </a:cubicBezTo>
                  <a:cubicBezTo>
                    <a:pt x="39" y="18"/>
                    <a:pt x="39" y="15"/>
                    <a:pt x="37" y="16"/>
                  </a:cubicBezTo>
                  <a:cubicBezTo>
                    <a:pt x="35" y="17"/>
                    <a:pt x="34" y="23"/>
                    <a:pt x="32" y="23"/>
                  </a:cubicBezTo>
                  <a:cubicBezTo>
                    <a:pt x="30" y="24"/>
                    <a:pt x="32" y="12"/>
                    <a:pt x="30" y="12"/>
                  </a:cubicBezTo>
                  <a:cubicBezTo>
                    <a:pt x="29" y="11"/>
                    <a:pt x="29" y="10"/>
                    <a:pt x="27" y="8"/>
                  </a:cubicBezTo>
                  <a:cubicBezTo>
                    <a:pt x="25" y="5"/>
                    <a:pt x="21" y="3"/>
                    <a:pt x="17" y="5"/>
                  </a:cubicBezTo>
                  <a:cubicBezTo>
                    <a:pt x="13" y="6"/>
                    <a:pt x="22" y="10"/>
                    <a:pt x="22" y="12"/>
                  </a:cubicBezTo>
                  <a:cubicBezTo>
                    <a:pt x="21" y="15"/>
                    <a:pt x="15" y="8"/>
                    <a:pt x="13" y="9"/>
                  </a:cubicBezTo>
                  <a:cubicBezTo>
                    <a:pt x="11" y="10"/>
                    <a:pt x="14" y="13"/>
                    <a:pt x="14" y="15"/>
                  </a:cubicBezTo>
                  <a:cubicBezTo>
                    <a:pt x="13" y="17"/>
                    <a:pt x="10" y="14"/>
                    <a:pt x="7" y="14"/>
                  </a:cubicBezTo>
                  <a:cubicBezTo>
                    <a:pt x="3" y="15"/>
                    <a:pt x="8" y="15"/>
                    <a:pt x="9" y="17"/>
                  </a:cubicBezTo>
                  <a:cubicBezTo>
                    <a:pt x="10" y="18"/>
                    <a:pt x="5" y="17"/>
                    <a:pt x="3" y="19"/>
                  </a:cubicBezTo>
                  <a:cubicBezTo>
                    <a:pt x="0" y="21"/>
                    <a:pt x="5" y="21"/>
                    <a:pt x="8" y="21"/>
                  </a:cubicBezTo>
                  <a:cubicBezTo>
                    <a:pt x="12" y="20"/>
                    <a:pt x="21" y="20"/>
                    <a:pt x="24" y="21"/>
                  </a:cubicBezTo>
                  <a:cubicBezTo>
                    <a:pt x="27" y="22"/>
                    <a:pt x="26" y="22"/>
                    <a:pt x="22" y="24"/>
                  </a:cubicBezTo>
                  <a:cubicBezTo>
                    <a:pt x="18" y="25"/>
                    <a:pt x="21" y="26"/>
                    <a:pt x="22" y="25"/>
                  </a:cubicBezTo>
                  <a:cubicBezTo>
                    <a:pt x="24" y="25"/>
                    <a:pt x="25" y="25"/>
                    <a:pt x="26" y="28"/>
                  </a:cubicBezTo>
                  <a:cubicBezTo>
                    <a:pt x="27" y="30"/>
                    <a:pt x="10" y="28"/>
                    <a:pt x="6" y="30"/>
                  </a:cubicBezTo>
                  <a:cubicBezTo>
                    <a:pt x="2" y="33"/>
                    <a:pt x="13" y="32"/>
                    <a:pt x="16" y="32"/>
                  </a:cubicBezTo>
                  <a:cubicBezTo>
                    <a:pt x="19" y="32"/>
                    <a:pt x="19" y="37"/>
                    <a:pt x="22" y="37"/>
                  </a:cubicBezTo>
                  <a:cubicBezTo>
                    <a:pt x="24" y="37"/>
                    <a:pt x="23" y="37"/>
                    <a:pt x="24" y="42"/>
                  </a:cubicBezTo>
                  <a:cubicBezTo>
                    <a:pt x="25" y="47"/>
                    <a:pt x="17" y="45"/>
                    <a:pt x="14" y="46"/>
                  </a:cubicBezTo>
                  <a:cubicBezTo>
                    <a:pt x="10" y="47"/>
                    <a:pt x="16" y="49"/>
                    <a:pt x="20" y="50"/>
                  </a:cubicBezTo>
                  <a:cubicBezTo>
                    <a:pt x="24" y="50"/>
                    <a:pt x="31" y="51"/>
                    <a:pt x="33" y="53"/>
                  </a:cubicBezTo>
                  <a:cubicBezTo>
                    <a:pt x="35" y="55"/>
                    <a:pt x="44" y="57"/>
                    <a:pt x="49" y="56"/>
                  </a:cubicBezTo>
                  <a:cubicBezTo>
                    <a:pt x="52" y="56"/>
                    <a:pt x="54" y="52"/>
                    <a:pt x="56" y="51"/>
                  </a:cubicBezTo>
                  <a:cubicBezTo>
                    <a:pt x="58" y="49"/>
                    <a:pt x="63" y="50"/>
                    <a:pt x="66" y="49"/>
                  </a:cubicBezTo>
                  <a:cubicBezTo>
                    <a:pt x="69" y="49"/>
                    <a:pt x="73" y="45"/>
                    <a:pt x="75" y="4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6" name="Freeform 10"/>
            <p:cNvSpPr>
              <a:spLocks noChangeArrowheads="1"/>
            </p:cNvSpPr>
            <p:nvPr/>
          </p:nvSpPr>
          <p:spPr bwMode="auto">
            <a:xfrm>
              <a:off x="4164495" y="2052003"/>
              <a:ext cx="117353" cy="174141"/>
            </a:xfrm>
            <a:custGeom>
              <a:avLst/>
              <a:gdLst>
                <a:gd name="T0" fmla="*/ 7516096 w 80"/>
                <a:gd name="T1" fmla="*/ 40113242 h 126"/>
                <a:gd name="T2" fmla="*/ 1879367 w 80"/>
                <a:gd name="T3" fmla="*/ 47753342 h 126"/>
                <a:gd name="T4" fmla="*/ 13154197 w 80"/>
                <a:gd name="T5" fmla="*/ 57303453 h 126"/>
                <a:gd name="T6" fmla="*/ 20670291 w 80"/>
                <a:gd name="T7" fmla="*/ 55393431 h 126"/>
                <a:gd name="T8" fmla="*/ 16911559 w 80"/>
                <a:gd name="T9" fmla="*/ 63033520 h 126"/>
                <a:gd name="T10" fmla="*/ 11274831 w 80"/>
                <a:gd name="T11" fmla="*/ 72585013 h 126"/>
                <a:gd name="T12" fmla="*/ 24427657 w 80"/>
                <a:gd name="T13" fmla="*/ 66854947 h 126"/>
                <a:gd name="T14" fmla="*/ 28186390 w 80"/>
                <a:gd name="T15" fmla="*/ 76405058 h 126"/>
                <a:gd name="T16" fmla="*/ 30065756 w 80"/>
                <a:gd name="T17" fmla="*/ 87865191 h 126"/>
                <a:gd name="T18" fmla="*/ 26307023 w 80"/>
                <a:gd name="T19" fmla="*/ 103146773 h 126"/>
                <a:gd name="T20" fmla="*/ 33823117 w 80"/>
                <a:gd name="T21" fmla="*/ 114606907 h 126"/>
                <a:gd name="T22" fmla="*/ 50736052 w 80"/>
                <a:gd name="T23" fmla="*/ 110786862 h 126"/>
                <a:gd name="T24" fmla="*/ 54493413 w 80"/>
                <a:gd name="T25" fmla="*/ 129888467 h 126"/>
                <a:gd name="T26" fmla="*/ 60131511 w 80"/>
                <a:gd name="T27" fmla="*/ 141348600 h 126"/>
                <a:gd name="T28" fmla="*/ 43218577 w 80"/>
                <a:gd name="T29" fmla="*/ 154720138 h 126"/>
                <a:gd name="T30" fmla="*/ 30065756 w 80"/>
                <a:gd name="T31" fmla="*/ 158540183 h 126"/>
                <a:gd name="T32" fmla="*/ 33823117 w 80"/>
                <a:gd name="T33" fmla="*/ 168090294 h 126"/>
                <a:gd name="T34" fmla="*/ 37581849 w 80"/>
                <a:gd name="T35" fmla="*/ 175731765 h 126"/>
                <a:gd name="T36" fmla="*/ 16911559 w 80"/>
                <a:gd name="T37" fmla="*/ 191011986 h 126"/>
                <a:gd name="T38" fmla="*/ 35702483 w 80"/>
                <a:gd name="T39" fmla="*/ 198652075 h 126"/>
                <a:gd name="T40" fmla="*/ 52614047 w 80"/>
                <a:gd name="T41" fmla="*/ 204383524 h 126"/>
                <a:gd name="T42" fmla="*/ 31945122 w 80"/>
                <a:gd name="T43" fmla="*/ 212023613 h 126"/>
                <a:gd name="T44" fmla="*/ 22549662 w 80"/>
                <a:gd name="T45" fmla="*/ 225393769 h 126"/>
                <a:gd name="T46" fmla="*/ 11274831 w 80"/>
                <a:gd name="T47" fmla="*/ 238765306 h 126"/>
                <a:gd name="T48" fmla="*/ 33823117 w 80"/>
                <a:gd name="T49" fmla="*/ 231125217 h 126"/>
                <a:gd name="T50" fmla="*/ 48856686 w 80"/>
                <a:gd name="T51" fmla="*/ 229215195 h 126"/>
                <a:gd name="T52" fmla="*/ 60131511 w 80"/>
                <a:gd name="T53" fmla="*/ 219663702 h 126"/>
                <a:gd name="T54" fmla="*/ 78922431 w 80"/>
                <a:gd name="T55" fmla="*/ 221573724 h 126"/>
                <a:gd name="T56" fmla="*/ 107108831 w 80"/>
                <a:gd name="T57" fmla="*/ 215843657 h 126"/>
                <a:gd name="T58" fmla="*/ 133415844 w 80"/>
                <a:gd name="T59" fmla="*/ 208203568 h 126"/>
                <a:gd name="T60" fmla="*/ 125899750 w 80"/>
                <a:gd name="T61" fmla="*/ 196742053 h 126"/>
                <a:gd name="T62" fmla="*/ 144690669 w 80"/>
                <a:gd name="T63" fmla="*/ 171910338 h 126"/>
                <a:gd name="T64" fmla="*/ 120261652 w 80"/>
                <a:gd name="T65" fmla="*/ 164270249 h 126"/>
                <a:gd name="T66" fmla="*/ 120261652 w 80"/>
                <a:gd name="T67" fmla="*/ 156630160 h 126"/>
                <a:gd name="T68" fmla="*/ 114624924 w 80"/>
                <a:gd name="T69" fmla="*/ 143258622 h 126"/>
                <a:gd name="T70" fmla="*/ 103350099 w 80"/>
                <a:gd name="T71" fmla="*/ 122248378 h 126"/>
                <a:gd name="T72" fmla="*/ 86438524 w 80"/>
                <a:gd name="T73" fmla="*/ 105056795 h 126"/>
                <a:gd name="T74" fmla="*/ 78922431 w 80"/>
                <a:gd name="T75" fmla="*/ 82135125 h 126"/>
                <a:gd name="T76" fmla="*/ 69526971 w 80"/>
                <a:gd name="T77" fmla="*/ 68764969 h 126"/>
                <a:gd name="T78" fmla="*/ 84559158 w 80"/>
                <a:gd name="T79" fmla="*/ 49663364 h 126"/>
                <a:gd name="T80" fmla="*/ 86438524 w 80"/>
                <a:gd name="T81" fmla="*/ 34381793 h 126"/>
                <a:gd name="T82" fmla="*/ 67647605 w 80"/>
                <a:gd name="T83" fmla="*/ 30561749 h 126"/>
                <a:gd name="T84" fmla="*/ 43218577 w 80"/>
                <a:gd name="T85" fmla="*/ 38201838 h 126"/>
                <a:gd name="T86" fmla="*/ 56372779 w 80"/>
                <a:gd name="T87" fmla="*/ 19101610 h 126"/>
                <a:gd name="T88" fmla="*/ 67647605 w 80"/>
                <a:gd name="T89" fmla="*/ 5730069 h 126"/>
                <a:gd name="T90" fmla="*/ 52614047 w 80"/>
                <a:gd name="T91" fmla="*/ 3820046 h 126"/>
                <a:gd name="T92" fmla="*/ 28186390 w 80"/>
                <a:gd name="T93" fmla="*/ 5730069 h 126"/>
                <a:gd name="T94" fmla="*/ 22549662 w 80"/>
                <a:gd name="T95" fmla="*/ 17191588 h 126"/>
                <a:gd name="T96" fmla="*/ 28186390 w 80"/>
                <a:gd name="T97" fmla="*/ 24831682 h 126"/>
                <a:gd name="T98" fmla="*/ 16911559 w 80"/>
                <a:gd name="T99" fmla="*/ 36291816 h 126"/>
                <a:gd name="T100" fmla="*/ 15032192 w 80"/>
                <a:gd name="T101" fmla="*/ 45843320 h 126"/>
                <a:gd name="T102" fmla="*/ 7516096 w 80"/>
                <a:gd name="T103" fmla="*/ 40113242 h 12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80"/>
                <a:gd name="T157" fmla="*/ 0 h 126"/>
                <a:gd name="T158" fmla="*/ 80 w 80"/>
                <a:gd name="T159" fmla="*/ 126 h 12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80" h="126">
                  <a:moveTo>
                    <a:pt x="4" y="21"/>
                  </a:moveTo>
                  <a:cubicBezTo>
                    <a:pt x="4" y="22"/>
                    <a:pt x="0" y="24"/>
                    <a:pt x="1" y="25"/>
                  </a:cubicBezTo>
                  <a:cubicBezTo>
                    <a:pt x="2" y="27"/>
                    <a:pt x="4" y="30"/>
                    <a:pt x="7" y="30"/>
                  </a:cubicBezTo>
                  <a:cubicBezTo>
                    <a:pt x="9" y="29"/>
                    <a:pt x="12" y="28"/>
                    <a:pt x="11" y="29"/>
                  </a:cubicBezTo>
                  <a:cubicBezTo>
                    <a:pt x="11" y="31"/>
                    <a:pt x="11" y="32"/>
                    <a:pt x="9" y="33"/>
                  </a:cubicBezTo>
                  <a:cubicBezTo>
                    <a:pt x="7" y="34"/>
                    <a:pt x="4" y="37"/>
                    <a:pt x="6" y="38"/>
                  </a:cubicBezTo>
                  <a:cubicBezTo>
                    <a:pt x="7" y="38"/>
                    <a:pt x="14" y="34"/>
                    <a:pt x="13" y="35"/>
                  </a:cubicBezTo>
                  <a:cubicBezTo>
                    <a:pt x="13" y="37"/>
                    <a:pt x="14" y="39"/>
                    <a:pt x="15" y="40"/>
                  </a:cubicBezTo>
                  <a:cubicBezTo>
                    <a:pt x="16" y="41"/>
                    <a:pt x="16" y="44"/>
                    <a:pt x="16" y="46"/>
                  </a:cubicBezTo>
                  <a:cubicBezTo>
                    <a:pt x="15" y="48"/>
                    <a:pt x="15" y="53"/>
                    <a:pt x="14" y="54"/>
                  </a:cubicBezTo>
                  <a:cubicBezTo>
                    <a:pt x="13" y="55"/>
                    <a:pt x="14" y="60"/>
                    <a:pt x="18" y="60"/>
                  </a:cubicBezTo>
                  <a:cubicBezTo>
                    <a:pt x="21" y="60"/>
                    <a:pt x="26" y="57"/>
                    <a:pt x="27" y="58"/>
                  </a:cubicBezTo>
                  <a:cubicBezTo>
                    <a:pt x="28" y="60"/>
                    <a:pt x="27" y="66"/>
                    <a:pt x="29" y="68"/>
                  </a:cubicBezTo>
                  <a:cubicBezTo>
                    <a:pt x="32" y="70"/>
                    <a:pt x="33" y="72"/>
                    <a:pt x="32" y="74"/>
                  </a:cubicBezTo>
                  <a:cubicBezTo>
                    <a:pt x="31" y="76"/>
                    <a:pt x="25" y="81"/>
                    <a:pt x="23" y="81"/>
                  </a:cubicBezTo>
                  <a:cubicBezTo>
                    <a:pt x="22" y="81"/>
                    <a:pt x="17" y="80"/>
                    <a:pt x="16" y="83"/>
                  </a:cubicBezTo>
                  <a:cubicBezTo>
                    <a:pt x="15" y="85"/>
                    <a:pt x="16" y="89"/>
                    <a:pt x="18" y="88"/>
                  </a:cubicBezTo>
                  <a:cubicBezTo>
                    <a:pt x="20" y="87"/>
                    <a:pt x="23" y="88"/>
                    <a:pt x="20" y="92"/>
                  </a:cubicBezTo>
                  <a:cubicBezTo>
                    <a:pt x="16" y="95"/>
                    <a:pt x="9" y="98"/>
                    <a:pt x="9" y="100"/>
                  </a:cubicBezTo>
                  <a:cubicBezTo>
                    <a:pt x="9" y="101"/>
                    <a:pt x="15" y="103"/>
                    <a:pt x="19" y="104"/>
                  </a:cubicBezTo>
                  <a:cubicBezTo>
                    <a:pt x="22" y="105"/>
                    <a:pt x="29" y="106"/>
                    <a:pt x="28" y="107"/>
                  </a:cubicBezTo>
                  <a:cubicBezTo>
                    <a:pt x="27" y="108"/>
                    <a:pt x="19" y="109"/>
                    <a:pt x="17" y="111"/>
                  </a:cubicBezTo>
                  <a:cubicBezTo>
                    <a:pt x="15" y="112"/>
                    <a:pt x="13" y="117"/>
                    <a:pt x="12" y="118"/>
                  </a:cubicBezTo>
                  <a:cubicBezTo>
                    <a:pt x="10" y="120"/>
                    <a:pt x="3" y="124"/>
                    <a:pt x="6" y="125"/>
                  </a:cubicBezTo>
                  <a:cubicBezTo>
                    <a:pt x="9" y="126"/>
                    <a:pt x="15" y="121"/>
                    <a:pt x="18" y="121"/>
                  </a:cubicBezTo>
                  <a:cubicBezTo>
                    <a:pt x="20" y="121"/>
                    <a:pt x="23" y="123"/>
                    <a:pt x="26" y="120"/>
                  </a:cubicBezTo>
                  <a:cubicBezTo>
                    <a:pt x="29" y="117"/>
                    <a:pt x="30" y="114"/>
                    <a:pt x="32" y="115"/>
                  </a:cubicBezTo>
                  <a:cubicBezTo>
                    <a:pt x="34" y="116"/>
                    <a:pt x="37" y="119"/>
                    <a:pt x="42" y="116"/>
                  </a:cubicBezTo>
                  <a:cubicBezTo>
                    <a:pt x="47" y="113"/>
                    <a:pt x="53" y="113"/>
                    <a:pt x="57" y="113"/>
                  </a:cubicBezTo>
                  <a:cubicBezTo>
                    <a:pt x="62" y="112"/>
                    <a:pt x="74" y="110"/>
                    <a:pt x="71" y="109"/>
                  </a:cubicBezTo>
                  <a:cubicBezTo>
                    <a:pt x="69" y="107"/>
                    <a:pt x="64" y="106"/>
                    <a:pt x="67" y="103"/>
                  </a:cubicBezTo>
                  <a:cubicBezTo>
                    <a:pt x="70" y="100"/>
                    <a:pt x="80" y="93"/>
                    <a:pt x="77" y="90"/>
                  </a:cubicBezTo>
                  <a:cubicBezTo>
                    <a:pt x="74" y="86"/>
                    <a:pt x="67" y="85"/>
                    <a:pt x="64" y="86"/>
                  </a:cubicBezTo>
                  <a:cubicBezTo>
                    <a:pt x="61" y="87"/>
                    <a:pt x="64" y="84"/>
                    <a:pt x="64" y="82"/>
                  </a:cubicBezTo>
                  <a:cubicBezTo>
                    <a:pt x="63" y="80"/>
                    <a:pt x="62" y="78"/>
                    <a:pt x="61" y="75"/>
                  </a:cubicBezTo>
                  <a:cubicBezTo>
                    <a:pt x="61" y="72"/>
                    <a:pt x="58" y="66"/>
                    <a:pt x="55" y="64"/>
                  </a:cubicBezTo>
                  <a:cubicBezTo>
                    <a:pt x="52" y="63"/>
                    <a:pt x="47" y="59"/>
                    <a:pt x="46" y="55"/>
                  </a:cubicBezTo>
                  <a:cubicBezTo>
                    <a:pt x="44" y="50"/>
                    <a:pt x="46" y="45"/>
                    <a:pt x="42" y="43"/>
                  </a:cubicBezTo>
                  <a:cubicBezTo>
                    <a:pt x="38" y="40"/>
                    <a:pt x="34" y="40"/>
                    <a:pt x="37" y="36"/>
                  </a:cubicBezTo>
                  <a:cubicBezTo>
                    <a:pt x="40" y="33"/>
                    <a:pt x="43" y="28"/>
                    <a:pt x="45" y="26"/>
                  </a:cubicBezTo>
                  <a:cubicBezTo>
                    <a:pt x="47" y="23"/>
                    <a:pt x="51" y="19"/>
                    <a:pt x="46" y="18"/>
                  </a:cubicBezTo>
                  <a:cubicBezTo>
                    <a:pt x="43" y="17"/>
                    <a:pt x="39" y="16"/>
                    <a:pt x="36" y="16"/>
                  </a:cubicBezTo>
                  <a:cubicBezTo>
                    <a:pt x="34" y="16"/>
                    <a:pt x="23" y="21"/>
                    <a:pt x="23" y="20"/>
                  </a:cubicBezTo>
                  <a:cubicBezTo>
                    <a:pt x="24" y="18"/>
                    <a:pt x="29" y="12"/>
                    <a:pt x="30" y="10"/>
                  </a:cubicBezTo>
                  <a:cubicBezTo>
                    <a:pt x="32" y="9"/>
                    <a:pt x="36" y="6"/>
                    <a:pt x="36" y="3"/>
                  </a:cubicBezTo>
                  <a:cubicBezTo>
                    <a:pt x="36" y="0"/>
                    <a:pt x="31" y="2"/>
                    <a:pt x="28" y="2"/>
                  </a:cubicBezTo>
                  <a:cubicBezTo>
                    <a:pt x="25" y="2"/>
                    <a:pt x="16" y="2"/>
                    <a:pt x="15" y="3"/>
                  </a:cubicBezTo>
                  <a:cubicBezTo>
                    <a:pt x="14" y="3"/>
                    <a:pt x="14" y="8"/>
                    <a:pt x="12" y="9"/>
                  </a:cubicBezTo>
                  <a:cubicBezTo>
                    <a:pt x="11" y="9"/>
                    <a:pt x="16" y="11"/>
                    <a:pt x="15" y="13"/>
                  </a:cubicBezTo>
                  <a:cubicBezTo>
                    <a:pt x="13" y="15"/>
                    <a:pt x="8" y="17"/>
                    <a:pt x="9" y="19"/>
                  </a:cubicBezTo>
                  <a:cubicBezTo>
                    <a:pt x="10" y="20"/>
                    <a:pt x="10" y="24"/>
                    <a:pt x="8" y="24"/>
                  </a:cubicBezTo>
                  <a:cubicBezTo>
                    <a:pt x="6" y="24"/>
                    <a:pt x="5" y="20"/>
                    <a:pt x="4" y="2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77" name="Freeform 11"/>
            <p:cNvSpPr>
              <a:spLocks noChangeArrowheads="1"/>
            </p:cNvSpPr>
            <p:nvPr/>
          </p:nvSpPr>
          <p:spPr bwMode="auto">
            <a:xfrm>
              <a:off x="4096745" y="2126635"/>
              <a:ext cx="76219" cy="68978"/>
            </a:xfrm>
            <a:custGeom>
              <a:avLst/>
              <a:gdLst>
                <a:gd name="T0" fmla="*/ 29256718 w 51"/>
                <a:gd name="T1" fmla="*/ 95159304 h 50"/>
                <a:gd name="T2" fmla="*/ 60463046 w 51"/>
                <a:gd name="T3" fmla="*/ 81836875 h 50"/>
                <a:gd name="T4" fmla="*/ 83866736 w 51"/>
                <a:gd name="T5" fmla="*/ 78030670 h 50"/>
                <a:gd name="T6" fmla="*/ 95569999 w 51"/>
                <a:gd name="T7" fmla="*/ 49483444 h 50"/>
                <a:gd name="T8" fmla="*/ 93618994 w 51"/>
                <a:gd name="T9" fmla="*/ 30451029 h 50"/>
                <a:gd name="T10" fmla="*/ 95569999 w 51"/>
                <a:gd name="T11" fmla="*/ 28547237 h 50"/>
                <a:gd name="T12" fmla="*/ 95569999 w 51"/>
                <a:gd name="T13" fmla="*/ 28547237 h 50"/>
                <a:gd name="T14" fmla="*/ 95569999 w 51"/>
                <a:gd name="T15" fmla="*/ 24741032 h 50"/>
                <a:gd name="T16" fmla="*/ 95569999 w 51"/>
                <a:gd name="T17" fmla="*/ 24741032 h 50"/>
                <a:gd name="T18" fmla="*/ 97519609 w 51"/>
                <a:gd name="T19" fmla="*/ 22838620 h 50"/>
                <a:gd name="T20" fmla="*/ 97519609 w 51"/>
                <a:gd name="T21" fmla="*/ 20934822 h 50"/>
                <a:gd name="T22" fmla="*/ 97519609 w 51"/>
                <a:gd name="T23" fmla="*/ 19032409 h 50"/>
                <a:gd name="T24" fmla="*/ 97519609 w 51"/>
                <a:gd name="T25" fmla="*/ 17128617 h 50"/>
                <a:gd name="T26" fmla="*/ 99470614 w 51"/>
                <a:gd name="T27" fmla="*/ 15224825 h 50"/>
                <a:gd name="T28" fmla="*/ 99470614 w 51"/>
                <a:gd name="T29" fmla="*/ 13322412 h 50"/>
                <a:gd name="T30" fmla="*/ 99470614 w 51"/>
                <a:gd name="T31" fmla="*/ 11418620 h 50"/>
                <a:gd name="T32" fmla="*/ 99470614 w 51"/>
                <a:gd name="T33" fmla="*/ 11418620 h 50"/>
                <a:gd name="T34" fmla="*/ 99470614 w 51"/>
                <a:gd name="T35" fmla="*/ 9516205 h 50"/>
                <a:gd name="T36" fmla="*/ 99470614 w 51"/>
                <a:gd name="T37" fmla="*/ 7612412 h 50"/>
                <a:gd name="T38" fmla="*/ 99470614 w 51"/>
                <a:gd name="T39" fmla="*/ 5710000 h 50"/>
                <a:gd name="T40" fmla="*/ 97519609 w 51"/>
                <a:gd name="T41" fmla="*/ 5710000 h 50"/>
                <a:gd name="T42" fmla="*/ 97519609 w 51"/>
                <a:gd name="T43" fmla="*/ 5710000 h 50"/>
                <a:gd name="T44" fmla="*/ 95569999 w 51"/>
                <a:gd name="T45" fmla="*/ 3806206 h 50"/>
                <a:gd name="T46" fmla="*/ 93618994 w 51"/>
                <a:gd name="T47" fmla="*/ 3806206 h 50"/>
                <a:gd name="T48" fmla="*/ 91669384 w 51"/>
                <a:gd name="T49" fmla="*/ 3806206 h 50"/>
                <a:gd name="T50" fmla="*/ 89718357 w 51"/>
                <a:gd name="T51" fmla="*/ 1903793 h 50"/>
                <a:gd name="T52" fmla="*/ 85817742 w 51"/>
                <a:gd name="T53" fmla="*/ 1903793 h 50"/>
                <a:gd name="T54" fmla="*/ 85817742 w 51"/>
                <a:gd name="T55" fmla="*/ 1903793 h 50"/>
                <a:gd name="T56" fmla="*/ 81917127 w 51"/>
                <a:gd name="T57" fmla="*/ 1903793 h 50"/>
                <a:gd name="T58" fmla="*/ 79966121 w 51"/>
                <a:gd name="T59" fmla="*/ 1903793 h 50"/>
                <a:gd name="T60" fmla="*/ 76065506 w 51"/>
                <a:gd name="T61" fmla="*/ 1903793 h 50"/>
                <a:gd name="T62" fmla="*/ 74115897 w 51"/>
                <a:gd name="T63" fmla="*/ 0 h 50"/>
                <a:gd name="T64" fmla="*/ 70213885 w 51"/>
                <a:gd name="T65" fmla="*/ 0 h 50"/>
                <a:gd name="T66" fmla="*/ 70213885 w 51"/>
                <a:gd name="T67" fmla="*/ 0 h 50"/>
                <a:gd name="T68" fmla="*/ 66313270 w 51"/>
                <a:gd name="T69" fmla="*/ 1903793 h 50"/>
                <a:gd name="T70" fmla="*/ 46810195 w 51"/>
                <a:gd name="T71" fmla="*/ 13322412 h 50"/>
                <a:gd name="T72" fmla="*/ 50710810 w 51"/>
                <a:gd name="T73" fmla="*/ 22838620 h 50"/>
                <a:gd name="T74" fmla="*/ 23405098 w 51"/>
                <a:gd name="T75" fmla="*/ 24741032 h 50"/>
                <a:gd name="T76" fmla="*/ 31206328 w 51"/>
                <a:gd name="T77" fmla="*/ 34257234 h 50"/>
                <a:gd name="T78" fmla="*/ 23405098 w 51"/>
                <a:gd name="T79" fmla="*/ 43773436 h 50"/>
                <a:gd name="T80" fmla="*/ 31206328 w 51"/>
                <a:gd name="T81" fmla="*/ 49483444 h 50"/>
                <a:gd name="T82" fmla="*/ 35106943 w 51"/>
                <a:gd name="T83" fmla="*/ 55192062 h 50"/>
                <a:gd name="T84" fmla="*/ 29256718 w 51"/>
                <a:gd name="T85" fmla="*/ 66612056 h 50"/>
                <a:gd name="T86" fmla="*/ 31206328 w 51"/>
                <a:gd name="T87" fmla="*/ 70418261 h 50"/>
                <a:gd name="T88" fmla="*/ 11701850 w 51"/>
                <a:gd name="T89" fmla="*/ 79934463 h 50"/>
                <a:gd name="T90" fmla="*/ 29256718 w 51"/>
                <a:gd name="T91" fmla="*/ 95159304 h 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1"/>
                <a:gd name="T139" fmla="*/ 0 h 50"/>
                <a:gd name="T140" fmla="*/ 51 w 51"/>
                <a:gd name="T141" fmla="*/ 50 h 5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1" h="50">
                  <a:moveTo>
                    <a:pt x="15" y="50"/>
                  </a:moveTo>
                  <a:cubicBezTo>
                    <a:pt x="20" y="50"/>
                    <a:pt x="28" y="45"/>
                    <a:pt x="31" y="43"/>
                  </a:cubicBezTo>
                  <a:cubicBezTo>
                    <a:pt x="33" y="42"/>
                    <a:pt x="41" y="41"/>
                    <a:pt x="43" y="41"/>
                  </a:cubicBezTo>
                  <a:cubicBezTo>
                    <a:pt x="45" y="41"/>
                    <a:pt x="49" y="29"/>
                    <a:pt x="49" y="26"/>
                  </a:cubicBezTo>
                  <a:cubicBezTo>
                    <a:pt x="49" y="24"/>
                    <a:pt x="47" y="19"/>
                    <a:pt x="48" y="16"/>
                  </a:cubicBezTo>
                  <a:cubicBezTo>
                    <a:pt x="48" y="16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4"/>
                    <a:pt x="49" y="14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0"/>
                    <a:pt x="50" y="9"/>
                    <a:pt x="50" y="9"/>
                  </a:cubicBezTo>
                  <a:cubicBezTo>
                    <a:pt x="51" y="9"/>
                    <a:pt x="51" y="8"/>
                    <a:pt x="51" y="8"/>
                  </a:cubicBezTo>
                  <a:cubicBezTo>
                    <a:pt x="51" y="8"/>
                    <a:pt x="51" y="7"/>
                    <a:pt x="51" y="7"/>
                  </a:cubicBezTo>
                  <a:cubicBezTo>
                    <a:pt x="51" y="7"/>
                    <a:pt x="51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3"/>
                  </a:cubicBezTo>
                  <a:cubicBezTo>
                    <a:pt x="51" y="3"/>
                    <a:pt x="51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2"/>
                    <a:pt x="49" y="2"/>
                    <a:pt x="49" y="2"/>
                  </a:cubicBezTo>
                  <a:cubicBezTo>
                    <a:pt x="49" y="2"/>
                    <a:pt x="48" y="2"/>
                    <a:pt x="48" y="2"/>
                  </a:cubicBezTo>
                  <a:cubicBezTo>
                    <a:pt x="48" y="2"/>
                    <a:pt x="47" y="2"/>
                    <a:pt x="47" y="2"/>
                  </a:cubicBezTo>
                  <a:cubicBezTo>
                    <a:pt x="47" y="2"/>
                    <a:pt x="46" y="1"/>
                    <a:pt x="46" y="1"/>
                  </a:cubicBezTo>
                  <a:cubicBezTo>
                    <a:pt x="45" y="1"/>
                    <a:pt x="45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0" y="1"/>
                    <a:pt x="40" y="1"/>
                    <a:pt x="39" y="1"/>
                  </a:cubicBezTo>
                  <a:cubicBezTo>
                    <a:pt x="39" y="1"/>
                    <a:pt x="39" y="0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5" y="1"/>
                    <a:pt x="34" y="1"/>
                  </a:cubicBezTo>
                  <a:cubicBezTo>
                    <a:pt x="30" y="1"/>
                    <a:pt x="25" y="6"/>
                    <a:pt x="24" y="7"/>
                  </a:cubicBezTo>
                  <a:cubicBezTo>
                    <a:pt x="23" y="8"/>
                    <a:pt x="27" y="11"/>
                    <a:pt x="26" y="12"/>
                  </a:cubicBezTo>
                  <a:cubicBezTo>
                    <a:pt x="24" y="13"/>
                    <a:pt x="18" y="13"/>
                    <a:pt x="12" y="13"/>
                  </a:cubicBezTo>
                  <a:cubicBezTo>
                    <a:pt x="7" y="14"/>
                    <a:pt x="13" y="15"/>
                    <a:pt x="16" y="18"/>
                  </a:cubicBezTo>
                  <a:cubicBezTo>
                    <a:pt x="18" y="21"/>
                    <a:pt x="16" y="20"/>
                    <a:pt x="12" y="23"/>
                  </a:cubicBezTo>
                  <a:cubicBezTo>
                    <a:pt x="8" y="26"/>
                    <a:pt x="11" y="25"/>
                    <a:pt x="16" y="26"/>
                  </a:cubicBezTo>
                  <a:cubicBezTo>
                    <a:pt x="21" y="26"/>
                    <a:pt x="21" y="27"/>
                    <a:pt x="18" y="29"/>
                  </a:cubicBezTo>
                  <a:cubicBezTo>
                    <a:pt x="16" y="30"/>
                    <a:pt x="12" y="35"/>
                    <a:pt x="15" y="35"/>
                  </a:cubicBezTo>
                  <a:cubicBezTo>
                    <a:pt x="18" y="35"/>
                    <a:pt x="19" y="36"/>
                    <a:pt x="16" y="37"/>
                  </a:cubicBezTo>
                  <a:cubicBezTo>
                    <a:pt x="14" y="38"/>
                    <a:pt x="11" y="39"/>
                    <a:pt x="6" y="42"/>
                  </a:cubicBezTo>
                  <a:cubicBezTo>
                    <a:pt x="0" y="44"/>
                    <a:pt x="11" y="50"/>
                    <a:pt x="15" y="5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0" name="Freeform 12"/>
            <p:cNvSpPr>
              <a:spLocks noChangeArrowheads="1"/>
            </p:cNvSpPr>
            <p:nvPr/>
          </p:nvSpPr>
          <p:spPr bwMode="auto">
            <a:xfrm>
              <a:off x="4159656" y="2058788"/>
              <a:ext cx="19357" cy="18093"/>
            </a:xfrm>
            <a:custGeom>
              <a:avLst/>
              <a:gdLst>
                <a:gd name="T0" fmla="*/ 5807961 w 13"/>
                <a:gd name="T1" fmla="*/ 21306594 h 13"/>
                <a:gd name="T2" fmla="*/ 19362187 w 13"/>
                <a:gd name="T3" fmla="*/ 3874686 h 13"/>
                <a:gd name="T4" fmla="*/ 0 w 13"/>
                <a:gd name="T5" fmla="*/ 13558617 h 13"/>
                <a:gd name="T6" fmla="*/ 5807961 w 13"/>
                <a:gd name="T7" fmla="*/ 2130659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3"/>
                <a:gd name="T14" fmla="*/ 13 w 13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3">
                  <a:moveTo>
                    <a:pt x="3" y="11"/>
                  </a:moveTo>
                  <a:cubicBezTo>
                    <a:pt x="6" y="9"/>
                    <a:pt x="13" y="0"/>
                    <a:pt x="10" y="2"/>
                  </a:cubicBezTo>
                  <a:cubicBezTo>
                    <a:pt x="7" y="3"/>
                    <a:pt x="1" y="6"/>
                    <a:pt x="0" y="7"/>
                  </a:cubicBezTo>
                  <a:cubicBezTo>
                    <a:pt x="0" y="9"/>
                    <a:pt x="0" y="13"/>
                    <a:pt x="3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1" name="Freeform 13"/>
            <p:cNvSpPr>
              <a:spLocks noChangeArrowheads="1"/>
            </p:cNvSpPr>
            <p:nvPr/>
          </p:nvSpPr>
          <p:spPr bwMode="auto">
            <a:xfrm>
              <a:off x="4365325" y="2348269"/>
              <a:ext cx="19357" cy="29400"/>
            </a:xfrm>
            <a:custGeom>
              <a:avLst/>
              <a:gdLst>
                <a:gd name="T0" fmla="*/ 21297709 w 13"/>
                <a:gd name="T1" fmla="*/ 21559998 h 21"/>
                <a:gd name="T2" fmla="*/ 19362187 w 13"/>
                <a:gd name="T3" fmla="*/ 1960000 h 21"/>
                <a:gd name="T4" fmla="*/ 3872438 w 13"/>
                <a:gd name="T5" fmla="*/ 15680000 h 21"/>
                <a:gd name="T6" fmla="*/ 9680398 w 13"/>
                <a:gd name="T7" fmla="*/ 39199997 h 21"/>
                <a:gd name="T8" fmla="*/ 21297709 w 13"/>
                <a:gd name="T9" fmla="*/ 21559998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21"/>
                <a:gd name="T17" fmla="*/ 13 w 13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21">
                  <a:moveTo>
                    <a:pt x="11" y="11"/>
                  </a:moveTo>
                  <a:cubicBezTo>
                    <a:pt x="11" y="8"/>
                    <a:pt x="13" y="0"/>
                    <a:pt x="10" y="1"/>
                  </a:cubicBezTo>
                  <a:cubicBezTo>
                    <a:pt x="8" y="2"/>
                    <a:pt x="4" y="5"/>
                    <a:pt x="2" y="8"/>
                  </a:cubicBezTo>
                  <a:cubicBezTo>
                    <a:pt x="0" y="10"/>
                    <a:pt x="3" y="21"/>
                    <a:pt x="5" y="20"/>
                  </a:cubicBezTo>
                  <a:cubicBezTo>
                    <a:pt x="7" y="20"/>
                    <a:pt x="11" y="15"/>
                    <a:pt x="11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3" name="Freeform 14"/>
            <p:cNvSpPr>
              <a:spLocks noChangeArrowheads="1"/>
            </p:cNvSpPr>
            <p:nvPr/>
          </p:nvSpPr>
          <p:spPr bwMode="auto">
            <a:xfrm>
              <a:off x="4359277" y="2374277"/>
              <a:ext cx="27826" cy="42970"/>
            </a:xfrm>
            <a:custGeom>
              <a:avLst/>
              <a:gdLst>
                <a:gd name="T0" fmla="*/ 5619386 w 19"/>
                <a:gd name="T1" fmla="*/ 57640797 h 31"/>
                <a:gd name="T2" fmla="*/ 28095557 w 19"/>
                <a:gd name="T3" fmla="*/ 44191180 h 31"/>
                <a:gd name="T4" fmla="*/ 20602585 w 19"/>
                <a:gd name="T5" fmla="*/ 9607261 h 31"/>
                <a:gd name="T6" fmla="*/ 5619386 w 19"/>
                <a:gd name="T7" fmla="*/ 30741573 h 31"/>
                <a:gd name="T8" fmla="*/ 5619386 w 19"/>
                <a:gd name="T9" fmla="*/ 57640797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31"/>
                <a:gd name="T17" fmla="*/ 19 w 19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31">
                  <a:moveTo>
                    <a:pt x="3" y="30"/>
                  </a:moveTo>
                  <a:cubicBezTo>
                    <a:pt x="6" y="31"/>
                    <a:pt x="14" y="27"/>
                    <a:pt x="15" y="23"/>
                  </a:cubicBezTo>
                  <a:cubicBezTo>
                    <a:pt x="15" y="20"/>
                    <a:pt x="19" y="0"/>
                    <a:pt x="11" y="5"/>
                  </a:cubicBezTo>
                  <a:cubicBezTo>
                    <a:pt x="8" y="7"/>
                    <a:pt x="3" y="14"/>
                    <a:pt x="3" y="16"/>
                  </a:cubicBezTo>
                  <a:cubicBezTo>
                    <a:pt x="3" y="18"/>
                    <a:pt x="0" y="28"/>
                    <a:pt x="3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4" name="Freeform 15"/>
            <p:cNvSpPr>
              <a:spLocks noChangeArrowheads="1"/>
            </p:cNvSpPr>
            <p:nvPr/>
          </p:nvSpPr>
          <p:spPr bwMode="auto">
            <a:xfrm>
              <a:off x="4419768" y="2429686"/>
              <a:ext cx="45973" cy="24877"/>
            </a:xfrm>
            <a:custGeom>
              <a:avLst/>
              <a:gdLst>
                <a:gd name="T0" fmla="*/ 40332065 w 31"/>
                <a:gd name="T1" fmla="*/ 5730003 h 18"/>
                <a:gd name="T2" fmla="*/ 15364795 w 31"/>
                <a:gd name="T3" fmla="*/ 3820001 h 18"/>
                <a:gd name="T4" fmla="*/ 1920773 w 31"/>
                <a:gd name="T5" fmla="*/ 5730003 h 18"/>
                <a:gd name="T6" fmla="*/ 24967275 w 31"/>
                <a:gd name="T7" fmla="*/ 19101387 h 18"/>
                <a:gd name="T8" fmla="*/ 48013778 w 31"/>
                <a:gd name="T9" fmla="*/ 30561392 h 18"/>
                <a:gd name="T10" fmla="*/ 55695480 w 31"/>
                <a:gd name="T11" fmla="*/ 17191387 h 18"/>
                <a:gd name="T12" fmla="*/ 57616252 w 31"/>
                <a:gd name="T13" fmla="*/ 3820001 h 18"/>
                <a:gd name="T14" fmla="*/ 40332065 w 31"/>
                <a:gd name="T15" fmla="*/ 5730003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18"/>
                <a:gd name="T26" fmla="*/ 31 w 31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18">
                  <a:moveTo>
                    <a:pt x="21" y="3"/>
                  </a:moveTo>
                  <a:cubicBezTo>
                    <a:pt x="18" y="4"/>
                    <a:pt x="11" y="3"/>
                    <a:pt x="8" y="2"/>
                  </a:cubicBezTo>
                  <a:cubicBezTo>
                    <a:pt x="5" y="0"/>
                    <a:pt x="2" y="2"/>
                    <a:pt x="1" y="3"/>
                  </a:cubicBezTo>
                  <a:cubicBezTo>
                    <a:pt x="0" y="5"/>
                    <a:pt x="10" y="8"/>
                    <a:pt x="13" y="10"/>
                  </a:cubicBezTo>
                  <a:cubicBezTo>
                    <a:pt x="16" y="11"/>
                    <a:pt x="19" y="14"/>
                    <a:pt x="25" y="16"/>
                  </a:cubicBezTo>
                  <a:cubicBezTo>
                    <a:pt x="30" y="18"/>
                    <a:pt x="29" y="12"/>
                    <a:pt x="29" y="9"/>
                  </a:cubicBezTo>
                  <a:cubicBezTo>
                    <a:pt x="28" y="7"/>
                    <a:pt x="29" y="4"/>
                    <a:pt x="30" y="2"/>
                  </a:cubicBezTo>
                  <a:cubicBezTo>
                    <a:pt x="31" y="1"/>
                    <a:pt x="24" y="2"/>
                    <a:pt x="21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6" name="Freeform 16"/>
            <p:cNvSpPr>
              <a:spLocks noChangeArrowheads="1"/>
            </p:cNvSpPr>
            <p:nvPr/>
          </p:nvSpPr>
          <p:spPr bwMode="auto">
            <a:xfrm>
              <a:off x="4584304" y="2469263"/>
              <a:ext cx="52023" cy="7915"/>
            </a:xfrm>
            <a:custGeom>
              <a:avLst/>
              <a:gdLst>
                <a:gd name="T0" fmla="*/ 55947766 w 35"/>
                <a:gd name="T1" fmla="*/ 10441203 h 6"/>
                <a:gd name="T2" fmla="*/ 25080657 w 35"/>
                <a:gd name="T3" fmla="*/ 1739981 h 6"/>
                <a:gd name="T4" fmla="*/ 1929281 w 35"/>
                <a:gd name="T5" fmla="*/ 3479962 h 6"/>
                <a:gd name="T6" fmla="*/ 23151377 w 35"/>
                <a:gd name="T7" fmla="*/ 8701223 h 6"/>
                <a:gd name="T8" fmla="*/ 55947766 w 35"/>
                <a:gd name="T9" fmla="*/ 1044120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6"/>
                <a:gd name="T17" fmla="*/ 35 w 35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6">
                  <a:moveTo>
                    <a:pt x="29" y="6"/>
                  </a:moveTo>
                  <a:cubicBezTo>
                    <a:pt x="35" y="5"/>
                    <a:pt x="17" y="1"/>
                    <a:pt x="13" y="1"/>
                  </a:cubicBezTo>
                  <a:cubicBezTo>
                    <a:pt x="8" y="0"/>
                    <a:pt x="3" y="1"/>
                    <a:pt x="1" y="2"/>
                  </a:cubicBezTo>
                  <a:cubicBezTo>
                    <a:pt x="0" y="3"/>
                    <a:pt x="9" y="4"/>
                    <a:pt x="12" y="5"/>
                  </a:cubicBezTo>
                  <a:cubicBezTo>
                    <a:pt x="16" y="6"/>
                    <a:pt x="22" y="6"/>
                    <a:pt x="29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7" name="Freeform 17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3937047" y="1500180"/>
              <a:ext cx="2884225" cy="2116830"/>
            </a:xfrm>
            <a:custGeom>
              <a:avLst/>
              <a:gdLst>
                <a:gd name="T0" fmla="*/ 2147483647 w 1948"/>
                <a:gd name="T1" fmla="*/ 381925779 h 1528"/>
                <a:gd name="T2" fmla="*/ 2147483647 w 1948"/>
                <a:gd name="T3" fmla="*/ 282125779 h 1528"/>
                <a:gd name="T4" fmla="*/ 2147483647 w 1948"/>
                <a:gd name="T5" fmla="*/ 274448117 h 1528"/>
                <a:gd name="T6" fmla="*/ 2147483647 w 1948"/>
                <a:gd name="T7" fmla="*/ 182325866 h 1528"/>
                <a:gd name="T8" fmla="*/ 2101944762 w 1948"/>
                <a:gd name="T9" fmla="*/ 71010779 h 1528"/>
                <a:gd name="T10" fmla="*/ 1828194727 w 1948"/>
                <a:gd name="T11" fmla="*/ 272529394 h 1528"/>
                <a:gd name="T12" fmla="*/ 1707590800 w 1948"/>
                <a:gd name="T13" fmla="*/ 387683333 h 1528"/>
                <a:gd name="T14" fmla="*/ 1671218824 w 1948"/>
                <a:gd name="T15" fmla="*/ 303237273 h 1528"/>
                <a:gd name="T16" fmla="*/ 1443412138 w 1948"/>
                <a:gd name="T17" fmla="*/ 420309935 h 1528"/>
                <a:gd name="T18" fmla="*/ 1213690900 w 1948"/>
                <a:gd name="T19" fmla="*/ 493240801 h 1528"/>
                <a:gd name="T20" fmla="*/ 997371174 w 1948"/>
                <a:gd name="T21" fmla="*/ 485563138 h 1528"/>
                <a:gd name="T22" fmla="*/ 947597686 w 1948"/>
                <a:gd name="T23" fmla="*/ 368490563 h 1528"/>
                <a:gd name="T24" fmla="*/ 832737067 w 1948"/>
                <a:gd name="T25" fmla="*/ 351217814 h 1528"/>
                <a:gd name="T26" fmla="*/ 714049248 w 1948"/>
                <a:gd name="T27" fmla="*/ 435663874 h 1528"/>
                <a:gd name="T28" fmla="*/ 568558577 w 1948"/>
                <a:gd name="T29" fmla="*/ 635262316 h 1528"/>
                <a:gd name="T30" fmla="*/ 610673860 w 1948"/>
                <a:gd name="T31" fmla="*/ 740819956 h 1528"/>
                <a:gd name="T32" fmla="*/ 733191474 w 1948"/>
                <a:gd name="T33" fmla="*/ 677485303 h 1528"/>
                <a:gd name="T34" fmla="*/ 851880503 w 1948"/>
                <a:gd name="T35" fmla="*/ 725465844 h 1528"/>
                <a:gd name="T36" fmla="*/ 794451577 w 1948"/>
                <a:gd name="T37" fmla="*/ 854053701 h 1528"/>
                <a:gd name="T38" fmla="*/ 597273732 w 1948"/>
                <a:gd name="T39" fmla="*/ 882842857 h 1528"/>
                <a:gd name="T40" fmla="*/ 568558577 w 1948"/>
                <a:gd name="T41" fmla="*/ 875165194 h 1528"/>
                <a:gd name="T42" fmla="*/ 438384315 w 1948"/>
                <a:gd name="T43" fmla="*/ 974965108 h 1528"/>
                <a:gd name="T44" fmla="*/ 225891530 w 1948"/>
                <a:gd name="T45" fmla="*/ 1207190151 h 1528"/>
                <a:gd name="T46" fmla="*/ 451784444 w 1948"/>
                <a:gd name="T47" fmla="*/ 1199513874 h 1528"/>
                <a:gd name="T48" fmla="*/ 714049248 w 1948"/>
                <a:gd name="T49" fmla="*/ 1260929631 h 1528"/>
                <a:gd name="T50" fmla="*/ 719791172 w 1948"/>
                <a:gd name="T51" fmla="*/ 1174563549 h 1528"/>
                <a:gd name="T52" fmla="*/ 805936809 w 1948"/>
                <a:gd name="T53" fmla="*/ 1283959848 h 1528"/>
                <a:gd name="T54" fmla="*/ 913140607 w 1948"/>
                <a:gd name="T55" fmla="*/ 1224464198 h 1528"/>
                <a:gd name="T56" fmla="*/ 1050973073 w 1948"/>
                <a:gd name="T57" fmla="*/ 1130421839 h 1528"/>
                <a:gd name="T58" fmla="*/ 1162003898 w 1948"/>
                <a:gd name="T59" fmla="*/ 1168805995 h 1528"/>
                <a:gd name="T60" fmla="*/ 934197557 w 1948"/>
                <a:gd name="T61" fmla="*/ 1312747618 h 1528"/>
                <a:gd name="T62" fmla="*/ 1052886586 w 1948"/>
                <a:gd name="T63" fmla="*/ 1418305086 h 1528"/>
                <a:gd name="T64" fmla="*/ 603017039 w 1948"/>
                <a:gd name="T65" fmla="*/ 1397193592 h 1528"/>
                <a:gd name="T66" fmla="*/ 199091273 w 1948"/>
                <a:gd name="T67" fmla="*/ 1414466254 h 1528"/>
                <a:gd name="T68" fmla="*/ 21058339 w 1948"/>
                <a:gd name="T69" fmla="*/ 1759926774 h 1528"/>
                <a:gd name="T70" fmla="*/ 80402178 w 1948"/>
                <a:gd name="T71" fmla="*/ 1913464782 h 1528"/>
                <a:gd name="T72" fmla="*/ 313951892 w 1948"/>
                <a:gd name="T73" fmla="*/ 1980638094 h 1528"/>
                <a:gd name="T74" fmla="*/ 428812597 w 1948"/>
                <a:gd name="T75" fmla="*/ 1949930215 h 1528"/>
                <a:gd name="T76" fmla="*/ 522614883 w 1948"/>
                <a:gd name="T77" fmla="*/ 2099629393 h 1528"/>
                <a:gd name="T78" fmla="*/ 574301884 w 1948"/>
                <a:gd name="T79" fmla="*/ 2147483647 h 1528"/>
                <a:gd name="T80" fmla="*/ 673847478 w 1948"/>
                <a:gd name="T81" fmla="*/ 2147483647 h 1528"/>
                <a:gd name="T82" fmla="*/ 1091173459 w 1948"/>
                <a:gd name="T83" fmla="*/ 2147483647 h 1528"/>
                <a:gd name="T84" fmla="*/ 1206034078 w 1948"/>
                <a:gd name="T85" fmla="*/ 2116902055 h 1528"/>
                <a:gd name="T86" fmla="*/ 1144775358 w 1948"/>
                <a:gd name="T87" fmla="*/ 1717703787 h 1528"/>
                <a:gd name="T88" fmla="*/ 1217519310 w 1948"/>
                <a:gd name="T89" fmla="*/ 1731139003 h 1528"/>
                <a:gd name="T90" fmla="*/ 1487442664 w 1948"/>
                <a:gd name="T91" fmla="*/ 1708107401 h 1528"/>
                <a:gd name="T92" fmla="*/ 1387896725 w 1948"/>
                <a:gd name="T93" fmla="*/ 1569923332 h 1528"/>
                <a:gd name="T94" fmla="*/ 1338123237 w 1948"/>
                <a:gd name="T95" fmla="*/ 1460528419 h 1528"/>
                <a:gd name="T96" fmla="*/ 1738220852 w 1948"/>
                <a:gd name="T97" fmla="*/ 1617903873 h 1528"/>
                <a:gd name="T98" fmla="*/ 2147483647 w 1948"/>
                <a:gd name="T99" fmla="*/ 1633257813 h 1528"/>
                <a:gd name="T100" fmla="*/ 2147483647 w 1948"/>
                <a:gd name="T101" fmla="*/ 1815583592 h 1528"/>
                <a:gd name="T102" fmla="*/ 2147483647 w 1948"/>
                <a:gd name="T103" fmla="*/ 2051648852 h 1528"/>
                <a:gd name="T104" fmla="*/ 2147483647 w 1948"/>
                <a:gd name="T105" fmla="*/ 1815583592 h 1528"/>
                <a:gd name="T106" fmla="*/ 2147483647 w 1948"/>
                <a:gd name="T107" fmla="*/ 1658208137 h 1528"/>
                <a:gd name="T108" fmla="*/ 2147483647 w 1948"/>
                <a:gd name="T109" fmla="*/ 1502751406 h 1528"/>
                <a:gd name="T110" fmla="*/ 2147483647 w 1948"/>
                <a:gd name="T111" fmla="*/ 1251333246 h 1528"/>
                <a:gd name="T112" fmla="*/ 2147483647 w 1948"/>
                <a:gd name="T113" fmla="*/ 1293556233 h 1528"/>
                <a:gd name="T114" fmla="*/ 2147483647 w 1948"/>
                <a:gd name="T115" fmla="*/ 896276688 h 1528"/>
                <a:gd name="T116" fmla="*/ 2147483647 w 1948"/>
                <a:gd name="T117" fmla="*/ 742738679 h 1528"/>
                <a:gd name="T118" fmla="*/ 2147483647 w 1948"/>
                <a:gd name="T119" fmla="*/ 982641385 h 1528"/>
                <a:gd name="T120" fmla="*/ 2147483647 w 1948"/>
                <a:gd name="T121" fmla="*/ 704354350 h 1528"/>
                <a:gd name="T122" fmla="*/ 2147483647 w 1948"/>
                <a:gd name="T123" fmla="*/ 533543679 h 15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48"/>
                <a:gd name="T187" fmla="*/ 0 h 1528"/>
                <a:gd name="T188" fmla="*/ 1948 w 1948"/>
                <a:gd name="T189" fmla="*/ 1528 h 15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48" h="1528">
                  <a:moveTo>
                    <a:pt x="1940" y="269"/>
                  </a:moveTo>
                  <a:cubicBezTo>
                    <a:pt x="1934" y="268"/>
                    <a:pt x="1933" y="263"/>
                    <a:pt x="1932" y="261"/>
                  </a:cubicBezTo>
                  <a:cubicBezTo>
                    <a:pt x="1930" y="259"/>
                    <a:pt x="1929" y="260"/>
                    <a:pt x="1928" y="261"/>
                  </a:cubicBezTo>
                  <a:cubicBezTo>
                    <a:pt x="1926" y="262"/>
                    <a:pt x="1923" y="254"/>
                    <a:pt x="1921" y="255"/>
                  </a:cubicBezTo>
                  <a:cubicBezTo>
                    <a:pt x="1918" y="255"/>
                    <a:pt x="1914" y="253"/>
                    <a:pt x="1913" y="253"/>
                  </a:cubicBezTo>
                  <a:cubicBezTo>
                    <a:pt x="1912" y="254"/>
                    <a:pt x="1905" y="252"/>
                    <a:pt x="1904" y="254"/>
                  </a:cubicBezTo>
                  <a:cubicBezTo>
                    <a:pt x="1902" y="255"/>
                    <a:pt x="1906" y="265"/>
                    <a:pt x="1904" y="265"/>
                  </a:cubicBezTo>
                  <a:cubicBezTo>
                    <a:pt x="1903" y="266"/>
                    <a:pt x="1897" y="249"/>
                    <a:pt x="1897" y="248"/>
                  </a:cubicBezTo>
                  <a:cubicBezTo>
                    <a:pt x="1896" y="246"/>
                    <a:pt x="1893" y="242"/>
                    <a:pt x="1892" y="242"/>
                  </a:cubicBezTo>
                  <a:cubicBezTo>
                    <a:pt x="1891" y="242"/>
                    <a:pt x="1882" y="241"/>
                    <a:pt x="1877" y="241"/>
                  </a:cubicBezTo>
                  <a:cubicBezTo>
                    <a:pt x="1873" y="240"/>
                    <a:pt x="1869" y="233"/>
                    <a:pt x="1866" y="232"/>
                  </a:cubicBezTo>
                  <a:cubicBezTo>
                    <a:pt x="1862" y="232"/>
                    <a:pt x="1856" y="230"/>
                    <a:pt x="1852" y="228"/>
                  </a:cubicBezTo>
                  <a:cubicBezTo>
                    <a:pt x="1848" y="226"/>
                    <a:pt x="1847" y="225"/>
                    <a:pt x="1840" y="223"/>
                  </a:cubicBezTo>
                  <a:cubicBezTo>
                    <a:pt x="1834" y="220"/>
                    <a:pt x="1833" y="218"/>
                    <a:pt x="1830" y="216"/>
                  </a:cubicBezTo>
                  <a:cubicBezTo>
                    <a:pt x="1827" y="214"/>
                    <a:pt x="1825" y="215"/>
                    <a:pt x="1823" y="214"/>
                  </a:cubicBezTo>
                  <a:cubicBezTo>
                    <a:pt x="1820" y="213"/>
                    <a:pt x="1819" y="208"/>
                    <a:pt x="1816" y="207"/>
                  </a:cubicBezTo>
                  <a:cubicBezTo>
                    <a:pt x="1813" y="206"/>
                    <a:pt x="1806" y="204"/>
                    <a:pt x="1802" y="203"/>
                  </a:cubicBezTo>
                  <a:cubicBezTo>
                    <a:pt x="1798" y="202"/>
                    <a:pt x="1799" y="199"/>
                    <a:pt x="1792" y="196"/>
                  </a:cubicBezTo>
                  <a:cubicBezTo>
                    <a:pt x="1785" y="194"/>
                    <a:pt x="1765" y="196"/>
                    <a:pt x="1758" y="195"/>
                  </a:cubicBezTo>
                  <a:cubicBezTo>
                    <a:pt x="1752" y="195"/>
                    <a:pt x="1747" y="190"/>
                    <a:pt x="1746" y="192"/>
                  </a:cubicBezTo>
                  <a:cubicBezTo>
                    <a:pt x="1744" y="194"/>
                    <a:pt x="1747" y="195"/>
                    <a:pt x="1749" y="197"/>
                  </a:cubicBezTo>
                  <a:cubicBezTo>
                    <a:pt x="1750" y="198"/>
                    <a:pt x="1744" y="198"/>
                    <a:pt x="1745" y="200"/>
                  </a:cubicBezTo>
                  <a:cubicBezTo>
                    <a:pt x="1745" y="202"/>
                    <a:pt x="1747" y="204"/>
                    <a:pt x="1750" y="204"/>
                  </a:cubicBezTo>
                  <a:cubicBezTo>
                    <a:pt x="1753" y="205"/>
                    <a:pt x="1752" y="206"/>
                    <a:pt x="1752" y="208"/>
                  </a:cubicBezTo>
                  <a:cubicBezTo>
                    <a:pt x="1751" y="210"/>
                    <a:pt x="1752" y="212"/>
                    <a:pt x="1755" y="213"/>
                  </a:cubicBezTo>
                  <a:cubicBezTo>
                    <a:pt x="1757" y="214"/>
                    <a:pt x="1755" y="216"/>
                    <a:pt x="1753" y="217"/>
                  </a:cubicBezTo>
                  <a:cubicBezTo>
                    <a:pt x="1752" y="217"/>
                    <a:pt x="1753" y="222"/>
                    <a:pt x="1751" y="222"/>
                  </a:cubicBezTo>
                  <a:cubicBezTo>
                    <a:pt x="1750" y="223"/>
                    <a:pt x="1747" y="219"/>
                    <a:pt x="1746" y="218"/>
                  </a:cubicBezTo>
                  <a:cubicBezTo>
                    <a:pt x="1744" y="218"/>
                    <a:pt x="1746" y="222"/>
                    <a:pt x="1745" y="223"/>
                  </a:cubicBezTo>
                  <a:cubicBezTo>
                    <a:pt x="1745" y="224"/>
                    <a:pt x="1740" y="217"/>
                    <a:pt x="1740" y="215"/>
                  </a:cubicBezTo>
                  <a:cubicBezTo>
                    <a:pt x="1739" y="213"/>
                    <a:pt x="1731" y="210"/>
                    <a:pt x="1729" y="208"/>
                  </a:cubicBezTo>
                  <a:cubicBezTo>
                    <a:pt x="1727" y="206"/>
                    <a:pt x="1726" y="200"/>
                    <a:pt x="1724" y="199"/>
                  </a:cubicBezTo>
                  <a:cubicBezTo>
                    <a:pt x="1721" y="198"/>
                    <a:pt x="1722" y="199"/>
                    <a:pt x="1722" y="201"/>
                  </a:cubicBezTo>
                  <a:cubicBezTo>
                    <a:pt x="1722" y="203"/>
                    <a:pt x="1705" y="202"/>
                    <a:pt x="1699" y="201"/>
                  </a:cubicBezTo>
                  <a:cubicBezTo>
                    <a:pt x="1694" y="199"/>
                    <a:pt x="1682" y="198"/>
                    <a:pt x="1679" y="199"/>
                  </a:cubicBezTo>
                  <a:cubicBezTo>
                    <a:pt x="1675" y="200"/>
                    <a:pt x="1672" y="203"/>
                    <a:pt x="1672" y="206"/>
                  </a:cubicBezTo>
                  <a:cubicBezTo>
                    <a:pt x="1671" y="208"/>
                    <a:pt x="1674" y="216"/>
                    <a:pt x="1673" y="217"/>
                  </a:cubicBezTo>
                  <a:cubicBezTo>
                    <a:pt x="1672" y="218"/>
                    <a:pt x="1668" y="210"/>
                    <a:pt x="1668" y="208"/>
                  </a:cubicBezTo>
                  <a:cubicBezTo>
                    <a:pt x="1669" y="207"/>
                    <a:pt x="1665" y="206"/>
                    <a:pt x="1662" y="204"/>
                  </a:cubicBezTo>
                  <a:cubicBezTo>
                    <a:pt x="1658" y="201"/>
                    <a:pt x="1656" y="199"/>
                    <a:pt x="1653" y="197"/>
                  </a:cubicBezTo>
                  <a:cubicBezTo>
                    <a:pt x="1650" y="195"/>
                    <a:pt x="1652" y="196"/>
                    <a:pt x="1652" y="194"/>
                  </a:cubicBezTo>
                  <a:cubicBezTo>
                    <a:pt x="1652" y="192"/>
                    <a:pt x="1650" y="190"/>
                    <a:pt x="1648" y="187"/>
                  </a:cubicBezTo>
                  <a:cubicBezTo>
                    <a:pt x="1646" y="183"/>
                    <a:pt x="1640" y="176"/>
                    <a:pt x="1634" y="174"/>
                  </a:cubicBezTo>
                  <a:cubicBezTo>
                    <a:pt x="1628" y="172"/>
                    <a:pt x="1613" y="173"/>
                    <a:pt x="1605" y="174"/>
                  </a:cubicBezTo>
                  <a:cubicBezTo>
                    <a:pt x="1598" y="175"/>
                    <a:pt x="1588" y="178"/>
                    <a:pt x="1584" y="178"/>
                  </a:cubicBezTo>
                  <a:cubicBezTo>
                    <a:pt x="1580" y="178"/>
                    <a:pt x="1575" y="175"/>
                    <a:pt x="1572" y="173"/>
                  </a:cubicBezTo>
                  <a:cubicBezTo>
                    <a:pt x="1569" y="172"/>
                    <a:pt x="1560" y="163"/>
                    <a:pt x="1557" y="161"/>
                  </a:cubicBezTo>
                  <a:cubicBezTo>
                    <a:pt x="1555" y="158"/>
                    <a:pt x="1550" y="159"/>
                    <a:pt x="1551" y="157"/>
                  </a:cubicBezTo>
                  <a:cubicBezTo>
                    <a:pt x="1551" y="155"/>
                    <a:pt x="1555" y="157"/>
                    <a:pt x="1557" y="157"/>
                  </a:cubicBezTo>
                  <a:cubicBezTo>
                    <a:pt x="1558" y="158"/>
                    <a:pt x="1556" y="152"/>
                    <a:pt x="1554" y="150"/>
                  </a:cubicBezTo>
                  <a:cubicBezTo>
                    <a:pt x="1552" y="148"/>
                    <a:pt x="1547" y="145"/>
                    <a:pt x="1542" y="145"/>
                  </a:cubicBezTo>
                  <a:cubicBezTo>
                    <a:pt x="1537" y="145"/>
                    <a:pt x="1535" y="143"/>
                    <a:pt x="1530" y="143"/>
                  </a:cubicBezTo>
                  <a:cubicBezTo>
                    <a:pt x="1526" y="143"/>
                    <a:pt x="1528" y="144"/>
                    <a:pt x="1527" y="145"/>
                  </a:cubicBezTo>
                  <a:cubicBezTo>
                    <a:pt x="1525" y="145"/>
                    <a:pt x="1522" y="144"/>
                    <a:pt x="1520" y="144"/>
                  </a:cubicBezTo>
                  <a:cubicBezTo>
                    <a:pt x="1517" y="144"/>
                    <a:pt x="1515" y="147"/>
                    <a:pt x="1514" y="148"/>
                  </a:cubicBezTo>
                  <a:cubicBezTo>
                    <a:pt x="1512" y="149"/>
                    <a:pt x="1507" y="148"/>
                    <a:pt x="1503" y="148"/>
                  </a:cubicBezTo>
                  <a:cubicBezTo>
                    <a:pt x="1499" y="148"/>
                    <a:pt x="1502" y="147"/>
                    <a:pt x="1503" y="145"/>
                  </a:cubicBezTo>
                  <a:cubicBezTo>
                    <a:pt x="1505" y="144"/>
                    <a:pt x="1504" y="143"/>
                    <a:pt x="1503" y="142"/>
                  </a:cubicBezTo>
                  <a:cubicBezTo>
                    <a:pt x="1502" y="141"/>
                    <a:pt x="1504" y="140"/>
                    <a:pt x="1506" y="140"/>
                  </a:cubicBezTo>
                  <a:cubicBezTo>
                    <a:pt x="1509" y="140"/>
                    <a:pt x="1521" y="143"/>
                    <a:pt x="1524" y="143"/>
                  </a:cubicBezTo>
                  <a:cubicBezTo>
                    <a:pt x="1527" y="142"/>
                    <a:pt x="1508" y="137"/>
                    <a:pt x="1502" y="137"/>
                  </a:cubicBezTo>
                  <a:cubicBezTo>
                    <a:pt x="1495" y="137"/>
                    <a:pt x="1479" y="135"/>
                    <a:pt x="1476" y="136"/>
                  </a:cubicBezTo>
                  <a:cubicBezTo>
                    <a:pt x="1473" y="137"/>
                    <a:pt x="1463" y="140"/>
                    <a:pt x="1461" y="140"/>
                  </a:cubicBezTo>
                  <a:cubicBezTo>
                    <a:pt x="1459" y="140"/>
                    <a:pt x="1459" y="144"/>
                    <a:pt x="1461" y="147"/>
                  </a:cubicBezTo>
                  <a:cubicBezTo>
                    <a:pt x="1462" y="150"/>
                    <a:pt x="1462" y="147"/>
                    <a:pt x="1464" y="146"/>
                  </a:cubicBezTo>
                  <a:cubicBezTo>
                    <a:pt x="1465" y="145"/>
                    <a:pt x="1466" y="147"/>
                    <a:pt x="1469" y="148"/>
                  </a:cubicBezTo>
                  <a:cubicBezTo>
                    <a:pt x="1472" y="149"/>
                    <a:pt x="1466" y="148"/>
                    <a:pt x="1467" y="149"/>
                  </a:cubicBezTo>
                  <a:cubicBezTo>
                    <a:pt x="1467" y="150"/>
                    <a:pt x="1466" y="150"/>
                    <a:pt x="1464" y="152"/>
                  </a:cubicBezTo>
                  <a:cubicBezTo>
                    <a:pt x="1463" y="155"/>
                    <a:pt x="1471" y="160"/>
                    <a:pt x="1472" y="162"/>
                  </a:cubicBezTo>
                  <a:cubicBezTo>
                    <a:pt x="1473" y="163"/>
                    <a:pt x="1471" y="162"/>
                    <a:pt x="1469" y="162"/>
                  </a:cubicBezTo>
                  <a:cubicBezTo>
                    <a:pt x="1467" y="162"/>
                    <a:pt x="1467" y="163"/>
                    <a:pt x="1465" y="164"/>
                  </a:cubicBezTo>
                  <a:cubicBezTo>
                    <a:pt x="1464" y="165"/>
                    <a:pt x="1460" y="160"/>
                    <a:pt x="1461" y="159"/>
                  </a:cubicBezTo>
                  <a:cubicBezTo>
                    <a:pt x="1461" y="158"/>
                    <a:pt x="1456" y="158"/>
                    <a:pt x="1454" y="159"/>
                  </a:cubicBezTo>
                  <a:cubicBezTo>
                    <a:pt x="1452" y="160"/>
                    <a:pt x="1456" y="164"/>
                    <a:pt x="1457" y="165"/>
                  </a:cubicBezTo>
                  <a:cubicBezTo>
                    <a:pt x="1459" y="167"/>
                    <a:pt x="1456" y="166"/>
                    <a:pt x="1454" y="166"/>
                  </a:cubicBezTo>
                  <a:cubicBezTo>
                    <a:pt x="1453" y="166"/>
                    <a:pt x="1455" y="171"/>
                    <a:pt x="1453" y="171"/>
                  </a:cubicBezTo>
                  <a:cubicBezTo>
                    <a:pt x="1451" y="171"/>
                    <a:pt x="1447" y="165"/>
                    <a:pt x="1444" y="164"/>
                  </a:cubicBezTo>
                  <a:cubicBezTo>
                    <a:pt x="1440" y="162"/>
                    <a:pt x="1439" y="161"/>
                    <a:pt x="1436" y="161"/>
                  </a:cubicBezTo>
                  <a:cubicBezTo>
                    <a:pt x="1433" y="162"/>
                    <a:pt x="1432" y="159"/>
                    <a:pt x="1427" y="159"/>
                  </a:cubicBezTo>
                  <a:cubicBezTo>
                    <a:pt x="1423" y="158"/>
                    <a:pt x="1422" y="161"/>
                    <a:pt x="1421" y="162"/>
                  </a:cubicBezTo>
                  <a:cubicBezTo>
                    <a:pt x="1420" y="163"/>
                    <a:pt x="1417" y="163"/>
                    <a:pt x="1414" y="163"/>
                  </a:cubicBezTo>
                  <a:cubicBezTo>
                    <a:pt x="1412" y="163"/>
                    <a:pt x="1408" y="155"/>
                    <a:pt x="1405" y="153"/>
                  </a:cubicBezTo>
                  <a:cubicBezTo>
                    <a:pt x="1403" y="151"/>
                    <a:pt x="1404" y="153"/>
                    <a:pt x="1402" y="157"/>
                  </a:cubicBezTo>
                  <a:cubicBezTo>
                    <a:pt x="1400" y="160"/>
                    <a:pt x="1400" y="164"/>
                    <a:pt x="1402" y="169"/>
                  </a:cubicBezTo>
                  <a:cubicBezTo>
                    <a:pt x="1403" y="174"/>
                    <a:pt x="1398" y="178"/>
                    <a:pt x="1397" y="179"/>
                  </a:cubicBezTo>
                  <a:cubicBezTo>
                    <a:pt x="1396" y="180"/>
                    <a:pt x="1395" y="176"/>
                    <a:pt x="1394" y="175"/>
                  </a:cubicBezTo>
                  <a:cubicBezTo>
                    <a:pt x="1393" y="174"/>
                    <a:pt x="1390" y="174"/>
                    <a:pt x="1389" y="174"/>
                  </a:cubicBezTo>
                  <a:cubicBezTo>
                    <a:pt x="1387" y="174"/>
                    <a:pt x="1386" y="171"/>
                    <a:pt x="1385" y="169"/>
                  </a:cubicBezTo>
                  <a:cubicBezTo>
                    <a:pt x="1385" y="167"/>
                    <a:pt x="1383" y="166"/>
                    <a:pt x="1382" y="165"/>
                  </a:cubicBezTo>
                  <a:cubicBezTo>
                    <a:pt x="1380" y="163"/>
                    <a:pt x="1380" y="162"/>
                    <a:pt x="1376" y="160"/>
                  </a:cubicBezTo>
                  <a:cubicBezTo>
                    <a:pt x="1372" y="158"/>
                    <a:pt x="1374" y="158"/>
                    <a:pt x="1372" y="155"/>
                  </a:cubicBezTo>
                  <a:cubicBezTo>
                    <a:pt x="1371" y="153"/>
                    <a:pt x="1370" y="155"/>
                    <a:pt x="1369" y="155"/>
                  </a:cubicBezTo>
                  <a:cubicBezTo>
                    <a:pt x="1368" y="155"/>
                    <a:pt x="1367" y="153"/>
                    <a:pt x="1367" y="152"/>
                  </a:cubicBezTo>
                  <a:cubicBezTo>
                    <a:pt x="1366" y="150"/>
                    <a:pt x="1364" y="151"/>
                    <a:pt x="1363" y="152"/>
                  </a:cubicBezTo>
                  <a:cubicBezTo>
                    <a:pt x="1362" y="152"/>
                    <a:pt x="1359" y="146"/>
                    <a:pt x="1358" y="145"/>
                  </a:cubicBezTo>
                  <a:cubicBezTo>
                    <a:pt x="1356" y="144"/>
                    <a:pt x="1352" y="143"/>
                    <a:pt x="1350" y="143"/>
                  </a:cubicBezTo>
                  <a:cubicBezTo>
                    <a:pt x="1347" y="144"/>
                    <a:pt x="1343" y="140"/>
                    <a:pt x="1343" y="138"/>
                  </a:cubicBezTo>
                  <a:cubicBezTo>
                    <a:pt x="1343" y="137"/>
                    <a:pt x="1353" y="140"/>
                    <a:pt x="1357" y="142"/>
                  </a:cubicBezTo>
                  <a:cubicBezTo>
                    <a:pt x="1361" y="143"/>
                    <a:pt x="1361" y="145"/>
                    <a:pt x="1365" y="148"/>
                  </a:cubicBezTo>
                  <a:cubicBezTo>
                    <a:pt x="1368" y="150"/>
                    <a:pt x="1371" y="151"/>
                    <a:pt x="1371" y="149"/>
                  </a:cubicBezTo>
                  <a:cubicBezTo>
                    <a:pt x="1370" y="147"/>
                    <a:pt x="1369" y="134"/>
                    <a:pt x="1369" y="132"/>
                  </a:cubicBezTo>
                  <a:cubicBezTo>
                    <a:pt x="1368" y="129"/>
                    <a:pt x="1364" y="128"/>
                    <a:pt x="1360" y="126"/>
                  </a:cubicBezTo>
                  <a:cubicBezTo>
                    <a:pt x="1356" y="123"/>
                    <a:pt x="1358" y="120"/>
                    <a:pt x="1354" y="119"/>
                  </a:cubicBezTo>
                  <a:cubicBezTo>
                    <a:pt x="1350" y="118"/>
                    <a:pt x="1352" y="117"/>
                    <a:pt x="1349" y="117"/>
                  </a:cubicBezTo>
                  <a:cubicBezTo>
                    <a:pt x="1346" y="117"/>
                    <a:pt x="1342" y="115"/>
                    <a:pt x="1341" y="116"/>
                  </a:cubicBezTo>
                  <a:cubicBezTo>
                    <a:pt x="1340" y="117"/>
                    <a:pt x="1338" y="117"/>
                    <a:pt x="1333" y="116"/>
                  </a:cubicBezTo>
                  <a:cubicBezTo>
                    <a:pt x="1329" y="115"/>
                    <a:pt x="1326" y="116"/>
                    <a:pt x="1324" y="114"/>
                  </a:cubicBezTo>
                  <a:cubicBezTo>
                    <a:pt x="1322" y="111"/>
                    <a:pt x="1322" y="110"/>
                    <a:pt x="1318" y="110"/>
                  </a:cubicBezTo>
                  <a:cubicBezTo>
                    <a:pt x="1315" y="110"/>
                    <a:pt x="1313" y="108"/>
                    <a:pt x="1311" y="108"/>
                  </a:cubicBezTo>
                  <a:cubicBezTo>
                    <a:pt x="1309" y="108"/>
                    <a:pt x="1307" y="111"/>
                    <a:pt x="1306" y="113"/>
                  </a:cubicBezTo>
                  <a:cubicBezTo>
                    <a:pt x="1306" y="115"/>
                    <a:pt x="1310" y="117"/>
                    <a:pt x="1312" y="119"/>
                  </a:cubicBezTo>
                  <a:cubicBezTo>
                    <a:pt x="1315" y="120"/>
                    <a:pt x="1315" y="121"/>
                    <a:pt x="1312" y="122"/>
                  </a:cubicBezTo>
                  <a:cubicBezTo>
                    <a:pt x="1310" y="123"/>
                    <a:pt x="1311" y="123"/>
                    <a:pt x="1314" y="126"/>
                  </a:cubicBezTo>
                  <a:cubicBezTo>
                    <a:pt x="1317" y="129"/>
                    <a:pt x="1310" y="126"/>
                    <a:pt x="1312" y="129"/>
                  </a:cubicBezTo>
                  <a:cubicBezTo>
                    <a:pt x="1314" y="132"/>
                    <a:pt x="1306" y="131"/>
                    <a:pt x="1300" y="129"/>
                  </a:cubicBezTo>
                  <a:cubicBezTo>
                    <a:pt x="1294" y="127"/>
                    <a:pt x="1289" y="129"/>
                    <a:pt x="1287" y="129"/>
                  </a:cubicBezTo>
                  <a:cubicBezTo>
                    <a:pt x="1284" y="129"/>
                    <a:pt x="1281" y="121"/>
                    <a:pt x="1281" y="120"/>
                  </a:cubicBezTo>
                  <a:cubicBezTo>
                    <a:pt x="1280" y="119"/>
                    <a:pt x="1273" y="118"/>
                    <a:pt x="1269" y="119"/>
                  </a:cubicBezTo>
                  <a:cubicBezTo>
                    <a:pt x="1264" y="119"/>
                    <a:pt x="1258" y="115"/>
                    <a:pt x="1256" y="115"/>
                  </a:cubicBezTo>
                  <a:cubicBezTo>
                    <a:pt x="1253" y="114"/>
                    <a:pt x="1254" y="115"/>
                    <a:pt x="1252" y="116"/>
                  </a:cubicBezTo>
                  <a:cubicBezTo>
                    <a:pt x="1251" y="118"/>
                    <a:pt x="1241" y="112"/>
                    <a:pt x="1237" y="112"/>
                  </a:cubicBezTo>
                  <a:cubicBezTo>
                    <a:pt x="1233" y="112"/>
                    <a:pt x="1229" y="110"/>
                    <a:pt x="1228" y="113"/>
                  </a:cubicBezTo>
                  <a:cubicBezTo>
                    <a:pt x="1227" y="116"/>
                    <a:pt x="1233" y="120"/>
                    <a:pt x="1235" y="123"/>
                  </a:cubicBezTo>
                  <a:cubicBezTo>
                    <a:pt x="1237" y="126"/>
                    <a:pt x="1231" y="129"/>
                    <a:pt x="1229" y="130"/>
                  </a:cubicBezTo>
                  <a:cubicBezTo>
                    <a:pt x="1227" y="131"/>
                    <a:pt x="1230" y="126"/>
                    <a:pt x="1229" y="124"/>
                  </a:cubicBezTo>
                  <a:cubicBezTo>
                    <a:pt x="1229" y="122"/>
                    <a:pt x="1222" y="108"/>
                    <a:pt x="1221" y="106"/>
                  </a:cubicBezTo>
                  <a:cubicBezTo>
                    <a:pt x="1221" y="103"/>
                    <a:pt x="1217" y="104"/>
                    <a:pt x="1214" y="104"/>
                  </a:cubicBezTo>
                  <a:cubicBezTo>
                    <a:pt x="1211" y="105"/>
                    <a:pt x="1210" y="97"/>
                    <a:pt x="1209" y="95"/>
                  </a:cubicBezTo>
                  <a:cubicBezTo>
                    <a:pt x="1209" y="94"/>
                    <a:pt x="1208" y="97"/>
                    <a:pt x="1204" y="98"/>
                  </a:cubicBezTo>
                  <a:cubicBezTo>
                    <a:pt x="1201" y="99"/>
                    <a:pt x="1202" y="99"/>
                    <a:pt x="1198" y="102"/>
                  </a:cubicBezTo>
                  <a:cubicBezTo>
                    <a:pt x="1195" y="106"/>
                    <a:pt x="1193" y="106"/>
                    <a:pt x="1189" y="108"/>
                  </a:cubicBezTo>
                  <a:cubicBezTo>
                    <a:pt x="1185" y="110"/>
                    <a:pt x="1178" y="122"/>
                    <a:pt x="1174" y="125"/>
                  </a:cubicBezTo>
                  <a:cubicBezTo>
                    <a:pt x="1170" y="127"/>
                    <a:pt x="1173" y="119"/>
                    <a:pt x="1173" y="113"/>
                  </a:cubicBezTo>
                  <a:cubicBezTo>
                    <a:pt x="1173" y="107"/>
                    <a:pt x="1171" y="105"/>
                    <a:pt x="1170" y="103"/>
                  </a:cubicBezTo>
                  <a:cubicBezTo>
                    <a:pt x="1170" y="101"/>
                    <a:pt x="1176" y="105"/>
                    <a:pt x="1178" y="104"/>
                  </a:cubicBezTo>
                  <a:cubicBezTo>
                    <a:pt x="1180" y="103"/>
                    <a:pt x="1190" y="90"/>
                    <a:pt x="1193" y="88"/>
                  </a:cubicBezTo>
                  <a:cubicBezTo>
                    <a:pt x="1195" y="87"/>
                    <a:pt x="1196" y="86"/>
                    <a:pt x="1200" y="83"/>
                  </a:cubicBezTo>
                  <a:cubicBezTo>
                    <a:pt x="1204" y="81"/>
                    <a:pt x="1207" y="82"/>
                    <a:pt x="1212" y="78"/>
                  </a:cubicBezTo>
                  <a:cubicBezTo>
                    <a:pt x="1217" y="74"/>
                    <a:pt x="1216" y="60"/>
                    <a:pt x="1216" y="55"/>
                  </a:cubicBezTo>
                  <a:cubicBezTo>
                    <a:pt x="1215" y="50"/>
                    <a:pt x="1215" y="46"/>
                    <a:pt x="1213" y="44"/>
                  </a:cubicBezTo>
                  <a:cubicBezTo>
                    <a:pt x="1210" y="42"/>
                    <a:pt x="1211" y="40"/>
                    <a:pt x="1209" y="37"/>
                  </a:cubicBezTo>
                  <a:cubicBezTo>
                    <a:pt x="1206" y="33"/>
                    <a:pt x="1204" y="32"/>
                    <a:pt x="1202" y="32"/>
                  </a:cubicBezTo>
                  <a:cubicBezTo>
                    <a:pt x="1199" y="32"/>
                    <a:pt x="1196" y="30"/>
                    <a:pt x="1196" y="30"/>
                  </a:cubicBezTo>
                  <a:cubicBezTo>
                    <a:pt x="1195" y="30"/>
                    <a:pt x="1192" y="32"/>
                    <a:pt x="1190" y="32"/>
                  </a:cubicBezTo>
                  <a:cubicBezTo>
                    <a:pt x="1188" y="33"/>
                    <a:pt x="1167" y="31"/>
                    <a:pt x="1160" y="31"/>
                  </a:cubicBezTo>
                  <a:cubicBezTo>
                    <a:pt x="1154" y="32"/>
                    <a:pt x="1156" y="35"/>
                    <a:pt x="1153" y="36"/>
                  </a:cubicBezTo>
                  <a:cubicBezTo>
                    <a:pt x="1150" y="38"/>
                    <a:pt x="1147" y="40"/>
                    <a:pt x="1145" y="41"/>
                  </a:cubicBezTo>
                  <a:cubicBezTo>
                    <a:pt x="1144" y="42"/>
                    <a:pt x="1144" y="35"/>
                    <a:pt x="1144" y="34"/>
                  </a:cubicBezTo>
                  <a:cubicBezTo>
                    <a:pt x="1145" y="32"/>
                    <a:pt x="1147" y="25"/>
                    <a:pt x="1148" y="23"/>
                  </a:cubicBezTo>
                  <a:cubicBezTo>
                    <a:pt x="1149" y="22"/>
                    <a:pt x="1142" y="22"/>
                    <a:pt x="1140" y="22"/>
                  </a:cubicBezTo>
                  <a:cubicBezTo>
                    <a:pt x="1138" y="22"/>
                    <a:pt x="1143" y="19"/>
                    <a:pt x="1144" y="17"/>
                  </a:cubicBezTo>
                  <a:cubicBezTo>
                    <a:pt x="1145" y="16"/>
                    <a:pt x="1146" y="16"/>
                    <a:pt x="1146" y="12"/>
                  </a:cubicBezTo>
                  <a:cubicBezTo>
                    <a:pt x="1145" y="9"/>
                    <a:pt x="1146" y="9"/>
                    <a:pt x="1141" y="7"/>
                  </a:cubicBezTo>
                  <a:cubicBezTo>
                    <a:pt x="1137" y="6"/>
                    <a:pt x="1136" y="3"/>
                    <a:pt x="1132" y="2"/>
                  </a:cubicBezTo>
                  <a:cubicBezTo>
                    <a:pt x="1128" y="0"/>
                    <a:pt x="1128" y="0"/>
                    <a:pt x="1126" y="0"/>
                  </a:cubicBezTo>
                  <a:cubicBezTo>
                    <a:pt x="1124" y="0"/>
                    <a:pt x="1124" y="1"/>
                    <a:pt x="1121" y="2"/>
                  </a:cubicBezTo>
                  <a:cubicBezTo>
                    <a:pt x="1118" y="3"/>
                    <a:pt x="1112" y="5"/>
                    <a:pt x="1112" y="8"/>
                  </a:cubicBezTo>
                  <a:cubicBezTo>
                    <a:pt x="1111" y="10"/>
                    <a:pt x="1111" y="13"/>
                    <a:pt x="1108" y="17"/>
                  </a:cubicBezTo>
                  <a:cubicBezTo>
                    <a:pt x="1104" y="21"/>
                    <a:pt x="1107" y="24"/>
                    <a:pt x="1107" y="29"/>
                  </a:cubicBezTo>
                  <a:cubicBezTo>
                    <a:pt x="1107" y="34"/>
                    <a:pt x="1105" y="36"/>
                    <a:pt x="1098" y="37"/>
                  </a:cubicBezTo>
                  <a:cubicBezTo>
                    <a:pt x="1090" y="39"/>
                    <a:pt x="1090" y="35"/>
                    <a:pt x="1087" y="38"/>
                  </a:cubicBezTo>
                  <a:cubicBezTo>
                    <a:pt x="1085" y="41"/>
                    <a:pt x="1090" y="45"/>
                    <a:pt x="1099" y="50"/>
                  </a:cubicBezTo>
                  <a:cubicBezTo>
                    <a:pt x="1108" y="54"/>
                    <a:pt x="1107" y="52"/>
                    <a:pt x="1107" y="54"/>
                  </a:cubicBezTo>
                  <a:cubicBezTo>
                    <a:pt x="1106" y="56"/>
                    <a:pt x="1101" y="54"/>
                    <a:pt x="1098" y="54"/>
                  </a:cubicBezTo>
                  <a:cubicBezTo>
                    <a:pt x="1096" y="55"/>
                    <a:pt x="1100" y="57"/>
                    <a:pt x="1102" y="57"/>
                  </a:cubicBezTo>
                  <a:cubicBezTo>
                    <a:pt x="1105" y="57"/>
                    <a:pt x="1106" y="58"/>
                    <a:pt x="1108" y="61"/>
                  </a:cubicBezTo>
                  <a:cubicBezTo>
                    <a:pt x="1110" y="65"/>
                    <a:pt x="1107" y="68"/>
                    <a:pt x="1106" y="69"/>
                  </a:cubicBezTo>
                  <a:cubicBezTo>
                    <a:pt x="1106" y="71"/>
                    <a:pt x="1106" y="66"/>
                    <a:pt x="1105" y="63"/>
                  </a:cubicBezTo>
                  <a:cubicBezTo>
                    <a:pt x="1104" y="61"/>
                    <a:pt x="1102" y="61"/>
                    <a:pt x="1098" y="62"/>
                  </a:cubicBezTo>
                  <a:cubicBezTo>
                    <a:pt x="1095" y="63"/>
                    <a:pt x="1093" y="60"/>
                    <a:pt x="1092" y="58"/>
                  </a:cubicBezTo>
                  <a:cubicBezTo>
                    <a:pt x="1091" y="55"/>
                    <a:pt x="1088" y="52"/>
                    <a:pt x="1084" y="51"/>
                  </a:cubicBezTo>
                  <a:cubicBezTo>
                    <a:pt x="1079" y="50"/>
                    <a:pt x="1079" y="51"/>
                    <a:pt x="1075" y="52"/>
                  </a:cubicBezTo>
                  <a:cubicBezTo>
                    <a:pt x="1072" y="53"/>
                    <a:pt x="1074" y="49"/>
                    <a:pt x="1071" y="47"/>
                  </a:cubicBezTo>
                  <a:cubicBezTo>
                    <a:pt x="1069" y="45"/>
                    <a:pt x="1069" y="45"/>
                    <a:pt x="1066" y="45"/>
                  </a:cubicBezTo>
                  <a:cubicBezTo>
                    <a:pt x="1063" y="46"/>
                    <a:pt x="1062" y="47"/>
                    <a:pt x="1058" y="46"/>
                  </a:cubicBezTo>
                  <a:cubicBezTo>
                    <a:pt x="1053" y="46"/>
                    <a:pt x="1053" y="48"/>
                    <a:pt x="1049" y="48"/>
                  </a:cubicBezTo>
                  <a:cubicBezTo>
                    <a:pt x="1046" y="48"/>
                    <a:pt x="1048" y="46"/>
                    <a:pt x="1048" y="44"/>
                  </a:cubicBezTo>
                  <a:cubicBezTo>
                    <a:pt x="1048" y="43"/>
                    <a:pt x="1044" y="47"/>
                    <a:pt x="1040" y="48"/>
                  </a:cubicBezTo>
                  <a:cubicBezTo>
                    <a:pt x="1037" y="48"/>
                    <a:pt x="1033" y="51"/>
                    <a:pt x="1031" y="53"/>
                  </a:cubicBezTo>
                  <a:cubicBezTo>
                    <a:pt x="1029" y="54"/>
                    <a:pt x="1018" y="56"/>
                    <a:pt x="1012" y="60"/>
                  </a:cubicBezTo>
                  <a:cubicBezTo>
                    <a:pt x="1006" y="63"/>
                    <a:pt x="1004" y="69"/>
                    <a:pt x="1001" y="72"/>
                  </a:cubicBezTo>
                  <a:cubicBezTo>
                    <a:pt x="997" y="74"/>
                    <a:pt x="999" y="76"/>
                    <a:pt x="996" y="77"/>
                  </a:cubicBezTo>
                  <a:cubicBezTo>
                    <a:pt x="992" y="79"/>
                    <a:pt x="988" y="80"/>
                    <a:pt x="985" y="82"/>
                  </a:cubicBezTo>
                  <a:cubicBezTo>
                    <a:pt x="982" y="84"/>
                    <a:pt x="983" y="86"/>
                    <a:pt x="979" y="87"/>
                  </a:cubicBezTo>
                  <a:cubicBezTo>
                    <a:pt x="976" y="89"/>
                    <a:pt x="977" y="92"/>
                    <a:pt x="978" y="95"/>
                  </a:cubicBezTo>
                  <a:cubicBezTo>
                    <a:pt x="978" y="97"/>
                    <a:pt x="983" y="98"/>
                    <a:pt x="981" y="99"/>
                  </a:cubicBezTo>
                  <a:cubicBezTo>
                    <a:pt x="980" y="101"/>
                    <a:pt x="981" y="104"/>
                    <a:pt x="975" y="104"/>
                  </a:cubicBezTo>
                  <a:cubicBezTo>
                    <a:pt x="970" y="104"/>
                    <a:pt x="969" y="107"/>
                    <a:pt x="962" y="109"/>
                  </a:cubicBezTo>
                  <a:cubicBezTo>
                    <a:pt x="954" y="111"/>
                    <a:pt x="949" y="110"/>
                    <a:pt x="946" y="111"/>
                  </a:cubicBezTo>
                  <a:cubicBezTo>
                    <a:pt x="943" y="113"/>
                    <a:pt x="946" y="121"/>
                    <a:pt x="945" y="124"/>
                  </a:cubicBezTo>
                  <a:cubicBezTo>
                    <a:pt x="944" y="128"/>
                    <a:pt x="946" y="130"/>
                    <a:pt x="948" y="134"/>
                  </a:cubicBezTo>
                  <a:cubicBezTo>
                    <a:pt x="950" y="138"/>
                    <a:pt x="952" y="140"/>
                    <a:pt x="955" y="142"/>
                  </a:cubicBezTo>
                  <a:cubicBezTo>
                    <a:pt x="958" y="143"/>
                    <a:pt x="963" y="146"/>
                    <a:pt x="966" y="148"/>
                  </a:cubicBezTo>
                  <a:cubicBezTo>
                    <a:pt x="968" y="151"/>
                    <a:pt x="971" y="151"/>
                    <a:pt x="973" y="153"/>
                  </a:cubicBezTo>
                  <a:cubicBezTo>
                    <a:pt x="976" y="154"/>
                    <a:pt x="976" y="162"/>
                    <a:pt x="975" y="164"/>
                  </a:cubicBezTo>
                  <a:cubicBezTo>
                    <a:pt x="975" y="166"/>
                    <a:pt x="974" y="176"/>
                    <a:pt x="974" y="178"/>
                  </a:cubicBezTo>
                  <a:cubicBezTo>
                    <a:pt x="973" y="181"/>
                    <a:pt x="970" y="173"/>
                    <a:pt x="969" y="173"/>
                  </a:cubicBezTo>
                  <a:cubicBezTo>
                    <a:pt x="969" y="172"/>
                    <a:pt x="966" y="172"/>
                    <a:pt x="964" y="173"/>
                  </a:cubicBezTo>
                  <a:cubicBezTo>
                    <a:pt x="962" y="175"/>
                    <a:pt x="966" y="168"/>
                    <a:pt x="968" y="166"/>
                  </a:cubicBezTo>
                  <a:cubicBezTo>
                    <a:pt x="970" y="164"/>
                    <a:pt x="970" y="160"/>
                    <a:pt x="971" y="158"/>
                  </a:cubicBezTo>
                  <a:cubicBezTo>
                    <a:pt x="972" y="156"/>
                    <a:pt x="956" y="154"/>
                    <a:pt x="952" y="152"/>
                  </a:cubicBezTo>
                  <a:cubicBezTo>
                    <a:pt x="948" y="151"/>
                    <a:pt x="940" y="136"/>
                    <a:pt x="938" y="132"/>
                  </a:cubicBezTo>
                  <a:cubicBezTo>
                    <a:pt x="936" y="129"/>
                    <a:pt x="931" y="128"/>
                    <a:pt x="929" y="129"/>
                  </a:cubicBezTo>
                  <a:cubicBezTo>
                    <a:pt x="928" y="129"/>
                    <a:pt x="922" y="133"/>
                    <a:pt x="922" y="134"/>
                  </a:cubicBezTo>
                  <a:cubicBezTo>
                    <a:pt x="921" y="136"/>
                    <a:pt x="925" y="137"/>
                    <a:pt x="927" y="138"/>
                  </a:cubicBezTo>
                  <a:cubicBezTo>
                    <a:pt x="930" y="139"/>
                    <a:pt x="930" y="142"/>
                    <a:pt x="928" y="143"/>
                  </a:cubicBezTo>
                  <a:cubicBezTo>
                    <a:pt x="927" y="144"/>
                    <a:pt x="926" y="139"/>
                    <a:pt x="924" y="141"/>
                  </a:cubicBezTo>
                  <a:cubicBezTo>
                    <a:pt x="922" y="142"/>
                    <a:pt x="919" y="139"/>
                    <a:pt x="916" y="138"/>
                  </a:cubicBezTo>
                  <a:cubicBezTo>
                    <a:pt x="913" y="138"/>
                    <a:pt x="907" y="138"/>
                    <a:pt x="908" y="140"/>
                  </a:cubicBezTo>
                  <a:cubicBezTo>
                    <a:pt x="910" y="141"/>
                    <a:pt x="908" y="144"/>
                    <a:pt x="909" y="146"/>
                  </a:cubicBezTo>
                  <a:cubicBezTo>
                    <a:pt x="910" y="149"/>
                    <a:pt x="916" y="153"/>
                    <a:pt x="918" y="154"/>
                  </a:cubicBezTo>
                  <a:cubicBezTo>
                    <a:pt x="920" y="155"/>
                    <a:pt x="926" y="155"/>
                    <a:pt x="927" y="157"/>
                  </a:cubicBezTo>
                  <a:cubicBezTo>
                    <a:pt x="929" y="159"/>
                    <a:pt x="930" y="164"/>
                    <a:pt x="928" y="165"/>
                  </a:cubicBezTo>
                  <a:cubicBezTo>
                    <a:pt x="927" y="167"/>
                    <a:pt x="922" y="162"/>
                    <a:pt x="919" y="163"/>
                  </a:cubicBezTo>
                  <a:cubicBezTo>
                    <a:pt x="915" y="164"/>
                    <a:pt x="911" y="164"/>
                    <a:pt x="909" y="164"/>
                  </a:cubicBezTo>
                  <a:cubicBezTo>
                    <a:pt x="906" y="164"/>
                    <a:pt x="904" y="162"/>
                    <a:pt x="904" y="158"/>
                  </a:cubicBezTo>
                  <a:cubicBezTo>
                    <a:pt x="904" y="155"/>
                    <a:pt x="904" y="136"/>
                    <a:pt x="902" y="133"/>
                  </a:cubicBezTo>
                  <a:cubicBezTo>
                    <a:pt x="899" y="131"/>
                    <a:pt x="896" y="129"/>
                    <a:pt x="896" y="129"/>
                  </a:cubicBezTo>
                  <a:cubicBezTo>
                    <a:pt x="895" y="130"/>
                    <a:pt x="896" y="140"/>
                    <a:pt x="896" y="143"/>
                  </a:cubicBezTo>
                  <a:cubicBezTo>
                    <a:pt x="896" y="146"/>
                    <a:pt x="886" y="150"/>
                    <a:pt x="887" y="154"/>
                  </a:cubicBezTo>
                  <a:cubicBezTo>
                    <a:pt x="887" y="157"/>
                    <a:pt x="884" y="159"/>
                    <a:pt x="883" y="162"/>
                  </a:cubicBezTo>
                  <a:cubicBezTo>
                    <a:pt x="882" y="165"/>
                    <a:pt x="892" y="172"/>
                    <a:pt x="894" y="174"/>
                  </a:cubicBezTo>
                  <a:cubicBezTo>
                    <a:pt x="896" y="176"/>
                    <a:pt x="893" y="180"/>
                    <a:pt x="893" y="181"/>
                  </a:cubicBezTo>
                  <a:cubicBezTo>
                    <a:pt x="893" y="182"/>
                    <a:pt x="892" y="197"/>
                    <a:pt x="892" y="202"/>
                  </a:cubicBezTo>
                  <a:cubicBezTo>
                    <a:pt x="893" y="207"/>
                    <a:pt x="894" y="212"/>
                    <a:pt x="896" y="213"/>
                  </a:cubicBezTo>
                  <a:cubicBezTo>
                    <a:pt x="898" y="214"/>
                    <a:pt x="899" y="212"/>
                    <a:pt x="901" y="212"/>
                  </a:cubicBezTo>
                  <a:cubicBezTo>
                    <a:pt x="904" y="212"/>
                    <a:pt x="905" y="209"/>
                    <a:pt x="908" y="209"/>
                  </a:cubicBezTo>
                  <a:cubicBezTo>
                    <a:pt x="911" y="209"/>
                    <a:pt x="918" y="208"/>
                    <a:pt x="923" y="209"/>
                  </a:cubicBezTo>
                  <a:cubicBezTo>
                    <a:pt x="928" y="211"/>
                    <a:pt x="928" y="214"/>
                    <a:pt x="929" y="217"/>
                  </a:cubicBezTo>
                  <a:cubicBezTo>
                    <a:pt x="931" y="221"/>
                    <a:pt x="935" y="225"/>
                    <a:pt x="937" y="228"/>
                  </a:cubicBezTo>
                  <a:cubicBezTo>
                    <a:pt x="939" y="232"/>
                    <a:pt x="932" y="232"/>
                    <a:pt x="932" y="238"/>
                  </a:cubicBezTo>
                  <a:cubicBezTo>
                    <a:pt x="932" y="245"/>
                    <a:pt x="936" y="247"/>
                    <a:pt x="941" y="248"/>
                  </a:cubicBezTo>
                  <a:cubicBezTo>
                    <a:pt x="945" y="250"/>
                    <a:pt x="939" y="250"/>
                    <a:pt x="937" y="250"/>
                  </a:cubicBezTo>
                  <a:cubicBezTo>
                    <a:pt x="934" y="250"/>
                    <a:pt x="932" y="252"/>
                    <a:pt x="931" y="254"/>
                  </a:cubicBezTo>
                  <a:cubicBezTo>
                    <a:pt x="930" y="255"/>
                    <a:pt x="928" y="252"/>
                    <a:pt x="926" y="250"/>
                  </a:cubicBezTo>
                  <a:cubicBezTo>
                    <a:pt x="924" y="249"/>
                    <a:pt x="924" y="236"/>
                    <a:pt x="923" y="231"/>
                  </a:cubicBezTo>
                  <a:cubicBezTo>
                    <a:pt x="922" y="226"/>
                    <a:pt x="920" y="219"/>
                    <a:pt x="917" y="218"/>
                  </a:cubicBezTo>
                  <a:cubicBezTo>
                    <a:pt x="914" y="216"/>
                    <a:pt x="899" y="226"/>
                    <a:pt x="899" y="228"/>
                  </a:cubicBezTo>
                  <a:cubicBezTo>
                    <a:pt x="898" y="230"/>
                    <a:pt x="900" y="231"/>
                    <a:pt x="902" y="234"/>
                  </a:cubicBezTo>
                  <a:cubicBezTo>
                    <a:pt x="904" y="237"/>
                    <a:pt x="900" y="244"/>
                    <a:pt x="897" y="251"/>
                  </a:cubicBezTo>
                  <a:cubicBezTo>
                    <a:pt x="895" y="257"/>
                    <a:pt x="889" y="266"/>
                    <a:pt x="887" y="267"/>
                  </a:cubicBezTo>
                  <a:cubicBezTo>
                    <a:pt x="884" y="269"/>
                    <a:pt x="890" y="272"/>
                    <a:pt x="893" y="276"/>
                  </a:cubicBezTo>
                  <a:cubicBezTo>
                    <a:pt x="896" y="279"/>
                    <a:pt x="896" y="282"/>
                    <a:pt x="894" y="285"/>
                  </a:cubicBezTo>
                  <a:cubicBezTo>
                    <a:pt x="892" y="288"/>
                    <a:pt x="886" y="274"/>
                    <a:pt x="884" y="271"/>
                  </a:cubicBezTo>
                  <a:cubicBezTo>
                    <a:pt x="881" y="269"/>
                    <a:pt x="874" y="269"/>
                    <a:pt x="869" y="269"/>
                  </a:cubicBezTo>
                  <a:cubicBezTo>
                    <a:pt x="863" y="269"/>
                    <a:pt x="858" y="266"/>
                    <a:pt x="855" y="263"/>
                  </a:cubicBezTo>
                  <a:cubicBezTo>
                    <a:pt x="852" y="260"/>
                    <a:pt x="851" y="262"/>
                    <a:pt x="849" y="263"/>
                  </a:cubicBezTo>
                  <a:cubicBezTo>
                    <a:pt x="847" y="264"/>
                    <a:pt x="847" y="261"/>
                    <a:pt x="848" y="259"/>
                  </a:cubicBezTo>
                  <a:cubicBezTo>
                    <a:pt x="850" y="257"/>
                    <a:pt x="862" y="259"/>
                    <a:pt x="867" y="259"/>
                  </a:cubicBezTo>
                  <a:cubicBezTo>
                    <a:pt x="873" y="259"/>
                    <a:pt x="874" y="258"/>
                    <a:pt x="879" y="256"/>
                  </a:cubicBezTo>
                  <a:cubicBezTo>
                    <a:pt x="883" y="253"/>
                    <a:pt x="889" y="230"/>
                    <a:pt x="889" y="228"/>
                  </a:cubicBezTo>
                  <a:cubicBezTo>
                    <a:pt x="890" y="226"/>
                    <a:pt x="888" y="222"/>
                    <a:pt x="885" y="220"/>
                  </a:cubicBezTo>
                  <a:cubicBezTo>
                    <a:pt x="882" y="218"/>
                    <a:pt x="879" y="207"/>
                    <a:pt x="879" y="199"/>
                  </a:cubicBezTo>
                  <a:cubicBezTo>
                    <a:pt x="878" y="192"/>
                    <a:pt x="879" y="183"/>
                    <a:pt x="879" y="179"/>
                  </a:cubicBezTo>
                  <a:cubicBezTo>
                    <a:pt x="878" y="176"/>
                    <a:pt x="872" y="169"/>
                    <a:pt x="870" y="166"/>
                  </a:cubicBezTo>
                  <a:cubicBezTo>
                    <a:pt x="869" y="163"/>
                    <a:pt x="871" y="160"/>
                    <a:pt x="873" y="158"/>
                  </a:cubicBezTo>
                  <a:cubicBezTo>
                    <a:pt x="874" y="156"/>
                    <a:pt x="875" y="141"/>
                    <a:pt x="875" y="139"/>
                  </a:cubicBezTo>
                  <a:cubicBezTo>
                    <a:pt x="875" y="136"/>
                    <a:pt x="878" y="135"/>
                    <a:pt x="878" y="133"/>
                  </a:cubicBezTo>
                  <a:cubicBezTo>
                    <a:pt x="878" y="131"/>
                    <a:pt x="874" y="129"/>
                    <a:pt x="871" y="129"/>
                  </a:cubicBezTo>
                  <a:cubicBezTo>
                    <a:pt x="868" y="129"/>
                    <a:pt x="864" y="130"/>
                    <a:pt x="859" y="130"/>
                  </a:cubicBezTo>
                  <a:cubicBezTo>
                    <a:pt x="853" y="130"/>
                    <a:pt x="852" y="129"/>
                    <a:pt x="851" y="128"/>
                  </a:cubicBezTo>
                  <a:cubicBezTo>
                    <a:pt x="850" y="127"/>
                    <a:pt x="847" y="129"/>
                    <a:pt x="845" y="131"/>
                  </a:cubicBezTo>
                  <a:cubicBezTo>
                    <a:pt x="844" y="132"/>
                    <a:pt x="846" y="136"/>
                    <a:pt x="841" y="150"/>
                  </a:cubicBezTo>
                  <a:cubicBezTo>
                    <a:pt x="837" y="164"/>
                    <a:pt x="826" y="165"/>
                    <a:pt x="826" y="167"/>
                  </a:cubicBezTo>
                  <a:cubicBezTo>
                    <a:pt x="826" y="170"/>
                    <a:pt x="824" y="172"/>
                    <a:pt x="823" y="174"/>
                  </a:cubicBezTo>
                  <a:cubicBezTo>
                    <a:pt x="822" y="177"/>
                    <a:pt x="824" y="176"/>
                    <a:pt x="826" y="176"/>
                  </a:cubicBezTo>
                  <a:cubicBezTo>
                    <a:pt x="829" y="176"/>
                    <a:pt x="829" y="190"/>
                    <a:pt x="829" y="193"/>
                  </a:cubicBezTo>
                  <a:cubicBezTo>
                    <a:pt x="829" y="195"/>
                    <a:pt x="827" y="193"/>
                    <a:pt x="826" y="193"/>
                  </a:cubicBezTo>
                  <a:cubicBezTo>
                    <a:pt x="825" y="194"/>
                    <a:pt x="825" y="202"/>
                    <a:pt x="828" y="204"/>
                  </a:cubicBezTo>
                  <a:cubicBezTo>
                    <a:pt x="830" y="206"/>
                    <a:pt x="830" y="203"/>
                    <a:pt x="832" y="202"/>
                  </a:cubicBezTo>
                  <a:cubicBezTo>
                    <a:pt x="834" y="202"/>
                    <a:pt x="835" y="210"/>
                    <a:pt x="837" y="213"/>
                  </a:cubicBezTo>
                  <a:cubicBezTo>
                    <a:pt x="840" y="216"/>
                    <a:pt x="844" y="217"/>
                    <a:pt x="846" y="216"/>
                  </a:cubicBezTo>
                  <a:cubicBezTo>
                    <a:pt x="849" y="215"/>
                    <a:pt x="847" y="229"/>
                    <a:pt x="845" y="231"/>
                  </a:cubicBezTo>
                  <a:cubicBezTo>
                    <a:pt x="843" y="233"/>
                    <a:pt x="841" y="223"/>
                    <a:pt x="836" y="219"/>
                  </a:cubicBezTo>
                  <a:cubicBezTo>
                    <a:pt x="830" y="216"/>
                    <a:pt x="824" y="212"/>
                    <a:pt x="822" y="211"/>
                  </a:cubicBezTo>
                  <a:cubicBezTo>
                    <a:pt x="820" y="210"/>
                    <a:pt x="810" y="202"/>
                    <a:pt x="804" y="202"/>
                  </a:cubicBezTo>
                  <a:cubicBezTo>
                    <a:pt x="799" y="202"/>
                    <a:pt x="793" y="199"/>
                    <a:pt x="787" y="199"/>
                  </a:cubicBezTo>
                  <a:cubicBezTo>
                    <a:pt x="781" y="199"/>
                    <a:pt x="780" y="197"/>
                    <a:pt x="778" y="196"/>
                  </a:cubicBezTo>
                  <a:cubicBezTo>
                    <a:pt x="776" y="194"/>
                    <a:pt x="773" y="196"/>
                    <a:pt x="774" y="198"/>
                  </a:cubicBezTo>
                  <a:cubicBezTo>
                    <a:pt x="774" y="199"/>
                    <a:pt x="770" y="202"/>
                    <a:pt x="772" y="206"/>
                  </a:cubicBezTo>
                  <a:cubicBezTo>
                    <a:pt x="774" y="210"/>
                    <a:pt x="776" y="213"/>
                    <a:pt x="778" y="216"/>
                  </a:cubicBezTo>
                  <a:cubicBezTo>
                    <a:pt x="779" y="219"/>
                    <a:pt x="774" y="220"/>
                    <a:pt x="771" y="220"/>
                  </a:cubicBezTo>
                  <a:cubicBezTo>
                    <a:pt x="768" y="221"/>
                    <a:pt x="770" y="224"/>
                    <a:pt x="770" y="228"/>
                  </a:cubicBezTo>
                  <a:cubicBezTo>
                    <a:pt x="770" y="232"/>
                    <a:pt x="767" y="227"/>
                    <a:pt x="765" y="226"/>
                  </a:cubicBezTo>
                  <a:cubicBezTo>
                    <a:pt x="762" y="226"/>
                    <a:pt x="763" y="225"/>
                    <a:pt x="764" y="225"/>
                  </a:cubicBezTo>
                  <a:cubicBezTo>
                    <a:pt x="766" y="224"/>
                    <a:pt x="765" y="222"/>
                    <a:pt x="765" y="221"/>
                  </a:cubicBezTo>
                  <a:cubicBezTo>
                    <a:pt x="766" y="220"/>
                    <a:pt x="764" y="218"/>
                    <a:pt x="762" y="217"/>
                  </a:cubicBezTo>
                  <a:cubicBezTo>
                    <a:pt x="760" y="216"/>
                    <a:pt x="758" y="217"/>
                    <a:pt x="754" y="219"/>
                  </a:cubicBezTo>
                  <a:cubicBezTo>
                    <a:pt x="750" y="222"/>
                    <a:pt x="749" y="222"/>
                    <a:pt x="743" y="223"/>
                  </a:cubicBezTo>
                  <a:cubicBezTo>
                    <a:pt x="737" y="224"/>
                    <a:pt x="737" y="222"/>
                    <a:pt x="733" y="223"/>
                  </a:cubicBezTo>
                  <a:cubicBezTo>
                    <a:pt x="729" y="225"/>
                    <a:pt x="728" y="225"/>
                    <a:pt x="727" y="227"/>
                  </a:cubicBezTo>
                  <a:cubicBezTo>
                    <a:pt x="725" y="229"/>
                    <a:pt x="728" y="230"/>
                    <a:pt x="725" y="231"/>
                  </a:cubicBezTo>
                  <a:cubicBezTo>
                    <a:pt x="722" y="232"/>
                    <a:pt x="722" y="229"/>
                    <a:pt x="720" y="232"/>
                  </a:cubicBezTo>
                  <a:cubicBezTo>
                    <a:pt x="719" y="235"/>
                    <a:pt x="717" y="235"/>
                    <a:pt x="715" y="236"/>
                  </a:cubicBezTo>
                  <a:cubicBezTo>
                    <a:pt x="713" y="237"/>
                    <a:pt x="714" y="236"/>
                    <a:pt x="711" y="236"/>
                  </a:cubicBezTo>
                  <a:cubicBezTo>
                    <a:pt x="709" y="237"/>
                    <a:pt x="710" y="234"/>
                    <a:pt x="708" y="235"/>
                  </a:cubicBezTo>
                  <a:cubicBezTo>
                    <a:pt x="705" y="236"/>
                    <a:pt x="707" y="233"/>
                    <a:pt x="708" y="232"/>
                  </a:cubicBezTo>
                  <a:cubicBezTo>
                    <a:pt x="709" y="231"/>
                    <a:pt x="715" y="228"/>
                    <a:pt x="716" y="227"/>
                  </a:cubicBezTo>
                  <a:cubicBezTo>
                    <a:pt x="717" y="226"/>
                    <a:pt x="717" y="219"/>
                    <a:pt x="716" y="218"/>
                  </a:cubicBezTo>
                  <a:cubicBezTo>
                    <a:pt x="716" y="217"/>
                    <a:pt x="720" y="215"/>
                    <a:pt x="721" y="214"/>
                  </a:cubicBezTo>
                  <a:cubicBezTo>
                    <a:pt x="722" y="214"/>
                    <a:pt x="716" y="216"/>
                    <a:pt x="713" y="217"/>
                  </a:cubicBezTo>
                  <a:cubicBezTo>
                    <a:pt x="710" y="218"/>
                    <a:pt x="705" y="222"/>
                    <a:pt x="702" y="224"/>
                  </a:cubicBezTo>
                  <a:cubicBezTo>
                    <a:pt x="700" y="225"/>
                    <a:pt x="697" y="226"/>
                    <a:pt x="691" y="227"/>
                  </a:cubicBezTo>
                  <a:cubicBezTo>
                    <a:pt x="684" y="229"/>
                    <a:pt x="682" y="235"/>
                    <a:pt x="680" y="236"/>
                  </a:cubicBezTo>
                  <a:cubicBezTo>
                    <a:pt x="679" y="236"/>
                    <a:pt x="675" y="235"/>
                    <a:pt x="673" y="235"/>
                  </a:cubicBezTo>
                  <a:cubicBezTo>
                    <a:pt x="671" y="235"/>
                    <a:pt x="674" y="238"/>
                    <a:pt x="675" y="239"/>
                  </a:cubicBezTo>
                  <a:cubicBezTo>
                    <a:pt x="676" y="240"/>
                    <a:pt x="668" y="241"/>
                    <a:pt x="667" y="242"/>
                  </a:cubicBezTo>
                  <a:cubicBezTo>
                    <a:pt x="665" y="242"/>
                    <a:pt x="667" y="247"/>
                    <a:pt x="666" y="252"/>
                  </a:cubicBezTo>
                  <a:cubicBezTo>
                    <a:pt x="665" y="258"/>
                    <a:pt x="656" y="255"/>
                    <a:pt x="651" y="256"/>
                  </a:cubicBezTo>
                  <a:cubicBezTo>
                    <a:pt x="646" y="257"/>
                    <a:pt x="647" y="253"/>
                    <a:pt x="645" y="250"/>
                  </a:cubicBezTo>
                  <a:cubicBezTo>
                    <a:pt x="643" y="248"/>
                    <a:pt x="641" y="248"/>
                    <a:pt x="639" y="247"/>
                  </a:cubicBezTo>
                  <a:cubicBezTo>
                    <a:pt x="637" y="246"/>
                    <a:pt x="639" y="242"/>
                    <a:pt x="641" y="240"/>
                  </a:cubicBezTo>
                  <a:cubicBezTo>
                    <a:pt x="643" y="238"/>
                    <a:pt x="650" y="236"/>
                    <a:pt x="651" y="235"/>
                  </a:cubicBezTo>
                  <a:cubicBezTo>
                    <a:pt x="653" y="234"/>
                    <a:pt x="647" y="230"/>
                    <a:pt x="646" y="227"/>
                  </a:cubicBezTo>
                  <a:cubicBezTo>
                    <a:pt x="645" y="225"/>
                    <a:pt x="640" y="224"/>
                    <a:pt x="636" y="223"/>
                  </a:cubicBezTo>
                  <a:cubicBezTo>
                    <a:pt x="631" y="223"/>
                    <a:pt x="628" y="222"/>
                    <a:pt x="624" y="221"/>
                  </a:cubicBezTo>
                  <a:cubicBezTo>
                    <a:pt x="620" y="220"/>
                    <a:pt x="623" y="223"/>
                    <a:pt x="624" y="224"/>
                  </a:cubicBezTo>
                  <a:cubicBezTo>
                    <a:pt x="625" y="226"/>
                    <a:pt x="629" y="229"/>
                    <a:pt x="630" y="233"/>
                  </a:cubicBezTo>
                  <a:cubicBezTo>
                    <a:pt x="631" y="236"/>
                    <a:pt x="624" y="247"/>
                    <a:pt x="624" y="249"/>
                  </a:cubicBezTo>
                  <a:cubicBezTo>
                    <a:pt x="624" y="252"/>
                    <a:pt x="632" y="253"/>
                    <a:pt x="634" y="257"/>
                  </a:cubicBezTo>
                  <a:cubicBezTo>
                    <a:pt x="637" y="261"/>
                    <a:pt x="630" y="269"/>
                    <a:pt x="628" y="271"/>
                  </a:cubicBezTo>
                  <a:cubicBezTo>
                    <a:pt x="627" y="272"/>
                    <a:pt x="623" y="271"/>
                    <a:pt x="623" y="270"/>
                  </a:cubicBezTo>
                  <a:cubicBezTo>
                    <a:pt x="623" y="269"/>
                    <a:pt x="620" y="266"/>
                    <a:pt x="618" y="267"/>
                  </a:cubicBezTo>
                  <a:cubicBezTo>
                    <a:pt x="615" y="267"/>
                    <a:pt x="615" y="265"/>
                    <a:pt x="614" y="264"/>
                  </a:cubicBezTo>
                  <a:cubicBezTo>
                    <a:pt x="613" y="264"/>
                    <a:pt x="609" y="268"/>
                    <a:pt x="607" y="270"/>
                  </a:cubicBezTo>
                  <a:cubicBezTo>
                    <a:pt x="605" y="272"/>
                    <a:pt x="599" y="273"/>
                    <a:pt x="597" y="276"/>
                  </a:cubicBezTo>
                  <a:cubicBezTo>
                    <a:pt x="595" y="278"/>
                    <a:pt x="591" y="281"/>
                    <a:pt x="589" y="283"/>
                  </a:cubicBezTo>
                  <a:cubicBezTo>
                    <a:pt x="588" y="285"/>
                    <a:pt x="595" y="292"/>
                    <a:pt x="597" y="294"/>
                  </a:cubicBezTo>
                  <a:cubicBezTo>
                    <a:pt x="599" y="295"/>
                    <a:pt x="598" y="297"/>
                    <a:pt x="596" y="299"/>
                  </a:cubicBezTo>
                  <a:cubicBezTo>
                    <a:pt x="595" y="301"/>
                    <a:pt x="585" y="297"/>
                    <a:pt x="583" y="296"/>
                  </a:cubicBezTo>
                  <a:cubicBezTo>
                    <a:pt x="580" y="294"/>
                    <a:pt x="579" y="295"/>
                    <a:pt x="577" y="296"/>
                  </a:cubicBezTo>
                  <a:cubicBezTo>
                    <a:pt x="575" y="297"/>
                    <a:pt x="571" y="293"/>
                    <a:pt x="570" y="291"/>
                  </a:cubicBezTo>
                  <a:cubicBezTo>
                    <a:pt x="568" y="288"/>
                    <a:pt x="566" y="290"/>
                    <a:pt x="564" y="289"/>
                  </a:cubicBezTo>
                  <a:cubicBezTo>
                    <a:pt x="562" y="288"/>
                    <a:pt x="563" y="289"/>
                    <a:pt x="562" y="291"/>
                  </a:cubicBezTo>
                  <a:cubicBezTo>
                    <a:pt x="562" y="292"/>
                    <a:pt x="561" y="293"/>
                    <a:pt x="559" y="293"/>
                  </a:cubicBezTo>
                  <a:cubicBezTo>
                    <a:pt x="558" y="294"/>
                    <a:pt x="559" y="298"/>
                    <a:pt x="563" y="303"/>
                  </a:cubicBezTo>
                  <a:cubicBezTo>
                    <a:pt x="567" y="307"/>
                    <a:pt x="567" y="304"/>
                    <a:pt x="570" y="303"/>
                  </a:cubicBezTo>
                  <a:cubicBezTo>
                    <a:pt x="574" y="302"/>
                    <a:pt x="572" y="309"/>
                    <a:pt x="574" y="311"/>
                  </a:cubicBezTo>
                  <a:cubicBezTo>
                    <a:pt x="576" y="313"/>
                    <a:pt x="571" y="313"/>
                    <a:pt x="569" y="314"/>
                  </a:cubicBezTo>
                  <a:cubicBezTo>
                    <a:pt x="567" y="314"/>
                    <a:pt x="561" y="313"/>
                    <a:pt x="558" y="311"/>
                  </a:cubicBezTo>
                  <a:cubicBezTo>
                    <a:pt x="554" y="308"/>
                    <a:pt x="555" y="305"/>
                    <a:pt x="553" y="305"/>
                  </a:cubicBezTo>
                  <a:cubicBezTo>
                    <a:pt x="550" y="305"/>
                    <a:pt x="548" y="304"/>
                    <a:pt x="546" y="302"/>
                  </a:cubicBezTo>
                  <a:cubicBezTo>
                    <a:pt x="544" y="300"/>
                    <a:pt x="542" y="299"/>
                    <a:pt x="543" y="298"/>
                  </a:cubicBezTo>
                  <a:cubicBezTo>
                    <a:pt x="544" y="297"/>
                    <a:pt x="544" y="291"/>
                    <a:pt x="543" y="287"/>
                  </a:cubicBezTo>
                  <a:cubicBezTo>
                    <a:pt x="542" y="284"/>
                    <a:pt x="539" y="285"/>
                    <a:pt x="541" y="284"/>
                  </a:cubicBezTo>
                  <a:cubicBezTo>
                    <a:pt x="543" y="284"/>
                    <a:pt x="544" y="278"/>
                    <a:pt x="543" y="277"/>
                  </a:cubicBezTo>
                  <a:cubicBezTo>
                    <a:pt x="542" y="276"/>
                    <a:pt x="534" y="270"/>
                    <a:pt x="533" y="270"/>
                  </a:cubicBezTo>
                  <a:cubicBezTo>
                    <a:pt x="532" y="270"/>
                    <a:pt x="529" y="266"/>
                    <a:pt x="529" y="265"/>
                  </a:cubicBezTo>
                  <a:cubicBezTo>
                    <a:pt x="529" y="264"/>
                    <a:pt x="526" y="261"/>
                    <a:pt x="524" y="261"/>
                  </a:cubicBezTo>
                  <a:cubicBezTo>
                    <a:pt x="523" y="261"/>
                    <a:pt x="519" y="261"/>
                    <a:pt x="516" y="260"/>
                  </a:cubicBezTo>
                  <a:cubicBezTo>
                    <a:pt x="514" y="258"/>
                    <a:pt x="517" y="257"/>
                    <a:pt x="519" y="256"/>
                  </a:cubicBezTo>
                  <a:cubicBezTo>
                    <a:pt x="520" y="256"/>
                    <a:pt x="520" y="253"/>
                    <a:pt x="521" y="253"/>
                  </a:cubicBezTo>
                  <a:cubicBezTo>
                    <a:pt x="523" y="252"/>
                    <a:pt x="526" y="257"/>
                    <a:pt x="529" y="259"/>
                  </a:cubicBezTo>
                  <a:cubicBezTo>
                    <a:pt x="532" y="261"/>
                    <a:pt x="542" y="264"/>
                    <a:pt x="545" y="266"/>
                  </a:cubicBezTo>
                  <a:cubicBezTo>
                    <a:pt x="548" y="267"/>
                    <a:pt x="558" y="269"/>
                    <a:pt x="563" y="270"/>
                  </a:cubicBezTo>
                  <a:cubicBezTo>
                    <a:pt x="568" y="271"/>
                    <a:pt x="575" y="273"/>
                    <a:pt x="578" y="273"/>
                  </a:cubicBezTo>
                  <a:cubicBezTo>
                    <a:pt x="582" y="273"/>
                    <a:pt x="586" y="270"/>
                    <a:pt x="589" y="270"/>
                  </a:cubicBezTo>
                  <a:cubicBezTo>
                    <a:pt x="593" y="270"/>
                    <a:pt x="596" y="268"/>
                    <a:pt x="599" y="263"/>
                  </a:cubicBezTo>
                  <a:cubicBezTo>
                    <a:pt x="603" y="259"/>
                    <a:pt x="603" y="251"/>
                    <a:pt x="602" y="250"/>
                  </a:cubicBezTo>
                  <a:cubicBezTo>
                    <a:pt x="601" y="249"/>
                    <a:pt x="602" y="240"/>
                    <a:pt x="599" y="238"/>
                  </a:cubicBezTo>
                  <a:cubicBezTo>
                    <a:pt x="597" y="237"/>
                    <a:pt x="596" y="236"/>
                    <a:pt x="594" y="234"/>
                  </a:cubicBezTo>
                  <a:cubicBezTo>
                    <a:pt x="591" y="232"/>
                    <a:pt x="589" y="231"/>
                    <a:pt x="587" y="232"/>
                  </a:cubicBezTo>
                  <a:cubicBezTo>
                    <a:pt x="586" y="233"/>
                    <a:pt x="585" y="230"/>
                    <a:pt x="582" y="228"/>
                  </a:cubicBezTo>
                  <a:cubicBezTo>
                    <a:pt x="580" y="227"/>
                    <a:pt x="579" y="227"/>
                    <a:pt x="576" y="226"/>
                  </a:cubicBezTo>
                  <a:cubicBezTo>
                    <a:pt x="572" y="226"/>
                    <a:pt x="572" y="225"/>
                    <a:pt x="569" y="222"/>
                  </a:cubicBezTo>
                  <a:cubicBezTo>
                    <a:pt x="566" y="219"/>
                    <a:pt x="555" y="213"/>
                    <a:pt x="553" y="212"/>
                  </a:cubicBezTo>
                  <a:cubicBezTo>
                    <a:pt x="550" y="210"/>
                    <a:pt x="545" y="209"/>
                    <a:pt x="542" y="209"/>
                  </a:cubicBezTo>
                  <a:cubicBezTo>
                    <a:pt x="538" y="210"/>
                    <a:pt x="537" y="208"/>
                    <a:pt x="534" y="208"/>
                  </a:cubicBezTo>
                  <a:cubicBezTo>
                    <a:pt x="532" y="209"/>
                    <a:pt x="530" y="208"/>
                    <a:pt x="530" y="206"/>
                  </a:cubicBezTo>
                  <a:cubicBezTo>
                    <a:pt x="530" y="205"/>
                    <a:pt x="527" y="206"/>
                    <a:pt x="524" y="208"/>
                  </a:cubicBezTo>
                  <a:cubicBezTo>
                    <a:pt x="521" y="210"/>
                    <a:pt x="526" y="205"/>
                    <a:pt x="523" y="205"/>
                  </a:cubicBezTo>
                  <a:cubicBezTo>
                    <a:pt x="521" y="205"/>
                    <a:pt x="518" y="202"/>
                    <a:pt x="520" y="203"/>
                  </a:cubicBezTo>
                  <a:cubicBezTo>
                    <a:pt x="522" y="203"/>
                    <a:pt x="529" y="200"/>
                    <a:pt x="525" y="198"/>
                  </a:cubicBezTo>
                  <a:cubicBezTo>
                    <a:pt x="521" y="196"/>
                    <a:pt x="516" y="195"/>
                    <a:pt x="514" y="197"/>
                  </a:cubicBezTo>
                  <a:cubicBezTo>
                    <a:pt x="514" y="197"/>
                    <a:pt x="513" y="198"/>
                    <a:pt x="513" y="198"/>
                  </a:cubicBezTo>
                  <a:cubicBezTo>
                    <a:pt x="513" y="198"/>
                    <a:pt x="512" y="198"/>
                    <a:pt x="512" y="198"/>
                  </a:cubicBezTo>
                  <a:cubicBezTo>
                    <a:pt x="512" y="198"/>
                    <a:pt x="511" y="199"/>
                    <a:pt x="511" y="199"/>
                  </a:cubicBezTo>
                  <a:cubicBezTo>
                    <a:pt x="510" y="199"/>
                    <a:pt x="510" y="199"/>
                    <a:pt x="510" y="199"/>
                  </a:cubicBezTo>
                  <a:cubicBezTo>
                    <a:pt x="509" y="199"/>
                    <a:pt x="509" y="199"/>
                    <a:pt x="508" y="199"/>
                  </a:cubicBezTo>
                  <a:cubicBezTo>
                    <a:pt x="508" y="199"/>
                    <a:pt x="507" y="199"/>
                    <a:pt x="506" y="199"/>
                  </a:cubicBezTo>
                  <a:cubicBezTo>
                    <a:pt x="506" y="199"/>
                    <a:pt x="505" y="199"/>
                    <a:pt x="504" y="199"/>
                  </a:cubicBezTo>
                  <a:cubicBezTo>
                    <a:pt x="499" y="199"/>
                    <a:pt x="495" y="197"/>
                    <a:pt x="495" y="195"/>
                  </a:cubicBezTo>
                  <a:cubicBezTo>
                    <a:pt x="495" y="194"/>
                    <a:pt x="488" y="193"/>
                    <a:pt x="487" y="191"/>
                  </a:cubicBezTo>
                  <a:cubicBezTo>
                    <a:pt x="485" y="190"/>
                    <a:pt x="491" y="191"/>
                    <a:pt x="495" y="192"/>
                  </a:cubicBezTo>
                  <a:cubicBezTo>
                    <a:pt x="499" y="192"/>
                    <a:pt x="499" y="192"/>
                    <a:pt x="501" y="191"/>
                  </a:cubicBezTo>
                  <a:cubicBezTo>
                    <a:pt x="503" y="190"/>
                    <a:pt x="506" y="188"/>
                    <a:pt x="507" y="186"/>
                  </a:cubicBezTo>
                  <a:cubicBezTo>
                    <a:pt x="508" y="185"/>
                    <a:pt x="507" y="183"/>
                    <a:pt x="505" y="183"/>
                  </a:cubicBezTo>
                  <a:cubicBezTo>
                    <a:pt x="502" y="183"/>
                    <a:pt x="502" y="180"/>
                    <a:pt x="498" y="180"/>
                  </a:cubicBezTo>
                  <a:cubicBezTo>
                    <a:pt x="495" y="179"/>
                    <a:pt x="496" y="178"/>
                    <a:pt x="494" y="178"/>
                  </a:cubicBezTo>
                  <a:cubicBezTo>
                    <a:pt x="491" y="179"/>
                    <a:pt x="493" y="176"/>
                    <a:pt x="491" y="174"/>
                  </a:cubicBezTo>
                  <a:cubicBezTo>
                    <a:pt x="488" y="172"/>
                    <a:pt x="487" y="175"/>
                    <a:pt x="485" y="176"/>
                  </a:cubicBezTo>
                  <a:cubicBezTo>
                    <a:pt x="484" y="178"/>
                    <a:pt x="484" y="180"/>
                    <a:pt x="482" y="181"/>
                  </a:cubicBezTo>
                  <a:cubicBezTo>
                    <a:pt x="480" y="182"/>
                    <a:pt x="481" y="180"/>
                    <a:pt x="482" y="179"/>
                  </a:cubicBezTo>
                  <a:cubicBezTo>
                    <a:pt x="483" y="178"/>
                    <a:pt x="481" y="179"/>
                    <a:pt x="480" y="179"/>
                  </a:cubicBezTo>
                  <a:cubicBezTo>
                    <a:pt x="478" y="179"/>
                    <a:pt x="478" y="178"/>
                    <a:pt x="480" y="177"/>
                  </a:cubicBezTo>
                  <a:cubicBezTo>
                    <a:pt x="482" y="176"/>
                    <a:pt x="484" y="173"/>
                    <a:pt x="484" y="172"/>
                  </a:cubicBezTo>
                  <a:cubicBezTo>
                    <a:pt x="484" y="171"/>
                    <a:pt x="482" y="168"/>
                    <a:pt x="481" y="169"/>
                  </a:cubicBezTo>
                  <a:cubicBezTo>
                    <a:pt x="479" y="171"/>
                    <a:pt x="476" y="169"/>
                    <a:pt x="475" y="170"/>
                  </a:cubicBezTo>
                  <a:cubicBezTo>
                    <a:pt x="474" y="171"/>
                    <a:pt x="471" y="176"/>
                    <a:pt x="471" y="179"/>
                  </a:cubicBezTo>
                  <a:cubicBezTo>
                    <a:pt x="471" y="182"/>
                    <a:pt x="469" y="182"/>
                    <a:pt x="468" y="182"/>
                  </a:cubicBezTo>
                  <a:cubicBezTo>
                    <a:pt x="466" y="182"/>
                    <a:pt x="469" y="170"/>
                    <a:pt x="470" y="169"/>
                  </a:cubicBezTo>
                  <a:cubicBezTo>
                    <a:pt x="470" y="168"/>
                    <a:pt x="467" y="170"/>
                    <a:pt x="465" y="172"/>
                  </a:cubicBezTo>
                  <a:cubicBezTo>
                    <a:pt x="462" y="175"/>
                    <a:pt x="460" y="178"/>
                    <a:pt x="459" y="180"/>
                  </a:cubicBezTo>
                  <a:cubicBezTo>
                    <a:pt x="458" y="183"/>
                    <a:pt x="456" y="188"/>
                    <a:pt x="454" y="191"/>
                  </a:cubicBezTo>
                  <a:cubicBezTo>
                    <a:pt x="452" y="193"/>
                    <a:pt x="453" y="186"/>
                    <a:pt x="454" y="185"/>
                  </a:cubicBezTo>
                  <a:cubicBezTo>
                    <a:pt x="456" y="183"/>
                    <a:pt x="456" y="179"/>
                    <a:pt x="458" y="177"/>
                  </a:cubicBezTo>
                  <a:cubicBezTo>
                    <a:pt x="459" y="176"/>
                    <a:pt x="462" y="172"/>
                    <a:pt x="460" y="173"/>
                  </a:cubicBezTo>
                  <a:cubicBezTo>
                    <a:pt x="457" y="173"/>
                    <a:pt x="456" y="170"/>
                    <a:pt x="454" y="171"/>
                  </a:cubicBezTo>
                  <a:cubicBezTo>
                    <a:pt x="452" y="172"/>
                    <a:pt x="451" y="171"/>
                    <a:pt x="450" y="170"/>
                  </a:cubicBezTo>
                  <a:cubicBezTo>
                    <a:pt x="448" y="169"/>
                    <a:pt x="448" y="172"/>
                    <a:pt x="449" y="174"/>
                  </a:cubicBezTo>
                  <a:cubicBezTo>
                    <a:pt x="450" y="175"/>
                    <a:pt x="447" y="176"/>
                    <a:pt x="447" y="178"/>
                  </a:cubicBezTo>
                  <a:cubicBezTo>
                    <a:pt x="447" y="179"/>
                    <a:pt x="446" y="178"/>
                    <a:pt x="445" y="177"/>
                  </a:cubicBezTo>
                  <a:cubicBezTo>
                    <a:pt x="444" y="177"/>
                    <a:pt x="444" y="180"/>
                    <a:pt x="445" y="182"/>
                  </a:cubicBezTo>
                  <a:cubicBezTo>
                    <a:pt x="446" y="183"/>
                    <a:pt x="442" y="181"/>
                    <a:pt x="442" y="180"/>
                  </a:cubicBezTo>
                  <a:cubicBezTo>
                    <a:pt x="441" y="179"/>
                    <a:pt x="439" y="180"/>
                    <a:pt x="437" y="180"/>
                  </a:cubicBezTo>
                  <a:cubicBezTo>
                    <a:pt x="435" y="181"/>
                    <a:pt x="435" y="182"/>
                    <a:pt x="435" y="183"/>
                  </a:cubicBezTo>
                  <a:cubicBezTo>
                    <a:pt x="435" y="185"/>
                    <a:pt x="440" y="188"/>
                    <a:pt x="439" y="189"/>
                  </a:cubicBezTo>
                  <a:cubicBezTo>
                    <a:pt x="438" y="189"/>
                    <a:pt x="438" y="192"/>
                    <a:pt x="438" y="195"/>
                  </a:cubicBezTo>
                  <a:cubicBezTo>
                    <a:pt x="438" y="197"/>
                    <a:pt x="435" y="192"/>
                    <a:pt x="434" y="193"/>
                  </a:cubicBezTo>
                  <a:cubicBezTo>
                    <a:pt x="433" y="194"/>
                    <a:pt x="432" y="190"/>
                    <a:pt x="434" y="189"/>
                  </a:cubicBezTo>
                  <a:cubicBezTo>
                    <a:pt x="435" y="188"/>
                    <a:pt x="434" y="185"/>
                    <a:pt x="431" y="186"/>
                  </a:cubicBezTo>
                  <a:cubicBezTo>
                    <a:pt x="428" y="188"/>
                    <a:pt x="429" y="184"/>
                    <a:pt x="425" y="185"/>
                  </a:cubicBezTo>
                  <a:cubicBezTo>
                    <a:pt x="421" y="186"/>
                    <a:pt x="418" y="187"/>
                    <a:pt x="417" y="189"/>
                  </a:cubicBezTo>
                  <a:cubicBezTo>
                    <a:pt x="417" y="190"/>
                    <a:pt x="423" y="192"/>
                    <a:pt x="426" y="193"/>
                  </a:cubicBezTo>
                  <a:cubicBezTo>
                    <a:pt x="428" y="194"/>
                    <a:pt x="426" y="197"/>
                    <a:pt x="427" y="198"/>
                  </a:cubicBezTo>
                  <a:cubicBezTo>
                    <a:pt x="428" y="199"/>
                    <a:pt x="422" y="194"/>
                    <a:pt x="420" y="194"/>
                  </a:cubicBezTo>
                  <a:cubicBezTo>
                    <a:pt x="418" y="193"/>
                    <a:pt x="420" y="196"/>
                    <a:pt x="420" y="198"/>
                  </a:cubicBezTo>
                  <a:cubicBezTo>
                    <a:pt x="420" y="199"/>
                    <a:pt x="419" y="196"/>
                    <a:pt x="417" y="195"/>
                  </a:cubicBezTo>
                  <a:cubicBezTo>
                    <a:pt x="416" y="194"/>
                    <a:pt x="416" y="200"/>
                    <a:pt x="414" y="200"/>
                  </a:cubicBezTo>
                  <a:cubicBezTo>
                    <a:pt x="411" y="201"/>
                    <a:pt x="413" y="196"/>
                    <a:pt x="413" y="195"/>
                  </a:cubicBezTo>
                  <a:cubicBezTo>
                    <a:pt x="414" y="194"/>
                    <a:pt x="412" y="197"/>
                    <a:pt x="410" y="199"/>
                  </a:cubicBezTo>
                  <a:cubicBezTo>
                    <a:pt x="408" y="201"/>
                    <a:pt x="408" y="199"/>
                    <a:pt x="409" y="197"/>
                  </a:cubicBezTo>
                  <a:cubicBezTo>
                    <a:pt x="409" y="195"/>
                    <a:pt x="407" y="194"/>
                    <a:pt x="404" y="194"/>
                  </a:cubicBezTo>
                  <a:cubicBezTo>
                    <a:pt x="400" y="194"/>
                    <a:pt x="403" y="191"/>
                    <a:pt x="403" y="189"/>
                  </a:cubicBezTo>
                  <a:cubicBezTo>
                    <a:pt x="403" y="187"/>
                    <a:pt x="400" y="190"/>
                    <a:pt x="399" y="192"/>
                  </a:cubicBezTo>
                  <a:cubicBezTo>
                    <a:pt x="397" y="195"/>
                    <a:pt x="396" y="194"/>
                    <a:pt x="398" y="198"/>
                  </a:cubicBezTo>
                  <a:cubicBezTo>
                    <a:pt x="399" y="201"/>
                    <a:pt x="394" y="199"/>
                    <a:pt x="393" y="201"/>
                  </a:cubicBezTo>
                  <a:cubicBezTo>
                    <a:pt x="392" y="203"/>
                    <a:pt x="394" y="203"/>
                    <a:pt x="397" y="204"/>
                  </a:cubicBezTo>
                  <a:cubicBezTo>
                    <a:pt x="399" y="205"/>
                    <a:pt x="398" y="208"/>
                    <a:pt x="398" y="209"/>
                  </a:cubicBezTo>
                  <a:cubicBezTo>
                    <a:pt x="399" y="210"/>
                    <a:pt x="393" y="209"/>
                    <a:pt x="392" y="210"/>
                  </a:cubicBezTo>
                  <a:cubicBezTo>
                    <a:pt x="392" y="212"/>
                    <a:pt x="390" y="213"/>
                    <a:pt x="388" y="214"/>
                  </a:cubicBezTo>
                  <a:cubicBezTo>
                    <a:pt x="385" y="214"/>
                    <a:pt x="386" y="215"/>
                    <a:pt x="388" y="216"/>
                  </a:cubicBezTo>
                  <a:cubicBezTo>
                    <a:pt x="390" y="218"/>
                    <a:pt x="388" y="218"/>
                    <a:pt x="386" y="218"/>
                  </a:cubicBezTo>
                  <a:cubicBezTo>
                    <a:pt x="385" y="217"/>
                    <a:pt x="382" y="219"/>
                    <a:pt x="380" y="220"/>
                  </a:cubicBezTo>
                  <a:cubicBezTo>
                    <a:pt x="379" y="221"/>
                    <a:pt x="376" y="222"/>
                    <a:pt x="375" y="220"/>
                  </a:cubicBezTo>
                  <a:cubicBezTo>
                    <a:pt x="373" y="219"/>
                    <a:pt x="370" y="219"/>
                    <a:pt x="370" y="221"/>
                  </a:cubicBezTo>
                  <a:cubicBezTo>
                    <a:pt x="370" y="224"/>
                    <a:pt x="367" y="226"/>
                    <a:pt x="367" y="227"/>
                  </a:cubicBezTo>
                  <a:cubicBezTo>
                    <a:pt x="367" y="228"/>
                    <a:pt x="370" y="228"/>
                    <a:pt x="373" y="227"/>
                  </a:cubicBezTo>
                  <a:cubicBezTo>
                    <a:pt x="376" y="226"/>
                    <a:pt x="372" y="229"/>
                    <a:pt x="370" y="232"/>
                  </a:cubicBezTo>
                  <a:cubicBezTo>
                    <a:pt x="368" y="234"/>
                    <a:pt x="371" y="233"/>
                    <a:pt x="374" y="232"/>
                  </a:cubicBezTo>
                  <a:cubicBezTo>
                    <a:pt x="376" y="231"/>
                    <a:pt x="375" y="234"/>
                    <a:pt x="373" y="235"/>
                  </a:cubicBezTo>
                  <a:cubicBezTo>
                    <a:pt x="370" y="236"/>
                    <a:pt x="367" y="236"/>
                    <a:pt x="366" y="239"/>
                  </a:cubicBezTo>
                  <a:cubicBezTo>
                    <a:pt x="364" y="241"/>
                    <a:pt x="369" y="241"/>
                    <a:pt x="372" y="241"/>
                  </a:cubicBezTo>
                  <a:cubicBezTo>
                    <a:pt x="376" y="242"/>
                    <a:pt x="361" y="240"/>
                    <a:pt x="362" y="243"/>
                  </a:cubicBezTo>
                  <a:cubicBezTo>
                    <a:pt x="363" y="245"/>
                    <a:pt x="359" y="247"/>
                    <a:pt x="359" y="248"/>
                  </a:cubicBezTo>
                  <a:cubicBezTo>
                    <a:pt x="359" y="250"/>
                    <a:pt x="363" y="249"/>
                    <a:pt x="365" y="249"/>
                  </a:cubicBezTo>
                  <a:cubicBezTo>
                    <a:pt x="367" y="249"/>
                    <a:pt x="360" y="252"/>
                    <a:pt x="358" y="252"/>
                  </a:cubicBezTo>
                  <a:cubicBezTo>
                    <a:pt x="356" y="252"/>
                    <a:pt x="352" y="255"/>
                    <a:pt x="353" y="257"/>
                  </a:cubicBezTo>
                  <a:cubicBezTo>
                    <a:pt x="353" y="259"/>
                    <a:pt x="350" y="260"/>
                    <a:pt x="348" y="262"/>
                  </a:cubicBezTo>
                  <a:cubicBezTo>
                    <a:pt x="346" y="264"/>
                    <a:pt x="344" y="267"/>
                    <a:pt x="344" y="269"/>
                  </a:cubicBezTo>
                  <a:cubicBezTo>
                    <a:pt x="345" y="270"/>
                    <a:pt x="346" y="269"/>
                    <a:pt x="350" y="272"/>
                  </a:cubicBezTo>
                  <a:cubicBezTo>
                    <a:pt x="354" y="274"/>
                    <a:pt x="347" y="272"/>
                    <a:pt x="344" y="272"/>
                  </a:cubicBezTo>
                  <a:cubicBezTo>
                    <a:pt x="342" y="272"/>
                    <a:pt x="340" y="275"/>
                    <a:pt x="342" y="276"/>
                  </a:cubicBezTo>
                  <a:cubicBezTo>
                    <a:pt x="344" y="277"/>
                    <a:pt x="342" y="278"/>
                    <a:pt x="342" y="281"/>
                  </a:cubicBezTo>
                  <a:cubicBezTo>
                    <a:pt x="342" y="284"/>
                    <a:pt x="339" y="286"/>
                    <a:pt x="337" y="288"/>
                  </a:cubicBezTo>
                  <a:cubicBezTo>
                    <a:pt x="335" y="291"/>
                    <a:pt x="339" y="290"/>
                    <a:pt x="341" y="289"/>
                  </a:cubicBezTo>
                  <a:cubicBezTo>
                    <a:pt x="343" y="288"/>
                    <a:pt x="337" y="293"/>
                    <a:pt x="335" y="294"/>
                  </a:cubicBezTo>
                  <a:cubicBezTo>
                    <a:pt x="333" y="296"/>
                    <a:pt x="331" y="296"/>
                    <a:pt x="331" y="299"/>
                  </a:cubicBezTo>
                  <a:cubicBezTo>
                    <a:pt x="331" y="301"/>
                    <a:pt x="328" y="299"/>
                    <a:pt x="325" y="299"/>
                  </a:cubicBezTo>
                  <a:cubicBezTo>
                    <a:pt x="322" y="299"/>
                    <a:pt x="319" y="307"/>
                    <a:pt x="317" y="308"/>
                  </a:cubicBezTo>
                  <a:cubicBezTo>
                    <a:pt x="316" y="310"/>
                    <a:pt x="313" y="313"/>
                    <a:pt x="312" y="314"/>
                  </a:cubicBezTo>
                  <a:cubicBezTo>
                    <a:pt x="311" y="315"/>
                    <a:pt x="316" y="317"/>
                    <a:pt x="318" y="317"/>
                  </a:cubicBezTo>
                  <a:cubicBezTo>
                    <a:pt x="321" y="317"/>
                    <a:pt x="325" y="315"/>
                    <a:pt x="326" y="314"/>
                  </a:cubicBezTo>
                  <a:cubicBezTo>
                    <a:pt x="328" y="313"/>
                    <a:pt x="321" y="319"/>
                    <a:pt x="318" y="320"/>
                  </a:cubicBezTo>
                  <a:cubicBezTo>
                    <a:pt x="316" y="321"/>
                    <a:pt x="315" y="318"/>
                    <a:pt x="314" y="318"/>
                  </a:cubicBezTo>
                  <a:cubicBezTo>
                    <a:pt x="313" y="318"/>
                    <a:pt x="312" y="320"/>
                    <a:pt x="311" y="321"/>
                  </a:cubicBezTo>
                  <a:cubicBezTo>
                    <a:pt x="310" y="322"/>
                    <a:pt x="305" y="321"/>
                    <a:pt x="303" y="322"/>
                  </a:cubicBezTo>
                  <a:cubicBezTo>
                    <a:pt x="302" y="323"/>
                    <a:pt x="300" y="325"/>
                    <a:pt x="301" y="327"/>
                  </a:cubicBezTo>
                  <a:cubicBezTo>
                    <a:pt x="302" y="329"/>
                    <a:pt x="301" y="330"/>
                    <a:pt x="302" y="332"/>
                  </a:cubicBezTo>
                  <a:cubicBezTo>
                    <a:pt x="303" y="335"/>
                    <a:pt x="300" y="331"/>
                    <a:pt x="297" y="331"/>
                  </a:cubicBezTo>
                  <a:cubicBezTo>
                    <a:pt x="294" y="330"/>
                    <a:pt x="294" y="332"/>
                    <a:pt x="291" y="334"/>
                  </a:cubicBezTo>
                  <a:cubicBezTo>
                    <a:pt x="289" y="335"/>
                    <a:pt x="284" y="334"/>
                    <a:pt x="282" y="335"/>
                  </a:cubicBezTo>
                  <a:cubicBezTo>
                    <a:pt x="280" y="336"/>
                    <a:pt x="283" y="337"/>
                    <a:pt x="285" y="338"/>
                  </a:cubicBezTo>
                  <a:cubicBezTo>
                    <a:pt x="288" y="340"/>
                    <a:pt x="284" y="339"/>
                    <a:pt x="280" y="338"/>
                  </a:cubicBezTo>
                  <a:cubicBezTo>
                    <a:pt x="276" y="338"/>
                    <a:pt x="278" y="340"/>
                    <a:pt x="277" y="342"/>
                  </a:cubicBezTo>
                  <a:cubicBezTo>
                    <a:pt x="277" y="344"/>
                    <a:pt x="272" y="343"/>
                    <a:pt x="271" y="344"/>
                  </a:cubicBezTo>
                  <a:cubicBezTo>
                    <a:pt x="269" y="346"/>
                    <a:pt x="274" y="347"/>
                    <a:pt x="272" y="347"/>
                  </a:cubicBezTo>
                  <a:cubicBezTo>
                    <a:pt x="270" y="347"/>
                    <a:pt x="266" y="348"/>
                    <a:pt x="268" y="350"/>
                  </a:cubicBezTo>
                  <a:cubicBezTo>
                    <a:pt x="270" y="353"/>
                    <a:pt x="269" y="353"/>
                    <a:pt x="271" y="357"/>
                  </a:cubicBezTo>
                  <a:cubicBezTo>
                    <a:pt x="273" y="361"/>
                    <a:pt x="276" y="360"/>
                    <a:pt x="272" y="360"/>
                  </a:cubicBezTo>
                  <a:cubicBezTo>
                    <a:pt x="267" y="360"/>
                    <a:pt x="268" y="361"/>
                    <a:pt x="270" y="364"/>
                  </a:cubicBezTo>
                  <a:cubicBezTo>
                    <a:pt x="272" y="366"/>
                    <a:pt x="271" y="365"/>
                    <a:pt x="267" y="367"/>
                  </a:cubicBezTo>
                  <a:cubicBezTo>
                    <a:pt x="262" y="368"/>
                    <a:pt x="267" y="368"/>
                    <a:pt x="269" y="370"/>
                  </a:cubicBezTo>
                  <a:cubicBezTo>
                    <a:pt x="271" y="372"/>
                    <a:pt x="267" y="373"/>
                    <a:pt x="269" y="374"/>
                  </a:cubicBezTo>
                  <a:cubicBezTo>
                    <a:pt x="272" y="374"/>
                    <a:pt x="266" y="377"/>
                    <a:pt x="269" y="379"/>
                  </a:cubicBezTo>
                  <a:cubicBezTo>
                    <a:pt x="273" y="381"/>
                    <a:pt x="272" y="379"/>
                    <a:pt x="275" y="376"/>
                  </a:cubicBezTo>
                  <a:cubicBezTo>
                    <a:pt x="278" y="374"/>
                    <a:pt x="275" y="378"/>
                    <a:pt x="273" y="382"/>
                  </a:cubicBezTo>
                  <a:cubicBezTo>
                    <a:pt x="271" y="385"/>
                    <a:pt x="271" y="381"/>
                    <a:pt x="267" y="382"/>
                  </a:cubicBezTo>
                  <a:cubicBezTo>
                    <a:pt x="263" y="383"/>
                    <a:pt x="268" y="385"/>
                    <a:pt x="269" y="389"/>
                  </a:cubicBezTo>
                  <a:cubicBezTo>
                    <a:pt x="269" y="392"/>
                    <a:pt x="269" y="391"/>
                    <a:pt x="272" y="391"/>
                  </a:cubicBezTo>
                  <a:cubicBezTo>
                    <a:pt x="275" y="391"/>
                    <a:pt x="275" y="390"/>
                    <a:pt x="277" y="389"/>
                  </a:cubicBezTo>
                  <a:cubicBezTo>
                    <a:pt x="278" y="387"/>
                    <a:pt x="276" y="392"/>
                    <a:pt x="276" y="395"/>
                  </a:cubicBezTo>
                  <a:cubicBezTo>
                    <a:pt x="277" y="397"/>
                    <a:pt x="274" y="394"/>
                    <a:pt x="271" y="396"/>
                  </a:cubicBezTo>
                  <a:cubicBezTo>
                    <a:pt x="269" y="397"/>
                    <a:pt x="271" y="400"/>
                    <a:pt x="272" y="402"/>
                  </a:cubicBezTo>
                  <a:cubicBezTo>
                    <a:pt x="274" y="403"/>
                    <a:pt x="278" y="406"/>
                    <a:pt x="280" y="408"/>
                  </a:cubicBezTo>
                  <a:cubicBezTo>
                    <a:pt x="283" y="410"/>
                    <a:pt x="287" y="410"/>
                    <a:pt x="291" y="409"/>
                  </a:cubicBezTo>
                  <a:cubicBezTo>
                    <a:pt x="294" y="407"/>
                    <a:pt x="293" y="410"/>
                    <a:pt x="296" y="408"/>
                  </a:cubicBezTo>
                  <a:cubicBezTo>
                    <a:pt x="299" y="406"/>
                    <a:pt x="303" y="403"/>
                    <a:pt x="307" y="397"/>
                  </a:cubicBezTo>
                  <a:cubicBezTo>
                    <a:pt x="311" y="392"/>
                    <a:pt x="312" y="392"/>
                    <a:pt x="315" y="392"/>
                  </a:cubicBezTo>
                  <a:cubicBezTo>
                    <a:pt x="318" y="391"/>
                    <a:pt x="318" y="390"/>
                    <a:pt x="318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6"/>
                    <a:pt x="319" y="386"/>
                  </a:cubicBezTo>
                  <a:cubicBezTo>
                    <a:pt x="319" y="386"/>
                    <a:pt x="319" y="387"/>
                    <a:pt x="319" y="387"/>
                  </a:cubicBezTo>
                  <a:cubicBezTo>
                    <a:pt x="319" y="387"/>
                    <a:pt x="319" y="387"/>
                    <a:pt x="319" y="387"/>
                  </a:cubicBezTo>
                  <a:cubicBezTo>
                    <a:pt x="319" y="388"/>
                    <a:pt x="320" y="388"/>
                    <a:pt x="320" y="388"/>
                  </a:cubicBezTo>
                  <a:cubicBezTo>
                    <a:pt x="320" y="389"/>
                    <a:pt x="320" y="389"/>
                    <a:pt x="320" y="390"/>
                  </a:cubicBezTo>
                  <a:cubicBezTo>
                    <a:pt x="320" y="390"/>
                    <a:pt x="320" y="390"/>
                    <a:pt x="320" y="390"/>
                  </a:cubicBezTo>
                  <a:cubicBezTo>
                    <a:pt x="320" y="391"/>
                    <a:pt x="321" y="391"/>
                    <a:pt x="321" y="392"/>
                  </a:cubicBezTo>
                  <a:cubicBezTo>
                    <a:pt x="321" y="392"/>
                    <a:pt x="321" y="392"/>
                    <a:pt x="321" y="392"/>
                  </a:cubicBezTo>
                  <a:cubicBezTo>
                    <a:pt x="321" y="393"/>
                    <a:pt x="321" y="393"/>
                    <a:pt x="322" y="394"/>
                  </a:cubicBezTo>
                  <a:cubicBezTo>
                    <a:pt x="322" y="394"/>
                    <a:pt x="322" y="394"/>
                    <a:pt x="322" y="394"/>
                  </a:cubicBezTo>
                  <a:cubicBezTo>
                    <a:pt x="322" y="394"/>
                    <a:pt x="322" y="395"/>
                    <a:pt x="322" y="395"/>
                  </a:cubicBezTo>
                  <a:cubicBezTo>
                    <a:pt x="324" y="398"/>
                    <a:pt x="323" y="405"/>
                    <a:pt x="325" y="407"/>
                  </a:cubicBezTo>
                  <a:cubicBezTo>
                    <a:pt x="326" y="409"/>
                    <a:pt x="327" y="409"/>
                    <a:pt x="330" y="407"/>
                  </a:cubicBezTo>
                  <a:cubicBezTo>
                    <a:pt x="333" y="405"/>
                    <a:pt x="329" y="415"/>
                    <a:pt x="328" y="417"/>
                  </a:cubicBezTo>
                  <a:cubicBezTo>
                    <a:pt x="328" y="420"/>
                    <a:pt x="333" y="426"/>
                    <a:pt x="334" y="429"/>
                  </a:cubicBezTo>
                  <a:cubicBezTo>
                    <a:pt x="336" y="432"/>
                    <a:pt x="337" y="437"/>
                    <a:pt x="338" y="439"/>
                  </a:cubicBezTo>
                  <a:cubicBezTo>
                    <a:pt x="338" y="441"/>
                    <a:pt x="335" y="447"/>
                    <a:pt x="336" y="447"/>
                  </a:cubicBezTo>
                  <a:cubicBezTo>
                    <a:pt x="338" y="447"/>
                    <a:pt x="342" y="450"/>
                    <a:pt x="346" y="450"/>
                  </a:cubicBezTo>
                  <a:cubicBezTo>
                    <a:pt x="350" y="450"/>
                    <a:pt x="351" y="449"/>
                    <a:pt x="352" y="447"/>
                  </a:cubicBezTo>
                  <a:cubicBezTo>
                    <a:pt x="353" y="444"/>
                    <a:pt x="352" y="442"/>
                    <a:pt x="358" y="439"/>
                  </a:cubicBezTo>
                  <a:cubicBezTo>
                    <a:pt x="363" y="435"/>
                    <a:pt x="365" y="438"/>
                    <a:pt x="367" y="437"/>
                  </a:cubicBezTo>
                  <a:cubicBezTo>
                    <a:pt x="369" y="437"/>
                    <a:pt x="374" y="423"/>
                    <a:pt x="375" y="419"/>
                  </a:cubicBezTo>
                  <a:cubicBezTo>
                    <a:pt x="376" y="414"/>
                    <a:pt x="376" y="409"/>
                    <a:pt x="376" y="407"/>
                  </a:cubicBezTo>
                  <a:cubicBezTo>
                    <a:pt x="377" y="405"/>
                    <a:pt x="383" y="397"/>
                    <a:pt x="384" y="396"/>
                  </a:cubicBezTo>
                  <a:cubicBezTo>
                    <a:pt x="386" y="394"/>
                    <a:pt x="387" y="396"/>
                    <a:pt x="388" y="396"/>
                  </a:cubicBezTo>
                  <a:cubicBezTo>
                    <a:pt x="389" y="395"/>
                    <a:pt x="392" y="388"/>
                    <a:pt x="394" y="387"/>
                  </a:cubicBezTo>
                  <a:cubicBezTo>
                    <a:pt x="395" y="386"/>
                    <a:pt x="397" y="384"/>
                    <a:pt x="397" y="382"/>
                  </a:cubicBezTo>
                  <a:cubicBezTo>
                    <a:pt x="397" y="380"/>
                    <a:pt x="395" y="376"/>
                    <a:pt x="394" y="373"/>
                  </a:cubicBezTo>
                  <a:cubicBezTo>
                    <a:pt x="394" y="370"/>
                    <a:pt x="390" y="369"/>
                    <a:pt x="386" y="369"/>
                  </a:cubicBezTo>
                  <a:cubicBezTo>
                    <a:pt x="383" y="369"/>
                    <a:pt x="382" y="366"/>
                    <a:pt x="380" y="363"/>
                  </a:cubicBezTo>
                  <a:cubicBezTo>
                    <a:pt x="378" y="360"/>
                    <a:pt x="381" y="355"/>
                    <a:pt x="383" y="353"/>
                  </a:cubicBezTo>
                  <a:cubicBezTo>
                    <a:pt x="384" y="351"/>
                    <a:pt x="384" y="344"/>
                    <a:pt x="384" y="342"/>
                  </a:cubicBezTo>
                  <a:cubicBezTo>
                    <a:pt x="385" y="340"/>
                    <a:pt x="381" y="338"/>
                    <a:pt x="381" y="336"/>
                  </a:cubicBezTo>
                  <a:cubicBezTo>
                    <a:pt x="381" y="334"/>
                    <a:pt x="384" y="337"/>
                    <a:pt x="386" y="337"/>
                  </a:cubicBezTo>
                  <a:cubicBezTo>
                    <a:pt x="389" y="337"/>
                    <a:pt x="394" y="330"/>
                    <a:pt x="396" y="328"/>
                  </a:cubicBezTo>
                  <a:cubicBezTo>
                    <a:pt x="397" y="326"/>
                    <a:pt x="399" y="321"/>
                    <a:pt x="400" y="320"/>
                  </a:cubicBezTo>
                  <a:cubicBezTo>
                    <a:pt x="400" y="319"/>
                    <a:pt x="407" y="316"/>
                    <a:pt x="409" y="315"/>
                  </a:cubicBezTo>
                  <a:cubicBezTo>
                    <a:pt x="410" y="314"/>
                    <a:pt x="415" y="313"/>
                    <a:pt x="416" y="310"/>
                  </a:cubicBezTo>
                  <a:cubicBezTo>
                    <a:pt x="416" y="307"/>
                    <a:pt x="421" y="303"/>
                    <a:pt x="423" y="301"/>
                  </a:cubicBezTo>
                  <a:cubicBezTo>
                    <a:pt x="425" y="299"/>
                    <a:pt x="421" y="298"/>
                    <a:pt x="420" y="295"/>
                  </a:cubicBezTo>
                  <a:cubicBezTo>
                    <a:pt x="418" y="293"/>
                    <a:pt x="420" y="293"/>
                    <a:pt x="421" y="291"/>
                  </a:cubicBezTo>
                  <a:cubicBezTo>
                    <a:pt x="423" y="290"/>
                    <a:pt x="423" y="289"/>
                    <a:pt x="423" y="288"/>
                  </a:cubicBezTo>
                  <a:cubicBezTo>
                    <a:pt x="424" y="287"/>
                    <a:pt x="426" y="286"/>
                    <a:pt x="429" y="284"/>
                  </a:cubicBezTo>
                  <a:cubicBezTo>
                    <a:pt x="431" y="282"/>
                    <a:pt x="429" y="282"/>
                    <a:pt x="429" y="280"/>
                  </a:cubicBezTo>
                  <a:cubicBezTo>
                    <a:pt x="430" y="278"/>
                    <a:pt x="434" y="279"/>
                    <a:pt x="438" y="280"/>
                  </a:cubicBezTo>
                  <a:cubicBezTo>
                    <a:pt x="439" y="280"/>
                    <a:pt x="439" y="280"/>
                    <a:pt x="440" y="280"/>
                  </a:cubicBezTo>
                  <a:cubicBezTo>
                    <a:pt x="440" y="280"/>
                    <a:pt x="441" y="280"/>
                    <a:pt x="441" y="280"/>
                  </a:cubicBezTo>
                  <a:cubicBezTo>
                    <a:pt x="441" y="280"/>
                    <a:pt x="442" y="280"/>
                    <a:pt x="442" y="280"/>
                  </a:cubicBezTo>
                  <a:cubicBezTo>
                    <a:pt x="443" y="280"/>
                    <a:pt x="443" y="280"/>
                    <a:pt x="443" y="280"/>
                  </a:cubicBezTo>
                  <a:cubicBezTo>
                    <a:pt x="444" y="280"/>
                    <a:pt x="445" y="279"/>
                    <a:pt x="445" y="279"/>
                  </a:cubicBezTo>
                  <a:cubicBezTo>
                    <a:pt x="446" y="279"/>
                    <a:pt x="447" y="279"/>
                    <a:pt x="447" y="279"/>
                  </a:cubicBezTo>
                  <a:cubicBezTo>
                    <a:pt x="451" y="279"/>
                    <a:pt x="453" y="282"/>
                    <a:pt x="454" y="284"/>
                  </a:cubicBezTo>
                  <a:cubicBezTo>
                    <a:pt x="456" y="286"/>
                    <a:pt x="455" y="293"/>
                    <a:pt x="452" y="293"/>
                  </a:cubicBezTo>
                  <a:cubicBezTo>
                    <a:pt x="450" y="294"/>
                    <a:pt x="444" y="302"/>
                    <a:pt x="443" y="305"/>
                  </a:cubicBezTo>
                  <a:cubicBezTo>
                    <a:pt x="442" y="307"/>
                    <a:pt x="432" y="315"/>
                    <a:pt x="431" y="318"/>
                  </a:cubicBezTo>
                  <a:cubicBezTo>
                    <a:pt x="429" y="322"/>
                    <a:pt x="421" y="329"/>
                    <a:pt x="419" y="331"/>
                  </a:cubicBezTo>
                  <a:cubicBezTo>
                    <a:pt x="416" y="334"/>
                    <a:pt x="418" y="334"/>
                    <a:pt x="419" y="338"/>
                  </a:cubicBezTo>
                  <a:cubicBezTo>
                    <a:pt x="420" y="342"/>
                    <a:pt x="423" y="353"/>
                    <a:pt x="422" y="355"/>
                  </a:cubicBezTo>
                  <a:cubicBezTo>
                    <a:pt x="421" y="358"/>
                    <a:pt x="420" y="362"/>
                    <a:pt x="420" y="364"/>
                  </a:cubicBezTo>
                  <a:cubicBezTo>
                    <a:pt x="420" y="366"/>
                    <a:pt x="421" y="369"/>
                    <a:pt x="424" y="369"/>
                  </a:cubicBezTo>
                  <a:cubicBezTo>
                    <a:pt x="426" y="369"/>
                    <a:pt x="430" y="371"/>
                    <a:pt x="430" y="373"/>
                  </a:cubicBezTo>
                  <a:cubicBezTo>
                    <a:pt x="430" y="375"/>
                    <a:pt x="431" y="377"/>
                    <a:pt x="434" y="378"/>
                  </a:cubicBezTo>
                  <a:cubicBezTo>
                    <a:pt x="437" y="379"/>
                    <a:pt x="443" y="379"/>
                    <a:pt x="445" y="378"/>
                  </a:cubicBezTo>
                  <a:cubicBezTo>
                    <a:pt x="446" y="377"/>
                    <a:pt x="448" y="375"/>
                    <a:pt x="454" y="375"/>
                  </a:cubicBezTo>
                  <a:cubicBezTo>
                    <a:pt x="459" y="374"/>
                    <a:pt x="465" y="374"/>
                    <a:pt x="468" y="372"/>
                  </a:cubicBezTo>
                  <a:cubicBezTo>
                    <a:pt x="470" y="370"/>
                    <a:pt x="473" y="370"/>
                    <a:pt x="474" y="371"/>
                  </a:cubicBezTo>
                  <a:cubicBezTo>
                    <a:pt x="475" y="371"/>
                    <a:pt x="476" y="371"/>
                    <a:pt x="476" y="371"/>
                  </a:cubicBezTo>
                  <a:cubicBezTo>
                    <a:pt x="476" y="371"/>
                    <a:pt x="477" y="371"/>
                    <a:pt x="477" y="371"/>
                  </a:cubicBezTo>
                  <a:cubicBezTo>
                    <a:pt x="478" y="371"/>
                    <a:pt x="480" y="371"/>
                    <a:pt x="482" y="370"/>
                  </a:cubicBezTo>
                  <a:cubicBezTo>
                    <a:pt x="485" y="369"/>
                    <a:pt x="487" y="368"/>
                    <a:pt x="486" y="372"/>
                  </a:cubicBezTo>
                  <a:cubicBezTo>
                    <a:pt x="485" y="376"/>
                    <a:pt x="490" y="374"/>
                    <a:pt x="492" y="375"/>
                  </a:cubicBezTo>
                  <a:cubicBezTo>
                    <a:pt x="495" y="376"/>
                    <a:pt x="496" y="380"/>
                    <a:pt x="492" y="380"/>
                  </a:cubicBezTo>
                  <a:cubicBezTo>
                    <a:pt x="488" y="381"/>
                    <a:pt x="482" y="381"/>
                    <a:pt x="482" y="383"/>
                  </a:cubicBezTo>
                  <a:cubicBezTo>
                    <a:pt x="483" y="383"/>
                    <a:pt x="483" y="384"/>
                    <a:pt x="483" y="384"/>
                  </a:cubicBezTo>
                  <a:cubicBezTo>
                    <a:pt x="483" y="384"/>
                    <a:pt x="483" y="384"/>
                    <a:pt x="483" y="384"/>
                  </a:cubicBezTo>
                  <a:cubicBezTo>
                    <a:pt x="483" y="385"/>
                    <a:pt x="483" y="386"/>
                    <a:pt x="481" y="386"/>
                  </a:cubicBezTo>
                  <a:cubicBezTo>
                    <a:pt x="480" y="386"/>
                    <a:pt x="480" y="386"/>
                    <a:pt x="479" y="386"/>
                  </a:cubicBezTo>
                  <a:cubicBezTo>
                    <a:pt x="479" y="386"/>
                    <a:pt x="478" y="386"/>
                    <a:pt x="478" y="386"/>
                  </a:cubicBezTo>
                  <a:cubicBezTo>
                    <a:pt x="472" y="386"/>
                    <a:pt x="460" y="386"/>
                    <a:pt x="455" y="386"/>
                  </a:cubicBezTo>
                  <a:cubicBezTo>
                    <a:pt x="450" y="386"/>
                    <a:pt x="441" y="390"/>
                    <a:pt x="440" y="394"/>
                  </a:cubicBezTo>
                  <a:cubicBezTo>
                    <a:pt x="440" y="398"/>
                    <a:pt x="442" y="402"/>
                    <a:pt x="445" y="404"/>
                  </a:cubicBezTo>
                  <a:cubicBezTo>
                    <a:pt x="445" y="404"/>
                    <a:pt x="446" y="404"/>
                    <a:pt x="446" y="405"/>
                  </a:cubicBezTo>
                  <a:cubicBezTo>
                    <a:pt x="446" y="405"/>
                    <a:pt x="446" y="405"/>
                    <a:pt x="446" y="405"/>
                  </a:cubicBezTo>
                  <a:cubicBezTo>
                    <a:pt x="447" y="406"/>
                    <a:pt x="447" y="406"/>
                    <a:pt x="447" y="407"/>
                  </a:cubicBezTo>
                  <a:cubicBezTo>
                    <a:pt x="447" y="407"/>
                    <a:pt x="447" y="407"/>
                    <a:pt x="447" y="407"/>
                  </a:cubicBezTo>
                  <a:cubicBezTo>
                    <a:pt x="448" y="409"/>
                    <a:pt x="448" y="410"/>
                    <a:pt x="448" y="412"/>
                  </a:cubicBezTo>
                  <a:cubicBezTo>
                    <a:pt x="448" y="413"/>
                    <a:pt x="448" y="415"/>
                    <a:pt x="448" y="416"/>
                  </a:cubicBezTo>
                  <a:cubicBezTo>
                    <a:pt x="448" y="421"/>
                    <a:pt x="444" y="426"/>
                    <a:pt x="441" y="425"/>
                  </a:cubicBezTo>
                  <a:cubicBezTo>
                    <a:pt x="438" y="425"/>
                    <a:pt x="431" y="415"/>
                    <a:pt x="429" y="414"/>
                  </a:cubicBezTo>
                  <a:cubicBezTo>
                    <a:pt x="426" y="414"/>
                    <a:pt x="421" y="417"/>
                    <a:pt x="421" y="419"/>
                  </a:cubicBezTo>
                  <a:cubicBezTo>
                    <a:pt x="420" y="421"/>
                    <a:pt x="419" y="425"/>
                    <a:pt x="417" y="427"/>
                  </a:cubicBezTo>
                  <a:cubicBezTo>
                    <a:pt x="416" y="428"/>
                    <a:pt x="416" y="431"/>
                    <a:pt x="416" y="434"/>
                  </a:cubicBezTo>
                  <a:cubicBezTo>
                    <a:pt x="416" y="436"/>
                    <a:pt x="416" y="438"/>
                    <a:pt x="415" y="439"/>
                  </a:cubicBezTo>
                  <a:cubicBezTo>
                    <a:pt x="415" y="439"/>
                    <a:pt x="415" y="439"/>
                    <a:pt x="415" y="439"/>
                  </a:cubicBezTo>
                  <a:cubicBezTo>
                    <a:pt x="415" y="441"/>
                    <a:pt x="415" y="443"/>
                    <a:pt x="415" y="445"/>
                  </a:cubicBezTo>
                  <a:cubicBezTo>
                    <a:pt x="415" y="446"/>
                    <a:pt x="414" y="447"/>
                    <a:pt x="413" y="448"/>
                  </a:cubicBezTo>
                  <a:cubicBezTo>
                    <a:pt x="413" y="448"/>
                    <a:pt x="413" y="448"/>
                    <a:pt x="413" y="448"/>
                  </a:cubicBezTo>
                  <a:cubicBezTo>
                    <a:pt x="413" y="449"/>
                    <a:pt x="412" y="450"/>
                    <a:pt x="411" y="451"/>
                  </a:cubicBezTo>
                  <a:cubicBezTo>
                    <a:pt x="411" y="451"/>
                    <a:pt x="411" y="451"/>
                    <a:pt x="411" y="451"/>
                  </a:cubicBezTo>
                  <a:cubicBezTo>
                    <a:pt x="410" y="452"/>
                    <a:pt x="408" y="453"/>
                    <a:pt x="407" y="454"/>
                  </a:cubicBezTo>
                  <a:cubicBezTo>
                    <a:pt x="407" y="455"/>
                    <a:pt x="407" y="455"/>
                    <a:pt x="407" y="455"/>
                  </a:cubicBezTo>
                  <a:cubicBezTo>
                    <a:pt x="406" y="455"/>
                    <a:pt x="406" y="456"/>
                    <a:pt x="406" y="456"/>
                  </a:cubicBezTo>
                  <a:cubicBezTo>
                    <a:pt x="406" y="456"/>
                    <a:pt x="406" y="456"/>
                    <a:pt x="405" y="457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4" y="459"/>
                    <a:pt x="404" y="459"/>
                    <a:pt x="404" y="459"/>
                  </a:cubicBezTo>
                  <a:cubicBezTo>
                    <a:pt x="404" y="460"/>
                    <a:pt x="403" y="460"/>
                    <a:pt x="403" y="461"/>
                  </a:cubicBezTo>
                  <a:cubicBezTo>
                    <a:pt x="403" y="461"/>
                    <a:pt x="403" y="461"/>
                    <a:pt x="402" y="461"/>
                  </a:cubicBezTo>
                  <a:cubicBezTo>
                    <a:pt x="402" y="461"/>
                    <a:pt x="401" y="462"/>
                    <a:pt x="400" y="462"/>
                  </a:cubicBezTo>
                  <a:cubicBezTo>
                    <a:pt x="400" y="462"/>
                    <a:pt x="400" y="462"/>
                    <a:pt x="400" y="462"/>
                  </a:cubicBezTo>
                  <a:cubicBezTo>
                    <a:pt x="399" y="463"/>
                    <a:pt x="398" y="463"/>
                    <a:pt x="397" y="463"/>
                  </a:cubicBezTo>
                  <a:cubicBezTo>
                    <a:pt x="394" y="463"/>
                    <a:pt x="395" y="458"/>
                    <a:pt x="390" y="458"/>
                  </a:cubicBezTo>
                  <a:cubicBezTo>
                    <a:pt x="384" y="458"/>
                    <a:pt x="370" y="461"/>
                    <a:pt x="365" y="464"/>
                  </a:cubicBezTo>
                  <a:cubicBezTo>
                    <a:pt x="364" y="464"/>
                    <a:pt x="362" y="465"/>
                    <a:pt x="361" y="465"/>
                  </a:cubicBezTo>
                  <a:cubicBezTo>
                    <a:pt x="361" y="466"/>
                    <a:pt x="360" y="466"/>
                    <a:pt x="360" y="466"/>
                  </a:cubicBezTo>
                  <a:cubicBezTo>
                    <a:pt x="359" y="466"/>
                    <a:pt x="358" y="466"/>
                    <a:pt x="358" y="466"/>
                  </a:cubicBezTo>
                  <a:cubicBezTo>
                    <a:pt x="357" y="467"/>
                    <a:pt x="357" y="467"/>
                    <a:pt x="356" y="467"/>
                  </a:cubicBezTo>
                  <a:cubicBezTo>
                    <a:pt x="356" y="467"/>
                    <a:pt x="355" y="467"/>
                    <a:pt x="354" y="467"/>
                  </a:cubicBezTo>
                  <a:cubicBezTo>
                    <a:pt x="354" y="467"/>
                    <a:pt x="353" y="467"/>
                    <a:pt x="353" y="467"/>
                  </a:cubicBezTo>
                  <a:cubicBezTo>
                    <a:pt x="352" y="467"/>
                    <a:pt x="351" y="467"/>
                    <a:pt x="350" y="467"/>
                  </a:cubicBezTo>
                  <a:cubicBezTo>
                    <a:pt x="346" y="467"/>
                    <a:pt x="347" y="462"/>
                    <a:pt x="346" y="461"/>
                  </a:cubicBezTo>
                  <a:cubicBezTo>
                    <a:pt x="346" y="461"/>
                    <a:pt x="344" y="463"/>
                    <a:pt x="343" y="465"/>
                  </a:cubicBezTo>
                  <a:cubicBezTo>
                    <a:pt x="341" y="467"/>
                    <a:pt x="339" y="462"/>
                    <a:pt x="336" y="462"/>
                  </a:cubicBezTo>
                  <a:cubicBezTo>
                    <a:pt x="332" y="462"/>
                    <a:pt x="326" y="467"/>
                    <a:pt x="323" y="467"/>
                  </a:cubicBezTo>
                  <a:cubicBezTo>
                    <a:pt x="320" y="468"/>
                    <a:pt x="323" y="464"/>
                    <a:pt x="322" y="462"/>
                  </a:cubicBezTo>
                  <a:cubicBezTo>
                    <a:pt x="322" y="460"/>
                    <a:pt x="314" y="465"/>
                    <a:pt x="313" y="464"/>
                  </a:cubicBezTo>
                  <a:cubicBezTo>
                    <a:pt x="312" y="464"/>
                    <a:pt x="310" y="461"/>
                    <a:pt x="312" y="460"/>
                  </a:cubicBezTo>
                  <a:cubicBezTo>
                    <a:pt x="312" y="460"/>
                    <a:pt x="312" y="460"/>
                    <a:pt x="312" y="460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9"/>
                    <a:pt x="312" y="459"/>
                    <a:pt x="312" y="459"/>
                  </a:cubicBezTo>
                  <a:cubicBezTo>
                    <a:pt x="312" y="458"/>
                    <a:pt x="311" y="458"/>
                    <a:pt x="311" y="458"/>
                  </a:cubicBezTo>
                  <a:cubicBezTo>
                    <a:pt x="311" y="458"/>
                    <a:pt x="311" y="458"/>
                    <a:pt x="311" y="457"/>
                  </a:cubicBezTo>
                  <a:cubicBezTo>
                    <a:pt x="311" y="457"/>
                    <a:pt x="311" y="457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6"/>
                    <a:pt x="310" y="456"/>
                    <a:pt x="310" y="456"/>
                  </a:cubicBezTo>
                  <a:cubicBezTo>
                    <a:pt x="310" y="455"/>
                    <a:pt x="309" y="455"/>
                    <a:pt x="309" y="455"/>
                  </a:cubicBezTo>
                  <a:cubicBezTo>
                    <a:pt x="309" y="454"/>
                    <a:pt x="309" y="454"/>
                    <a:pt x="309" y="454"/>
                  </a:cubicBezTo>
                  <a:cubicBezTo>
                    <a:pt x="308" y="454"/>
                    <a:pt x="308" y="454"/>
                    <a:pt x="308" y="453"/>
                  </a:cubicBezTo>
                  <a:cubicBezTo>
                    <a:pt x="308" y="453"/>
                    <a:pt x="308" y="453"/>
                    <a:pt x="308" y="453"/>
                  </a:cubicBezTo>
                  <a:cubicBezTo>
                    <a:pt x="308" y="453"/>
                    <a:pt x="308" y="452"/>
                    <a:pt x="308" y="452"/>
                  </a:cubicBezTo>
                  <a:cubicBezTo>
                    <a:pt x="308" y="452"/>
                    <a:pt x="307" y="452"/>
                    <a:pt x="308" y="452"/>
                  </a:cubicBezTo>
                  <a:cubicBezTo>
                    <a:pt x="308" y="450"/>
                    <a:pt x="313" y="452"/>
                    <a:pt x="316" y="450"/>
                  </a:cubicBezTo>
                  <a:cubicBezTo>
                    <a:pt x="319" y="449"/>
                    <a:pt x="311" y="447"/>
                    <a:pt x="309" y="447"/>
                  </a:cubicBezTo>
                  <a:cubicBezTo>
                    <a:pt x="306" y="446"/>
                    <a:pt x="311" y="442"/>
                    <a:pt x="314" y="439"/>
                  </a:cubicBezTo>
                  <a:cubicBezTo>
                    <a:pt x="317" y="435"/>
                    <a:pt x="319" y="436"/>
                    <a:pt x="320" y="434"/>
                  </a:cubicBezTo>
                  <a:cubicBezTo>
                    <a:pt x="321" y="432"/>
                    <a:pt x="317" y="432"/>
                    <a:pt x="315" y="434"/>
                  </a:cubicBezTo>
                  <a:cubicBezTo>
                    <a:pt x="312" y="435"/>
                    <a:pt x="312" y="425"/>
                    <a:pt x="314" y="425"/>
                  </a:cubicBezTo>
                  <a:cubicBezTo>
                    <a:pt x="316" y="424"/>
                    <a:pt x="317" y="418"/>
                    <a:pt x="317" y="416"/>
                  </a:cubicBezTo>
                  <a:cubicBezTo>
                    <a:pt x="317" y="413"/>
                    <a:pt x="312" y="418"/>
                    <a:pt x="310" y="419"/>
                  </a:cubicBezTo>
                  <a:cubicBezTo>
                    <a:pt x="308" y="421"/>
                    <a:pt x="305" y="424"/>
                    <a:pt x="307" y="425"/>
                  </a:cubicBezTo>
                  <a:cubicBezTo>
                    <a:pt x="309" y="427"/>
                    <a:pt x="305" y="430"/>
                    <a:pt x="304" y="430"/>
                  </a:cubicBezTo>
                  <a:cubicBezTo>
                    <a:pt x="302" y="431"/>
                    <a:pt x="301" y="426"/>
                    <a:pt x="300" y="425"/>
                  </a:cubicBezTo>
                  <a:cubicBezTo>
                    <a:pt x="298" y="423"/>
                    <a:pt x="297" y="427"/>
                    <a:pt x="296" y="429"/>
                  </a:cubicBezTo>
                  <a:cubicBezTo>
                    <a:pt x="294" y="430"/>
                    <a:pt x="295" y="438"/>
                    <a:pt x="294" y="440"/>
                  </a:cubicBezTo>
                  <a:cubicBezTo>
                    <a:pt x="293" y="442"/>
                    <a:pt x="295" y="445"/>
                    <a:pt x="295" y="449"/>
                  </a:cubicBezTo>
                  <a:cubicBezTo>
                    <a:pt x="295" y="450"/>
                    <a:pt x="296" y="450"/>
                    <a:pt x="296" y="451"/>
                  </a:cubicBezTo>
                  <a:cubicBezTo>
                    <a:pt x="296" y="451"/>
                    <a:pt x="296" y="451"/>
                    <a:pt x="296" y="451"/>
                  </a:cubicBezTo>
                  <a:cubicBezTo>
                    <a:pt x="296" y="452"/>
                    <a:pt x="296" y="452"/>
                    <a:pt x="296" y="453"/>
                  </a:cubicBezTo>
                  <a:cubicBezTo>
                    <a:pt x="296" y="454"/>
                    <a:pt x="296" y="455"/>
                    <a:pt x="297" y="456"/>
                  </a:cubicBezTo>
                  <a:cubicBezTo>
                    <a:pt x="297" y="456"/>
                    <a:pt x="297" y="456"/>
                    <a:pt x="297" y="456"/>
                  </a:cubicBezTo>
                  <a:cubicBezTo>
                    <a:pt x="297" y="457"/>
                    <a:pt x="297" y="458"/>
                    <a:pt x="297" y="459"/>
                  </a:cubicBezTo>
                  <a:cubicBezTo>
                    <a:pt x="297" y="459"/>
                    <a:pt x="298" y="460"/>
                    <a:pt x="298" y="460"/>
                  </a:cubicBezTo>
                  <a:cubicBezTo>
                    <a:pt x="298" y="461"/>
                    <a:pt x="298" y="462"/>
                    <a:pt x="298" y="462"/>
                  </a:cubicBezTo>
                  <a:cubicBezTo>
                    <a:pt x="298" y="463"/>
                    <a:pt x="298" y="463"/>
                    <a:pt x="298" y="463"/>
                  </a:cubicBezTo>
                  <a:cubicBezTo>
                    <a:pt x="298" y="464"/>
                    <a:pt x="298" y="465"/>
                    <a:pt x="299" y="465"/>
                  </a:cubicBezTo>
                  <a:cubicBezTo>
                    <a:pt x="299" y="465"/>
                    <a:pt x="299" y="466"/>
                    <a:pt x="299" y="466"/>
                  </a:cubicBezTo>
                  <a:cubicBezTo>
                    <a:pt x="299" y="467"/>
                    <a:pt x="299" y="467"/>
                    <a:pt x="299" y="468"/>
                  </a:cubicBezTo>
                  <a:cubicBezTo>
                    <a:pt x="299" y="470"/>
                    <a:pt x="298" y="472"/>
                    <a:pt x="295" y="474"/>
                  </a:cubicBezTo>
                  <a:cubicBezTo>
                    <a:pt x="293" y="476"/>
                    <a:pt x="287" y="469"/>
                    <a:pt x="284" y="472"/>
                  </a:cubicBezTo>
                  <a:cubicBezTo>
                    <a:pt x="283" y="473"/>
                    <a:pt x="282" y="473"/>
                    <a:pt x="281" y="474"/>
                  </a:cubicBezTo>
                  <a:cubicBezTo>
                    <a:pt x="281" y="474"/>
                    <a:pt x="280" y="474"/>
                    <a:pt x="280" y="475"/>
                  </a:cubicBezTo>
                  <a:cubicBezTo>
                    <a:pt x="279" y="475"/>
                    <a:pt x="279" y="475"/>
                    <a:pt x="278" y="476"/>
                  </a:cubicBezTo>
                  <a:cubicBezTo>
                    <a:pt x="278" y="476"/>
                    <a:pt x="278" y="476"/>
                    <a:pt x="277" y="476"/>
                  </a:cubicBezTo>
                  <a:cubicBezTo>
                    <a:pt x="276" y="476"/>
                    <a:pt x="275" y="476"/>
                    <a:pt x="275" y="476"/>
                  </a:cubicBezTo>
                  <a:cubicBezTo>
                    <a:pt x="272" y="476"/>
                    <a:pt x="269" y="477"/>
                    <a:pt x="266" y="480"/>
                  </a:cubicBezTo>
                  <a:cubicBezTo>
                    <a:pt x="263" y="483"/>
                    <a:pt x="263" y="483"/>
                    <a:pt x="261" y="483"/>
                  </a:cubicBezTo>
                  <a:cubicBezTo>
                    <a:pt x="259" y="483"/>
                    <a:pt x="253" y="494"/>
                    <a:pt x="251" y="499"/>
                  </a:cubicBezTo>
                  <a:cubicBezTo>
                    <a:pt x="251" y="500"/>
                    <a:pt x="250" y="500"/>
                    <a:pt x="250" y="501"/>
                  </a:cubicBezTo>
                  <a:cubicBezTo>
                    <a:pt x="250" y="501"/>
                    <a:pt x="250" y="501"/>
                    <a:pt x="249" y="501"/>
                  </a:cubicBezTo>
                  <a:cubicBezTo>
                    <a:pt x="249" y="502"/>
                    <a:pt x="248" y="503"/>
                    <a:pt x="248" y="503"/>
                  </a:cubicBezTo>
                  <a:cubicBezTo>
                    <a:pt x="248" y="503"/>
                    <a:pt x="248" y="503"/>
                    <a:pt x="248" y="503"/>
                  </a:cubicBezTo>
                  <a:cubicBezTo>
                    <a:pt x="247" y="503"/>
                    <a:pt x="247" y="504"/>
                    <a:pt x="246" y="504"/>
                  </a:cubicBezTo>
                  <a:cubicBezTo>
                    <a:pt x="246" y="504"/>
                    <a:pt x="246" y="504"/>
                    <a:pt x="246" y="504"/>
                  </a:cubicBezTo>
                  <a:cubicBezTo>
                    <a:pt x="245" y="504"/>
                    <a:pt x="245" y="504"/>
                    <a:pt x="245" y="505"/>
                  </a:cubicBezTo>
                  <a:cubicBezTo>
                    <a:pt x="244" y="505"/>
                    <a:pt x="244" y="505"/>
                    <a:pt x="244" y="505"/>
                  </a:cubicBezTo>
                  <a:cubicBezTo>
                    <a:pt x="244" y="505"/>
                    <a:pt x="243" y="505"/>
                    <a:pt x="243" y="505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0" y="505"/>
                    <a:pt x="238" y="505"/>
                    <a:pt x="236" y="505"/>
                  </a:cubicBezTo>
                  <a:cubicBezTo>
                    <a:pt x="234" y="505"/>
                    <a:pt x="233" y="505"/>
                    <a:pt x="231" y="506"/>
                  </a:cubicBezTo>
                  <a:cubicBezTo>
                    <a:pt x="231" y="506"/>
                    <a:pt x="231" y="506"/>
                    <a:pt x="231" y="506"/>
                  </a:cubicBezTo>
                  <a:cubicBezTo>
                    <a:pt x="230" y="507"/>
                    <a:pt x="229" y="507"/>
                    <a:pt x="229" y="508"/>
                  </a:cubicBezTo>
                  <a:cubicBezTo>
                    <a:pt x="227" y="511"/>
                    <a:pt x="228" y="516"/>
                    <a:pt x="228" y="518"/>
                  </a:cubicBezTo>
                  <a:cubicBezTo>
                    <a:pt x="228" y="519"/>
                    <a:pt x="224" y="523"/>
                    <a:pt x="222" y="524"/>
                  </a:cubicBezTo>
                  <a:cubicBezTo>
                    <a:pt x="221" y="525"/>
                    <a:pt x="218" y="524"/>
                    <a:pt x="215" y="526"/>
                  </a:cubicBezTo>
                  <a:cubicBezTo>
                    <a:pt x="212" y="528"/>
                    <a:pt x="213" y="530"/>
                    <a:pt x="209" y="533"/>
                  </a:cubicBezTo>
                  <a:cubicBezTo>
                    <a:pt x="205" y="535"/>
                    <a:pt x="203" y="533"/>
                    <a:pt x="199" y="531"/>
                  </a:cubicBezTo>
                  <a:cubicBezTo>
                    <a:pt x="195" y="529"/>
                    <a:pt x="193" y="529"/>
                    <a:pt x="194" y="531"/>
                  </a:cubicBezTo>
                  <a:cubicBezTo>
                    <a:pt x="195" y="534"/>
                    <a:pt x="196" y="538"/>
                    <a:pt x="197" y="540"/>
                  </a:cubicBezTo>
                  <a:cubicBezTo>
                    <a:pt x="197" y="542"/>
                    <a:pt x="194" y="542"/>
                    <a:pt x="190" y="543"/>
                  </a:cubicBezTo>
                  <a:cubicBezTo>
                    <a:pt x="185" y="544"/>
                    <a:pt x="181" y="539"/>
                    <a:pt x="173" y="540"/>
                  </a:cubicBezTo>
                  <a:cubicBezTo>
                    <a:pt x="166" y="541"/>
                    <a:pt x="163" y="542"/>
                    <a:pt x="164" y="543"/>
                  </a:cubicBezTo>
                  <a:cubicBezTo>
                    <a:pt x="166" y="544"/>
                    <a:pt x="165" y="548"/>
                    <a:pt x="166" y="550"/>
                  </a:cubicBezTo>
                  <a:cubicBezTo>
                    <a:pt x="167" y="553"/>
                    <a:pt x="184" y="559"/>
                    <a:pt x="187" y="559"/>
                  </a:cubicBezTo>
                  <a:cubicBezTo>
                    <a:pt x="190" y="560"/>
                    <a:pt x="188" y="563"/>
                    <a:pt x="189" y="566"/>
                  </a:cubicBezTo>
                  <a:cubicBezTo>
                    <a:pt x="189" y="568"/>
                    <a:pt x="195" y="570"/>
                    <a:pt x="197" y="581"/>
                  </a:cubicBezTo>
                  <a:cubicBezTo>
                    <a:pt x="199" y="592"/>
                    <a:pt x="194" y="594"/>
                    <a:pt x="194" y="598"/>
                  </a:cubicBezTo>
                  <a:cubicBezTo>
                    <a:pt x="194" y="599"/>
                    <a:pt x="194" y="600"/>
                    <a:pt x="194" y="601"/>
                  </a:cubicBezTo>
                  <a:cubicBezTo>
                    <a:pt x="194" y="602"/>
                    <a:pt x="194" y="602"/>
                    <a:pt x="193" y="602"/>
                  </a:cubicBezTo>
                  <a:cubicBezTo>
                    <a:pt x="193" y="603"/>
                    <a:pt x="193" y="603"/>
                    <a:pt x="193" y="604"/>
                  </a:cubicBezTo>
                  <a:cubicBezTo>
                    <a:pt x="193" y="604"/>
                    <a:pt x="193" y="605"/>
                    <a:pt x="192" y="605"/>
                  </a:cubicBezTo>
                  <a:cubicBezTo>
                    <a:pt x="192" y="605"/>
                    <a:pt x="192" y="606"/>
                    <a:pt x="191" y="606"/>
                  </a:cubicBezTo>
                  <a:cubicBezTo>
                    <a:pt x="191" y="607"/>
                    <a:pt x="191" y="607"/>
                    <a:pt x="190" y="607"/>
                  </a:cubicBezTo>
                  <a:cubicBezTo>
                    <a:pt x="190" y="608"/>
                    <a:pt x="189" y="608"/>
                    <a:pt x="188" y="609"/>
                  </a:cubicBezTo>
                  <a:cubicBezTo>
                    <a:pt x="183" y="610"/>
                    <a:pt x="171" y="605"/>
                    <a:pt x="165" y="606"/>
                  </a:cubicBezTo>
                  <a:cubicBezTo>
                    <a:pt x="158" y="607"/>
                    <a:pt x="145" y="606"/>
                    <a:pt x="139" y="606"/>
                  </a:cubicBezTo>
                  <a:cubicBezTo>
                    <a:pt x="133" y="605"/>
                    <a:pt x="128" y="606"/>
                    <a:pt x="126" y="608"/>
                  </a:cubicBezTo>
                  <a:cubicBezTo>
                    <a:pt x="124" y="610"/>
                    <a:pt x="120" y="609"/>
                    <a:pt x="116" y="612"/>
                  </a:cubicBezTo>
                  <a:cubicBezTo>
                    <a:pt x="111" y="614"/>
                    <a:pt x="116" y="616"/>
                    <a:pt x="117" y="621"/>
                  </a:cubicBezTo>
                  <a:cubicBezTo>
                    <a:pt x="117" y="621"/>
                    <a:pt x="117" y="622"/>
                    <a:pt x="117" y="623"/>
                  </a:cubicBezTo>
                  <a:cubicBezTo>
                    <a:pt x="117" y="623"/>
                    <a:pt x="117" y="624"/>
                    <a:pt x="117" y="625"/>
                  </a:cubicBezTo>
                  <a:cubicBezTo>
                    <a:pt x="117" y="626"/>
                    <a:pt x="117" y="626"/>
                    <a:pt x="118" y="627"/>
                  </a:cubicBezTo>
                  <a:cubicBezTo>
                    <a:pt x="118" y="627"/>
                    <a:pt x="118" y="627"/>
                    <a:pt x="118" y="628"/>
                  </a:cubicBezTo>
                  <a:cubicBezTo>
                    <a:pt x="118" y="628"/>
                    <a:pt x="118" y="629"/>
                    <a:pt x="118" y="629"/>
                  </a:cubicBezTo>
                  <a:cubicBezTo>
                    <a:pt x="118" y="630"/>
                    <a:pt x="118" y="630"/>
                    <a:pt x="118" y="631"/>
                  </a:cubicBezTo>
                  <a:cubicBezTo>
                    <a:pt x="118" y="631"/>
                    <a:pt x="118" y="632"/>
                    <a:pt x="118" y="632"/>
                  </a:cubicBezTo>
                  <a:cubicBezTo>
                    <a:pt x="118" y="633"/>
                    <a:pt x="118" y="635"/>
                    <a:pt x="118" y="636"/>
                  </a:cubicBezTo>
                  <a:cubicBezTo>
                    <a:pt x="118" y="637"/>
                    <a:pt x="118" y="637"/>
                    <a:pt x="118" y="637"/>
                  </a:cubicBezTo>
                  <a:cubicBezTo>
                    <a:pt x="118" y="637"/>
                    <a:pt x="118" y="638"/>
                    <a:pt x="119" y="638"/>
                  </a:cubicBezTo>
                  <a:cubicBezTo>
                    <a:pt x="119" y="639"/>
                    <a:pt x="119" y="639"/>
                    <a:pt x="119" y="639"/>
                  </a:cubicBezTo>
                  <a:cubicBezTo>
                    <a:pt x="119" y="640"/>
                    <a:pt x="119" y="640"/>
                    <a:pt x="119" y="640"/>
                  </a:cubicBezTo>
                  <a:cubicBezTo>
                    <a:pt x="119" y="641"/>
                    <a:pt x="119" y="642"/>
                    <a:pt x="119" y="642"/>
                  </a:cubicBezTo>
                  <a:cubicBezTo>
                    <a:pt x="119" y="646"/>
                    <a:pt x="112" y="656"/>
                    <a:pt x="109" y="661"/>
                  </a:cubicBezTo>
                  <a:cubicBezTo>
                    <a:pt x="106" y="666"/>
                    <a:pt x="111" y="664"/>
                    <a:pt x="112" y="665"/>
                  </a:cubicBezTo>
                  <a:cubicBezTo>
                    <a:pt x="114" y="666"/>
                    <a:pt x="114" y="672"/>
                    <a:pt x="114" y="676"/>
                  </a:cubicBezTo>
                  <a:cubicBezTo>
                    <a:pt x="113" y="680"/>
                    <a:pt x="113" y="682"/>
                    <a:pt x="118" y="683"/>
                  </a:cubicBezTo>
                  <a:cubicBezTo>
                    <a:pt x="119" y="683"/>
                    <a:pt x="120" y="683"/>
                    <a:pt x="121" y="683"/>
                  </a:cubicBezTo>
                  <a:cubicBezTo>
                    <a:pt x="121" y="683"/>
                    <a:pt x="122" y="683"/>
                    <a:pt x="122" y="683"/>
                  </a:cubicBezTo>
                  <a:cubicBezTo>
                    <a:pt x="122" y="683"/>
                    <a:pt x="123" y="683"/>
                    <a:pt x="123" y="682"/>
                  </a:cubicBezTo>
                  <a:cubicBezTo>
                    <a:pt x="124" y="682"/>
                    <a:pt x="124" y="682"/>
                    <a:pt x="124" y="682"/>
                  </a:cubicBezTo>
                  <a:cubicBezTo>
                    <a:pt x="125" y="682"/>
                    <a:pt x="125" y="682"/>
                    <a:pt x="126" y="682"/>
                  </a:cubicBezTo>
                  <a:cubicBezTo>
                    <a:pt x="126" y="682"/>
                    <a:pt x="127" y="681"/>
                    <a:pt x="128" y="681"/>
                  </a:cubicBezTo>
                  <a:cubicBezTo>
                    <a:pt x="131" y="681"/>
                    <a:pt x="140" y="692"/>
                    <a:pt x="141" y="694"/>
                  </a:cubicBezTo>
                  <a:cubicBezTo>
                    <a:pt x="142" y="696"/>
                    <a:pt x="145" y="696"/>
                    <a:pt x="147" y="694"/>
                  </a:cubicBezTo>
                  <a:cubicBezTo>
                    <a:pt x="149" y="692"/>
                    <a:pt x="150" y="691"/>
                    <a:pt x="156" y="689"/>
                  </a:cubicBezTo>
                  <a:cubicBezTo>
                    <a:pt x="162" y="687"/>
                    <a:pt x="159" y="689"/>
                    <a:pt x="163" y="689"/>
                  </a:cubicBezTo>
                  <a:cubicBezTo>
                    <a:pt x="167" y="689"/>
                    <a:pt x="188" y="681"/>
                    <a:pt x="192" y="679"/>
                  </a:cubicBezTo>
                  <a:cubicBezTo>
                    <a:pt x="196" y="677"/>
                    <a:pt x="196" y="675"/>
                    <a:pt x="197" y="673"/>
                  </a:cubicBezTo>
                  <a:cubicBezTo>
                    <a:pt x="198" y="671"/>
                    <a:pt x="202" y="667"/>
                    <a:pt x="204" y="664"/>
                  </a:cubicBezTo>
                  <a:cubicBezTo>
                    <a:pt x="205" y="662"/>
                    <a:pt x="203" y="660"/>
                    <a:pt x="202" y="654"/>
                  </a:cubicBezTo>
                  <a:cubicBezTo>
                    <a:pt x="201" y="649"/>
                    <a:pt x="209" y="642"/>
                    <a:pt x="210" y="641"/>
                  </a:cubicBezTo>
                  <a:cubicBezTo>
                    <a:pt x="210" y="639"/>
                    <a:pt x="215" y="637"/>
                    <a:pt x="219" y="634"/>
                  </a:cubicBezTo>
                  <a:cubicBezTo>
                    <a:pt x="223" y="632"/>
                    <a:pt x="221" y="634"/>
                    <a:pt x="223" y="634"/>
                  </a:cubicBezTo>
                  <a:cubicBezTo>
                    <a:pt x="224" y="634"/>
                    <a:pt x="233" y="629"/>
                    <a:pt x="235" y="626"/>
                  </a:cubicBezTo>
                  <a:cubicBezTo>
                    <a:pt x="236" y="626"/>
                    <a:pt x="236" y="626"/>
                    <a:pt x="236" y="625"/>
                  </a:cubicBezTo>
                  <a:cubicBezTo>
                    <a:pt x="236" y="625"/>
                    <a:pt x="236" y="625"/>
                    <a:pt x="236" y="625"/>
                  </a:cubicBezTo>
                  <a:cubicBezTo>
                    <a:pt x="236" y="625"/>
                    <a:pt x="237" y="624"/>
                    <a:pt x="237" y="624"/>
                  </a:cubicBezTo>
                  <a:cubicBezTo>
                    <a:pt x="237" y="624"/>
                    <a:pt x="237" y="624"/>
                    <a:pt x="237" y="624"/>
                  </a:cubicBezTo>
                  <a:cubicBezTo>
                    <a:pt x="237" y="623"/>
                    <a:pt x="237" y="623"/>
                    <a:pt x="237" y="623"/>
                  </a:cubicBezTo>
                  <a:cubicBezTo>
                    <a:pt x="237" y="623"/>
                    <a:pt x="237" y="622"/>
                    <a:pt x="237" y="622"/>
                  </a:cubicBezTo>
                  <a:cubicBezTo>
                    <a:pt x="237" y="621"/>
                    <a:pt x="236" y="620"/>
                    <a:pt x="236" y="619"/>
                  </a:cubicBezTo>
                  <a:cubicBezTo>
                    <a:pt x="236" y="618"/>
                    <a:pt x="235" y="618"/>
                    <a:pt x="235" y="618"/>
                  </a:cubicBezTo>
                  <a:cubicBezTo>
                    <a:pt x="235" y="616"/>
                    <a:pt x="245" y="607"/>
                    <a:pt x="248" y="606"/>
                  </a:cubicBezTo>
                  <a:cubicBezTo>
                    <a:pt x="251" y="606"/>
                    <a:pt x="260" y="611"/>
                    <a:pt x="267" y="611"/>
                  </a:cubicBezTo>
                  <a:cubicBezTo>
                    <a:pt x="268" y="611"/>
                    <a:pt x="269" y="610"/>
                    <a:pt x="271" y="610"/>
                  </a:cubicBezTo>
                  <a:cubicBezTo>
                    <a:pt x="271" y="609"/>
                    <a:pt x="272" y="609"/>
                    <a:pt x="273" y="609"/>
                  </a:cubicBezTo>
                  <a:cubicBezTo>
                    <a:pt x="273" y="608"/>
                    <a:pt x="274" y="608"/>
                    <a:pt x="274" y="608"/>
                  </a:cubicBezTo>
                  <a:cubicBezTo>
                    <a:pt x="275" y="608"/>
                    <a:pt x="275" y="607"/>
                    <a:pt x="275" y="607"/>
                  </a:cubicBezTo>
                  <a:cubicBezTo>
                    <a:pt x="276" y="607"/>
                    <a:pt x="276" y="607"/>
                    <a:pt x="276" y="607"/>
                  </a:cubicBezTo>
                  <a:cubicBezTo>
                    <a:pt x="277" y="606"/>
                    <a:pt x="278" y="606"/>
                    <a:pt x="278" y="605"/>
                  </a:cubicBezTo>
                  <a:cubicBezTo>
                    <a:pt x="278" y="605"/>
                    <a:pt x="278" y="605"/>
                    <a:pt x="279" y="605"/>
                  </a:cubicBezTo>
                  <a:cubicBezTo>
                    <a:pt x="279" y="605"/>
                    <a:pt x="279" y="605"/>
                    <a:pt x="279" y="605"/>
                  </a:cubicBezTo>
                  <a:cubicBezTo>
                    <a:pt x="281" y="604"/>
                    <a:pt x="282" y="603"/>
                    <a:pt x="283" y="602"/>
                  </a:cubicBezTo>
                  <a:cubicBezTo>
                    <a:pt x="283" y="602"/>
                    <a:pt x="284" y="602"/>
                    <a:pt x="284" y="602"/>
                  </a:cubicBezTo>
                  <a:cubicBezTo>
                    <a:pt x="285" y="601"/>
                    <a:pt x="286" y="600"/>
                    <a:pt x="287" y="599"/>
                  </a:cubicBezTo>
                  <a:cubicBezTo>
                    <a:pt x="287" y="599"/>
                    <a:pt x="288" y="599"/>
                    <a:pt x="288" y="599"/>
                  </a:cubicBezTo>
                  <a:cubicBezTo>
                    <a:pt x="289" y="598"/>
                    <a:pt x="290" y="597"/>
                    <a:pt x="291" y="596"/>
                  </a:cubicBezTo>
                  <a:cubicBezTo>
                    <a:pt x="292" y="596"/>
                    <a:pt x="292" y="595"/>
                    <a:pt x="293" y="595"/>
                  </a:cubicBezTo>
                  <a:cubicBezTo>
                    <a:pt x="295" y="593"/>
                    <a:pt x="302" y="597"/>
                    <a:pt x="305" y="599"/>
                  </a:cubicBezTo>
                  <a:cubicBezTo>
                    <a:pt x="309" y="600"/>
                    <a:pt x="309" y="604"/>
                    <a:pt x="313" y="610"/>
                  </a:cubicBezTo>
                  <a:cubicBezTo>
                    <a:pt x="316" y="616"/>
                    <a:pt x="325" y="623"/>
                    <a:pt x="327" y="625"/>
                  </a:cubicBezTo>
                  <a:cubicBezTo>
                    <a:pt x="329" y="627"/>
                    <a:pt x="346" y="637"/>
                    <a:pt x="350" y="640"/>
                  </a:cubicBezTo>
                  <a:cubicBezTo>
                    <a:pt x="353" y="642"/>
                    <a:pt x="355" y="647"/>
                    <a:pt x="357" y="648"/>
                  </a:cubicBezTo>
                  <a:cubicBezTo>
                    <a:pt x="360" y="649"/>
                    <a:pt x="362" y="651"/>
                    <a:pt x="363" y="654"/>
                  </a:cubicBezTo>
                  <a:cubicBezTo>
                    <a:pt x="364" y="657"/>
                    <a:pt x="367" y="659"/>
                    <a:pt x="366" y="663"/>
                  </a:cubicBezTo>
                  <a:cubicBezTo>
                    <a:pt x="365" y="666"/>
                    <a:pt x="361" y="673"/>
                    <a:pt x="362" y="674"/>
                  </a:cubicBezTo>
                  <a:cubicBezTo>
                    <a:pt x="364" y="676"/>
                    <a:pt x="368" y="668"/>
                    <a:pt x="369" y="667"/>
                  </a:cubicBezTo>
                  <a:cubicBezTo>
                    <a:pt x="370" y="665"/>
                    <a:pt x="372" y="659"/>
                    <a:pt x="373" y="657"/>
                  </a:cubicBezTo>
                  <a:cubicBezTo>
                    <a:pt x="374" y="654"/>
                    <a:pt x="370" y="653"/>
                    <a:pt x="369" y="651"/>
                  </a:cubicBezTo>
                  <a:cubicBezTo>
                    <a:pt x="368" y="650"/>
                    <a:pt x="372" y="645"/>
                    <a:pt x="373" y="645"/>
                  </a:cubicBezTo>
                  <a:cubicBezTo>
                    <a:pt x="374" y="644"/>
                    <a:pt x="378" y="645"/>
                    <a:pt x="381" y="647"/>
                  </a:cubicBezTo>
                  <a:cubicBezTo>
                    <a:pt x="385" y="649"/>
                    <a:pt x="387" y="648"/>
                    <a:pt x="388" y="646"/>
                  </a:cubicBezTo>
                  <a:cubicBezTo>
                    <a:pt x="389" y="645"/>
                    <a:pt x="384" y="639"/>
                    <a:pt x="380" y="636"/>
                  </a:cubicBezTo>
                  <a:cubicBezTo>
                    <a:pt x="377" y="634"/>
                    <a:pt x="368" y="633"/>
                    <a:pt x="365" y="632"/>
                  </a:cubicBezTo>
                  <a:cubicBezTo>
                    <a:pt x="363" y="631"/>
                    <a:pt x="364" y="627"/>
                    <a:pt x="365" y="625"/>
                  </a:cubicBezTo>
                  <a:cubicBezTo>
                    <a:pt x="365" y="624"/>
                    <a:pt x="360" y="624"/>
                    <a:pt x="357" y="625"/>
                  </a:cubicBezTo>
                  <a:cubicBezTo>
                    <a:pt x="354" y="625"/>
                    <a:pt x="353" y="622"/>
                    <a:pt x="350" y="620"/>
                  </a:cubicBezTo>
                  <a:cubicBezTo>
                    <a:pt x="347" y="617"/>
                    <a:pt x="342" y="609"/>
                    <a:pt x="342" y="607"/>
                  </a:cubicBezTo>
                  <a:cubicBezTo>
                    <a:pt x="341" y="604"/>
                    <a:pt x="337" y="601"/>
                    <a:pt x="335" y="601"/>
                  </a:cubicBezTo>
                  <a:cubicBezTo>
                    <a:pt x="332" y="600"/>
                    <a:pt x="332" y="595"/>
                    <a:pt x="329" y="595"/>
                  </a:cubicBezTo>
                  <a:cubicBezTo>
                    <a:pt x="326" y="594"/>
                    <a:pt x="329" y="591"/>
                    <a:pt x="331" y="588"/>
                  </a:cubicBezTo>
                  <a:cubicBezTo>
                    <a:pt x="333" y="586"/>
                    <a:pt x="331" y="587"/>
                    <a:pt x="329" y="586"/>
                  </a:cubicBezTo>
                  <a:cubicBezTo>
                    <a:pt x="327" y="584"/>
                    <a:pt x="329" y="584"/>
                    <a:pt x="331" y="583"/>
                  </a:cubicBezTo>
                  <a:cubicBezTo>
                    <a:pt x="333" y="582"/>
                    <a:pt x="338" y="579"/>
                    <a:pt x="340" y="579"/>
                  </a:cubicBezTo>
                  <a:cubicBezTo>
                    <a:pt x="340" y="579"/>
                    <a:pt x="340" y="579"/>
                    <a:pt x="340" y="579"/>
                  </a:cubicBezTo>
                  <a:cubicBezTo>
                    <a:pt x="340" y="579"/>
                    <a:pt x="340" y="579"/>
                    <a:pt x="341" y="579"/>
                  </a:cubicBezTo>
                  <a:cubicBezTo>
                    <a:pt x="341" y="579"/>
                    <a:pt x="341" y="579"/>
                    <a:pt x="341" y="579"/>
                  </a:cubicBezTo>
                  <a:cubicBezTo>
                    <a:pt x="341" y="579"/>
                    <a:pt x="341" y="580"/>
                    <a:pt x="341" y="580"/>
                  </a:cubicBezTo>
                  <a:cubicBezTo>
                    <a:pt x="341" y="580"/>
                    <a:pt x="341" y="580"/>
                    <a:pt x="341" y="580"/>
                  </a:cubicBezTo>
                  <a:cubicBezTo>
                    <a:pt x="341" y="581"/>
                    <a:pt x="342" y="582"/>
                    <a:pt x="342" y="583"/>
                  </a:cubicBezTo>
                  <a:cubicBezTo>
                    <a:pt x="342" y="583"/>
                    <a:pt x="342" y="583"/>
                    <a:pt x="342" y="583"/>
                  </a:cubicBezTo>
                  <a:cubicBezTo>
                    <a:pt x="342" y="584"/>
                    <a:pt x="343" y="585"/>
                    <a:pt x="343" y="585"/>
                  </a:cubicBezTo>
                  <a:cubicBezTo>
                    <a:pt x="343" y="586"/>
                    <a:pt x="343" y="586"/>
                    <a:pt x="343" y="586"/>
                  </a:cubicBezTo>
                  <a:cubicBezTo>
                    <a:pt x="343" y="587"/>
                    <a:pt x="344" y="587"/>
                    <a:pt x="344" y="588"/>
                  </a:cubicBezTo>
                  <a:cubicBezTo>
                    <a:pt x="347" y="591"/>
                    <a:pt x="348" y="587"/>
                    <a:pt x="350" y="586"/>
                  </a:cubicBezTo>
                  <a:cubicBezTo>
                    <a:pt x="352" y="584"/>
                    <a:pt x="350" y="588"/>
                    <a:pt x="350" y="592"/>
                  </a:cubicBezTo>
                  <a:cubicBezTo>
                    <a:pt x="350" y="596"/>
                    <a:pt x="351" y="594"/>
                    <a:pt x="355" y="596"/>
                  </a:cubicBezTo>
                  <a:cubicBezTo>
                    <a:pt x="359" y="598"/>
                    <a:pt x="356" y="599"/>
                    <a:pt x="358" y="602"/>
                  </a:cubicBezTo>
                  <a:cubicBezTo>
                    <a:pt x="360" y="605"/>
                    <a:pt x="366" y="606"/>
                    <a:pt x="369" y="607"/>
                  </a:cubicBezTo>
                  <a:cubicBezTo>
                    <a:pt x="372" y="608"/>
                    <a:pt x="374" y="611"/>
                    <a:pt x="376" y="612"/>
                  </a:cubicBezTo>
                  <a:cubicBezTo>
                    <a:pt x="376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7" y="613"/>
                  </a:cubicBezTo>
                  <a:cubicBezTo>
                    <a:pt x="377" y="613"/>
                    <a:pt x="377" y="613"/>
                    <a:pt x="378" y="613"/>
                  </a:cubicBezTo>
                  <a:cubicBezTo>
                    <a:pt x="378" y="613"/>
                    <a:pt x="379" y="614"/>
                    <a:pt x="379" y="614"/>
                  </a:cubicBezTo>
                  <a:cubicBezTo>
                    <a:pt x="380" y="614"/>
                    <a:pt x="381" y="614"/>
                    <a:pt x="382" y="615"/>
                  </a:cubicBezTo>
                  <a:cubicBezTo>
                    <a:pt x="383" y="615"/>
                    <a:pt x="384" y="616"/>
                    <a:pt x="385" y="617"/>
                  </a:cubicBezTo>
                  <a:cubicBezTo>
                    <a:pt x="386" y="617"/>
                    <a:pt x="387" y="618"/>
                    <a:pt x="388" y="619"/>
                  </a:cubicBezTo>
                  <a:cubicBezTo>
                    <a:pt x="388" y="619"/>
                    <a:pt x="388" y="619"/>
                    <a:pt x="388" y="619"/>
                  </a:cubicBezTo>
                  <a:cubicBezTo>
                    <a:pt x="389" y="620"/>
                    <a:pt x="390" y="621"/>
                    <a:pt x="391" y="622"/>
                  </a:cubicBezTo>
                  <a:cubicBezTo>
                    <a:pt x="391" y="623"/>
                    <a:pt x="392" y="623"/>
                    <a:pt x="392" y="623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5" y="625"/>
                  </a:cubicBezTo>
                  <a:cubicBezTo>
                    <a:pt x="395" y="625"/>
                    <a:pt x="396" y="625"/>
                    <a:pt x="396" y="626"/>
                  </a:cubicBezTo>
                  <a:cubicBezTo>
                    <a:pt x="397" y="626"/>
                    <a:pt x="397" y="626"/>
                    <a:pt x="397" y="626"/>
                  </a:cubicBezTo>
                  <a:cubicBezTo>
                    <a:pt x="397" y="626"/>
                    <a:pt x="398" y="627"/>
                    <a:pt x="398" y="628"/>
                  </a:cubicBezTo>
                  <a:cubicBezTo>
                    <a:pt x="399" y="631"/>
                    <a:pt x="397" y="640"/>
                    <a:pt x="398" y="646"/>
                  </a:cubicBezTo>
                  <a:cubicBezTo>
                    <a:pt x="399" y="647"/>
                    <a:pt x="399" y="648"/>
                    <a:pt x="399" y="649"/>
                  </a:cubicBezTo>
                  <a:cubicBezTo>
                    <a:pt x="399" y="649"/>
                    <a:pt x="399" y="649"/>
                    <a:pt x="399" y="650"/>
                  </a:cubicBezTo>
                  <a:cubicBezTo>
                    <a:pt x="400" y="650"/>
                    <a:pt x="400" y="651"/>
                    <a:pt x="400" y="651"/>
                  </a:cubicBezTo>
                  <a:cubicBezTo>
                    <a:pt x="400" y="651"/>
                    <a:pt x="400" y="651"/>
                    <a:pt x="400" y="651"/>
                  </a:cubicBezTo>
                  <a:cubicBezTo>
                    <a:pt x="400" y="652"/>
                    <a:pt x="400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02" y="654"/>
                    <a:pt x="402" y="654"/>
                    <a:pt x="402" y="655"/>
                  </a:cubicBezTo>
                  <a:cubicBezTo>
                    <a:pt x="402" y="655"/>
                    <a:pt x="402" y="655"/>
                    <a:pt x="403" y="656"/>
                  </a:cubicBezTo>
                  <a:cubicBezTo>
                    <a:pt x="404" y="660"/>
                    <a:pt x="407" y="656"/>
                    <a:pt x="408" y="657"/>
                  </a:cubicBezTo>
                  <a:cubicBezTo>
                    <a:pt x="409" y="658"/>
                    <a:pt x="409" y="657"/>
                    <a:pt x="413" y="660"/>
                  </a:cubicBezTo>
                  <a:cubicBezTo>
                    <a:pt x="416" y="663"/>
                    <a:pt x="411" y="663"/>
                    <a:pt x="414" y="665"/>
                  </a:cubicBezTo>
                  <a:cubicBezTo>
                    <a:pt x="417" y="667"/>
                    <a:pt x="430" y="667"/>
                    <a:pt x="432" y="667"/>
                  </a:cubicBezTo>
                  <a:cubicBezTo>
                    <a:pt x="434" y="667"/>
                    <a:pt x="434" y="670"/>
                    <a:pt x="432" y="671"/>
                  </a:cubicBezTo>
                  <a:cubicBezTo>
                    <a:pt x="430" y="672"/>
                    <a:pt x="423" y="670"/>
                    <a:pt x="421" y="669"/>
                  </a:cubicBezTo>
                  <a:cubicBezTo>
                    <a:pt x="418" y="669"/>
                    <a:pt x="417" y="670"/>
                    <a:pt x="415" y="672"/>
                  </a:cubicBezTo>
                  <a:cubicBezTo>
                    <a:pt x="414" y="674"/>
                    <a:pt x="419" y="677"/>
                    <a:pt x="419" y="679"/>
                  </a:cubicBezTo>
                  <a:cubicBezTo>
                    <a:pt x="419" y="682"/>
                    <a:pt x="421" y="683"/>
                    <a:pt x="423" y="683"/>
                  </a:cubicBezTo>
                  <a:cubicBezTo>
                    <a:pt x="426" y="683"/>
                    <a:pt x="425" y="686"/>
                    <a:pt x="427" y="689"/>
                  </a:cubicBezTo>
                  <a:cubicBezTo>
                    <a:pt x="429" y="691"/>
                    <a:pt x="430" y="685"/>
                    <a:pt x="432" y="686"/>
                  </a:cubicBezTo>
                  <a:cubicBezTo>
                    <a:pt x="433" y="686"/>
                    <a:pt x="433" y="683"/>
                    <a:pt x="434" y="679"/>
                  </a:cubicBezTo>
                  <a:cubicBezTo>
                    <a:pt x="434" y="676"/>
                    <a:pt x="436" y="676"/>
                    <a:pt x="436" y="676"/>
                  </a:cubicBezTo>
                  <a:cubicBezTo>
                    <a:pt x="437" y="675"/>
                    <a:pt x="437" y="673"/>
                    <a:pt x="437" y="671"/>
                  </a:cubicBezTo>
                  <a:cubicBezTo>
                    <a:pt x="438" y="668"/>
                    <a:pt x="439" y="671"/>
                    <a:pt x="440" y="672"/>
                  </a:cubicBezTo>
                  <a:cubicBezTo>
                    <a:pt x="442" y="673"/>
                    <a:pt x="441" y="671"/>
                    <a:pt x="441" y="669"/>
                  </a:cubicBezTo>
                  <a:cubicBezTo>
                    <a:pt x="442" y="668"/>
                    <a:pt x="447" y="671"/>
                    <a:pt x="449" y="671"/>
                  </a:cubicBezTo>
                  <a:cubicBezTo>
                    <a:pt x="450" y="672"/>
                    <a:pt x="449" y="671"/>
                    <a:pt x="448" y="668"/>
                  </a:cubicBezTo>
                  <a:cubicBezTo>
                    <a:pt x="447" y="665"/>
                    <a:pt x="447" y="665"/>
                    <a:pt x="443" y="664"/>
                  </a:cubicBezTo>
                  <a:cubicBezTo>
                    <a:pt x="440" y="663"/>
                    <a:pt x="438" y="657"/>
                    <a:pt x="434" y="653"/>
                  </a:cubicBezTo>
                  <a:cubicBezTo>
                    <a:pt x="431" y="650"/>
                    <a:pt x="430" y="645"/>
                    <a:pt x="431" y="643"/>
                  </a:cubicBezTo>
                  <a:cubicBezTo>
                    <a:pt x="432" y="641"/>
                    <a:pt x="436" y="645"/>
                    <a:pt x="438" y="646"/>
                  </a:cubicBezTo>
                  <a:cubicBezTo>
                    <a:pt x="441" y="646"/>
                    <a:pt x="441" y="643"/>
                    <a:pt x="441" y="640"/>
                  </a:cubicBezTo>
                  <a:cubicBezTo>
                    <a:pt x="440" y="638"/>
                    <a:pt x="446" y="639"/>
                    <a:pt x="450" y="639"/>
                  </a:cubicBezTo>
                  <a:cubicBezTo>
                    <a:pt x="454" y="639"/>
                    <a:pt x="455" y="638"/>
                    <a:pt x="458" y="637"/>
                  </a:cubicBezTo>
                  <a:cubicBezTo>
                    <a:pt x="459" y="637"/>
                    <a:pt x="459" y="637"/>
                    <a:pt x="460" y="637"/>
                  </a:cubicBezTo>
                  <a:cubicBezTo>
                    <a:pt x="460" y="637"/>
                    <a:pt x="460" y="637"/>
                    <a:pt x="460" y="637"/>
                  </a:cubicBezTo>
                  <a:cubicBezTo>
                    <a:pt x="461" y="637"/>
                    <a:pt x="461" y="637"/>
                    <a:pt x="462" y="637"/>
                  </a:cubicBezTo>
                  <a:cubicBezTo>
                    <a:pt x="462" y="638"/>
                    <a:pt x="463" y="638"/>
                    <a:pt x="463" y="638"/>
                  </a:cubicBezTo>
                  <a:cubicBezTo>
                    <a:pt x="463" y="638"/>
                    <a:pt x="463" y="638"/>
                    <a:pt x="463" y="638"/>
                  </a:cubicBezTo>
                  <a:cubicBezTo>
                    <a:pt x="465" y="639"/>
                    <a:pt x="466" y="639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7" y="640"/>
                    <a:pt x="467" y="640"/>
                    <a:pt x="467" y="640"/>
                  </a:cubicBezTo>
                  <a:cubicBezTo>
                    <a:pt x="468" y="640"/>
                    <a:pt x="469" y="640"/>
                    <a:pt x="469" y="640"/>
                  </a:cubicBezTo>
                  <a:cubicBezTo>
                    <a:pt x="473" y="640"/>
                    <a:pt x="474" y="639"/>
                    <a:pt x="477" y="638"/>
                  </a:cubicBezTo>
                  <a:cubicBezTo>
                    <a:pt x="480" y="638"/>
                    <a:pt x="479" y="639"/>
                    <a:pt x="485" y="635"/>
                  </a:cubicBezTo>
                  <a:cubicBezTo>
                    <a:pt x="490" y="632"/>
                    <a:pt x="489" y="634"/>
                    <a:pt x="486" y="631"/>
                  </a:cubicBezTo>
                  <a:cubicBezTo>
                    <a:pt x="486" y="631"/>
                    <a:pt x="485" y="631"/>
                    <a:pt x="485" y="631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30"/>
                    <a:pt x="485" y="630"/>
                  </a:cubicBezTo>
                  <a:cubicBezTo>
                    <a:pt x="485" y="630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9"/>
                    <a:pt x="485" y="629"/>
                    <a:pt x="485" y="629"/>
                  </a:cubicBezTo>
                  <a:cubicBezTo>
                    <a:pt x="485" y="627"/>
                    <a:pt x="486" y="625"/>
                    <a:pt x="485" y="622"/>
                  </a:cubicBezTo>
                  <a:cubicBezTo>
                    <a:pt x="484" y="618"/>
                    <a:pt x="479" y="618"/>
                    <a:pt x="480" y="615"/>
                  </a:cubicBezTo>
                  <a:cubicBezTo>
                    <a:pt x="481" y="612"/>
                    <a:pt x="483" y="612"/>
                    <a:pt x="483" y="610"/>
                  </a:cubicBezTo>
                  <a:cubicBezTo>
                    <a:pt x="483" y="609"/>
                    <a:pt x="483" y="609"/>
                    <a:pt x="484" y="608"/>
                  </a:cubicBezTo>
                  <a:cubicBezTo>
                    <a:pt x="484" y="608"/>
                    <a:pt x="484" y="608"/>
                    <a:pt x="484" y="608"/>
                  </a:cubicBezTo>
                  <a:cubicBezTo>
                    <a:pt x="484" y="608"/>
                    <a:pt x="484" y="607"/>
                    <a:pt x="485" y="607"/>
                  </a:cubicBezTo>
                  <a:cubicBezTo>
                    <a:pt x="485" y="606"/>
                    <a:pt x="485" y="606"/>
                    <a:pt x="485" y="606"/>
                  </a:cubicBezTo>
                  <a:cubicBezTo>
                    <a:pt x="486" y="606"/>
                    <a:pt x="486" y="605"/>
                    <a:pt x="486" y="605"/>
                  </a:cubicBezTo>
                  <a:cubicBezTo>
                    <a:pt x="487" y="604"/>
                    <a:pt x="489" y="598"/>
                    <a:pt x="489" y="595"/>
                  </a:cubicBezTo>
                  <a:cubicBezTo>
                    <a:pt x="489" y="593"/>
                    <a:pt x="493" y="589"/>
                    <a:pt x="497" y="587"/>
                  </a:cubicBezTo>
                  <a:cubicBezTo>
                    <a:pt x="502" y="586"/>
                    <a:pt x="501" y="583"/>
                    <a:pt x="501" y="580"/>
                  </a:cubicBezTo>
                  <a:cubicBezTo>
                    <a:pt x="501" y="580"/>
                    <a:pt x="501" y="580"/>
                    <a:pt x="501" y="580"/>
                  </a:cubicBezTo>
                  <a:cubicBezTo>
                    <a:pt x="501" y="579"/>
                    <a:pt x="501" y="579"/>
                    <a:pt x="501" y="579"/>
                  </a:cubicBezTo>
                  <a:cubicBezTo>
                    <a:pt x="501" y="578"/>
                    <a:pt x="501" y="578"/>
                    <a:pt x="502" y="578"/>
                  </a:cubicBezTo>
                  <a:cubicBezTo>
                    <a:pt x="502" y="577"/>
                    <a:pt x="504" y="576"/>
                    <a:pt x="505" y="574"/>
                  </a:cubicBezTo>
                  <a:cubicBezTo>
                    <a:pt x="507" y="572"/>
                    <a:pt x="509" y="569"/>
                    <a:pt x="511" y="566"/>
                  </a:cubicBezTo>
                  <a:cubicBezTo>
                    <a:pt x="512" y="563"/>
                    <a:pt x="521" y="564"/>
                    <a:pt x="522" y="564"/>
                  </a:cubicBezTo>
                  <a:cubicBezTo>
                    <a:pt x="524" y="564"/>
                    <a:pt x="524" y="568"/>
                    <a:pt x="525" y="570"/>
                  </a:cubicBezTo>
                  <a:cubicBezTo>
                    <a:pt x="526" y="572"/>
                    <a:pt x="537" y="570"/>
                    <a:pt x="539" y="570"/>
                  </a:cubicBezTo>
                  <a:cubicBezTo>
                    <a:pt x="542" y="570"/>
                    <a:pt x="536" y="574"/>
                    <a:pt x="531" y="576"/>
                  </a:cubicBezTo>
                  <a:cubicBezTo>
                    <a:pt x="527" y="577"/>
                    <a:pt x="526" y="579"/>
                    <a:pt x="528" y="580"/>
                  </a:cubicBezTo>
                  <a:cubicBezTo>
                    <a:pt x="531" y="582"/>
                    <a:pt x="534" y="586"/>
                    <a:pt x="536" y="589"/>
                  </a:cubicBezTo>
                  <a:cubicBezTo>
                    <a:pt x="538" y="592"/>
                    <a:pt x="540" y="593"/>
                    <a:pt x="543" y="593"/>
                  </a:cubicBezTo>
                  <a:cubicBezTo>
                    <a:pt x="547" y="593"/>
                    <a:pt x="547" y="590"/>
                    <a:pt x="549" y="589"/>
                  </a:cubicBezTo>
                  <a:cubicBezTo>
                    <a:pt x="551" y="587"/>
                    <a:pt x="554" y="586"/>
                    <a:pt x="556" y="586"/>
                  </a:cubicBezTo>
                  <a:cubicBezTo>
                    <a:pt x="557" y="585"/>
                    <a:pt x="558" y="588"/>
                    <a:pt x="560" y="588"/>
                  </a:cubicBezTo>
                  <a:cubicBezTo>
                    <a:pt x="563" y="589"/>
                    <a:pt x="563" y="587"/>
                    <a:pt x="566" y="589"/>
                  </a:cubicBezTo>
                  <a:cubicBezTo>
                    <a:pt x="569" y="590"/>
                    <a:pt x="566" y="587"/>
                    <a:pt x="566" y="584"/>
                  </a:cubicBezTo>
                  <a:cubicBezTo>
                    <a:pt x="565" y="581"/>
                    <a:pt x="565" y="582"/>
                    <a:pt x="563" y="580"/>
                  </a:cubicBezTo>
                  <a:cubicBezTo>
                    <a:pt x="562" y="577"/>
                    <a:pt x="558" y="579"/>
                    <a:pt x="555" y="579"/>
                  </a:cubicBezTo>
                  <a:cubicBezTo>
                    <a:pt x="552" y="579"/>
                    <a:pt x="552" y="574"/>
                    <a:pt x="550" y="573"/>
                  </a:cubicBezTo>
                  <a:cubicBezTo>
                    <a:pt x="548" y="572"/>
                    <a:pt x="552" y="570"/>
                    <a:pt x="554" y="569"/>
                  </a:cubicBezTo>
                  <a:cubicBezTo>
                    <a:pt x="556" y="568"/>
                    <a:pt x="559" y="566"/>
                    <a:pt x="561" y="564"/>
                  </a:cubicBezTo>
                  <a:cubicBezTo>
                    <a:pt x="563" y="563"/>
                    <a:pt x="566" y="564"/>
                    <a:pt x="569" y="564"/>
                  </a:cubicBezTo>
                  <a:cubicBezTo>
                    <a:pt x="572" y="563"/>
                    <a:pt x="575" y="560"/>
                    <a:pt x="578" y="560"/>
                  </a:cubicBezTo>
                  <a:cubicBezTo>
                    <a:pt x="579" y="560"/>
                    <a:pt x="580" y="560"/>
                    <a:pt x="581" y="560"/>
                  </a:cubicBezTo>
                  <a:cubicBezTo>
                    <a:pt x="581" y="560"/>
                    <a:pt x="581" y="559"/>
                    <a:pt x="581" y="559"/>
                  </a:cubicBezTo>
                  <a:cubicBezTo>
                    <a:pt x="582" y="559"/>
                    <a:pt x="583" y="559"/>
                    <a:pt x="583" y="559"/>
                  </a:cubicBezTo>
                  <a:cubicBezTo>
                    <a:pt x="584" y="559"/>
                    <a:pt x="584" y="559"/>
                    <a:pt x="584" y="559"/>
                  </a:cubicBezTo>
                  <a:cubicBezTo>
                    <a:pt x="585" y="559"/>
                    <a:pt x="586" y="558"/>
                    <a:pt x="586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7" y="558"/>
                    <a:pt x="587" y="558"/>
                    <a:pt x="587" y="558"/>
                  </a:cubicBezTo>
                  <a:cubicBezTo>
                    <a:pt x="588" y="558"/>
                    <a:pt x="589" y="558"/>
                    <a:pt x="589" y="558"/>
                  </a:cubicBezTo>
                  <a:cubicBezTo>
                    <a:pt x="591" y="557"/>
                    <a:pt x="594" y="557"/>
                    <a:pt x="594" y="559"/>
                  </a:cubicBezTo>
                  <a:cubicBezTo>
                    <a:pt x="593" y="560"/>
                    <a:pt x="587" y="563"/>
                    <a:pt x="584" y="565"/>
                  </a:cubicBezTo>
                  <a:cubicBezTo>
                    <a:pt x="582" y="566"/>
                    <a:pt x="579" y="566"/>
                    <a:pt x="580" y="569"/>
                  </a:cubicBezTo>
                  <a:cubicBezTo>
                    <a:pt x="580" y="572"/>
                    <a:pt x="580" y="580"/>
                    <a:pt x="577" y="582"/>
                  </a:cubicBezTo>
                  <a:cubicBezTo>
                    <a:pt x="574" y="583"/>
                    <a:pt x="573" y="582"/>
                    <a:pt x="571" y="583"/>
                  </a:cubicBezTo>
                  <a:cubicBezTo>
                    <a:pt x="568" y="584"/>
                    <a:pt x="573" y="587"/>
                    <a:pt x="577" y="590"/>
                  </a:cubicBezTo>
                  <a:cubicBezTo>
                    <a:pt x="581" y="593"/>
                    <a:pt x="584" y="591"/>
                    <a:pt x="587" y="592"/>
                  </a:cubicBezTo>
                  <a:cubicBezTo>
                    <a:pt x="591" y="594"/>
                    <a:pt x="598" y="603"/>
                    <a:pt x="601" y="606"/>
                  </a:cubicBezTo>
                  <a:cubicBezTo>
                    <a:pt x="601" y="606"/>
                    <a:pt x="601" y="607"/>
                    <a:pt x="602" y="607"/>
                  </a:cubicBezTo>
                  <a:cubicBezTo>
                    <a:pt x="602" y="607"/>
                    <a:pt x="602" y="607"/>
                    <a:pt x="602" y="607"/>
                  </a:cubicBezTo>
                  <a:cubicBezTo>
                    <a:pt x="602" y="607"/>
                    <a:pt x="603" y="608"/>
                    <a:pt x="603" y="608"/>
                  </a:cubicBezTo>
                  <a:cubicBezTo>
                    <a:pt x="603" y="608"/>
                    <a:pt x="603" y="608"/>
                    <a:pt x="603" y="608"/>
                  </a:cubicBezTo>
                  <a:cubicBezTo>
                    <a:pt x="604" y="609"/>
                    <a:pt x="605" y="609"/>
                    <a:pt x="607" y="609"/>
                  </a:cubicBezTo>
                  <a:cubicBezTo>
                    <a:pt x="608" y="609"/>
                    <a:pt x="609" y="609"/>
                    <a:pt x="610" y="609"/>
                  </a:cubicBezTo>
                  <a:cubicBezTo>
                    <a:pt x="615" y="610"/>
                    <a:pt x="614" y="611"/>
                    <a:pt x="616" y="616"/>
                  </a:cubicBezTo>
                  <a:cubicBezTo>
                    <a:pt x="618" y="621"/>
                    <a:pt x="620" y="622"/>
                    <a:pt x="620" y="626"/>
                  </a:cubicBezTo>
                  <a:cubicBezTo>
                    <a:pt x="620" y="626"/>
                    <a:pt x="620" y="627"/>
                    <a:pt x="620" y="627"/>
                  </a:cubicBezTo>
                  <a:cubicBezTo>
                    <a:pt x="620" y="628"/>
                    <a:pt x="619" y="628"/>
                    <a:pt x="619" y="628"/>
                  </a:cubicBezTo>
                  <a:cubicBezTo>
                    <a:pt x="619" y="628"/>
                    <a:pt x="619" y="628"/>
                    <a:pt x="619" y="628"/>
                  </a:cubicBezTo>
                  <a:cubicBezTo>
                    <a:pt x="618" y="629"/>
                    <a:pt x="618" y="630"/>
                    <a:pt x="617" y="630"/>
                  </a:cubicBezTo>
                  <a:cubicBezTo>
                    <a:pt x="617" y="630"/>
                    <a:pt x="617" y="630"/>
                    <a:pt x="617" y="631"/>
                  </a:cubicBezTo>
                  <a:cubicBezTo>
                    <a:pt x="615" y="632"/>
                    <a:pt x="613" y="633"/>
                    <a:pt x="611" y="634"/>
                  </a:cubicBezTo>
                  <a:cubicBezTo>
                    <a:pt x="610" y="634"/>
                    <a:pt x="610" y="634"/>
                    <a:pt x="610" y="634"/>
                  </a:cubicBezTo>
                  <a:cubicBezTo>
                    <a:pt x="609" y="634"/>
                    <a:pt x="608" y="635"/>
                    <a:pt x="607" y="635"/>
                  </a:cubicBezTo>
                  <a:cubicBezTo>
                    <a:pt x="601" y="637"/>
                    <a:pt x="601" y="635"/>
                    <a:pt x="598" y="635"/>
                  </a:cubicBezTo>
                  <a:cubicBezTo>
                    <a:pt x="595" y="636"/>
                    <a:pt x="592" y="637"/>
                    <a:pt x="586" y="636"/>
                  </a:cubicBezTo>
                  <a:cubicBezTo>
                    <a:pt x="580" y="636"/>
                    <a:pt x="571" y="633"/>
                    <a:pt x="568" y="631"/>
                  </a:cubicBezTo>
                  <a:cubicBezTo>
                    <a:pt x="564" y="630"/>
                    <a:pt x="564" y="626"/>
                    <a:pt x="558" y="626"/>
                  </a:cubicBezTo>
                  <a:cubicBezTo>
                    <a:pt x="552" y="626"/>
                    <a:pt x="549" y="623"/>
                    <a:pt x="538" y="623"/>
                  </a:cubicBezTo>
                  <a:cubicBezTo>
                    <a:pt x="527" y="623"/>
                    <a:pt x="526" y="625"/>
                    <a:pt x="519" y="629"/>
                  </a:cubicBezTo>
                  <a:cubicBezTo>
                    <a:pt x="512" y="634"/>
                    <a:pt x="502" y="633"/>
                    <a:pt x="497" y="633"/>
                  </a:cubicBezTo>
                  <a:cubicBezTo>
                    <a:pt x="492" y="633"/>
                    <a:pt x="496" y="635"/>
                    <a:pt x="498" y="638"/>
                  </a:cubicBezTo>
                  <a:cubicBezTo>
                    <a:pt x="500" y="640"/>
                    <a:pt x="497" y="638"/>
                    <a:pt x="493" y="639"/>
                  </a:cubicBezTo>
                  <a:cubicBezTo>
                    <a:pt x="490" y="640"/>
                    <a:pt x="493" y="640"/>
                    <a:pt x="492" y="642"/>
                  </a:cubicBezTo>
                  <a:cubicBezTo>
                    <a:pt x="490" y="643"/>
                    <a:pt x="479" y="642"/>
                    <a:pt x="475" y="643"/>
                  </a:cubicBezTo>
                  <a:cubicBezTo>
                    <a:pt x="472" y="643"/>
                    <a:pt x="470" y="646"/>
                    <a:pt x="469" y="649"/>
                  </a:cubicBezTo>
                  <a:cubicBezTo>
                    <a:pt x="467" y="651"/>
                    <a:pt x="469" y="654"/>
                    <a:pt x="471" y="657"/>
                  </a:cubicBezTo>
                  <a:cubicBezTo>
                    <a:pt x="473" y="659"/>
                    <a:pt x="472" y="662"/>
                    <a:pt x="470" y="663"/>
                  </a:cubicBezTo>
                  <a:cubicBezTo>
                    <a:pt x="468" y="665"/>
                    <a:pt x="464" y="664"/>
                    <a:pt x="462" y="664"/>
                  </a:cubicBezTo>
                  <a:cubicBezTo>
                    <a:pt x="460" y="664"/>
                    <a:pt x="462" y="666"/>
                    <a:pt x="466" y="668"/>
                  </a:cubicBezTo>
                  <a:cubicBezTo>
                    <a:pt x="469" y="670"/>
                    <a:pt x="471" y="669"/>
                    <a:pt x="473" y="668"/>
                  </a:cubicBezTo>
                  <a:cubicBezTo>
                    <a:pt x="476" y="668"/>
                    <a:pt x="475" y="671"/>
                    <a:pt x="474" y="672"/>
                  </a:cubicBezTo>
                  <a:cubicBezTo>
                    <a:pt x="473" y="674"/>
                    <a:pt x="473" y="676"/>
                    <a:pt x="475" y="677"/>
                  </a:cubicBezTo>
                  <a:cubicBezTo>
                    <a:pt x="477" y="679"/>
                    <a:pt x="477" y="680"/>
                    <a:pt x="480" y="681"/>
                  </a:cubicBezTo>
                  <a:cubicBezTo>
                    <a:pt x="483" y="682"/>
                    <a:pt x="485" y="683"/>
                    <a:pt x="488" y="684"/>
                  </a:cubicBezTo>
                  <a:cubicBezTo>
                    <a:pt x="491" y="686"/>
                    <a:pt x="493" y="686"/>
                    <a:pt x="496" y="688"/>
                  </a:cubicBezTo>
                  <a:cubicBezTo>
                    <a:pt x="499" y="690"/>
                    <a:pt x="503" y="692"/>
                    <a:pt x="506" y="692"/>
                  </a:cubicBezTo>
                  <a:cubicBezTo>
                    <a:pt x="510" y="692"/>
                    <a:pt x="510" y="687"/>
                    <a:pt x="510" y="686"/>
                  </a:cubicBezTo>
                  <a:cubicBezTo>
                    <a:pt x="511" y="684"/>
                    <a:pt x="521" y="687"/>
                    <a:pt x="526" y="690"/>
                  </a:cubicBezTo>
                  <a:cubicBezTo>
                    <a:pt x="530" y="693"/>
                    <a:pt x="537" y="692"/>
                    <a:pt x="542" y="691"/>
                  </a:cubicBezTo>
                  <a:cubicBezTo>
                    <a:pt x="547" y="691"/>
                    <a:pt x="549" y="686"/>
                    <a:pt x="550" y="684"/>
                  </a:cubicBezTo>
                  <a:cubicBezTo>
                    <a:pt x="552" y="683"/>
                    <a:pt x="554" y="684"/>
                    <a:pt x="556" y="684"/>
                  </a:cubicBezTo>
                  <a:cubicBezTo>
                    <a:pt x="559" y="683"/>
                    <a:pt x="558" y="685"/>
                    <a:pt x="560" y="686"/>
                  </a:cubicBezTo>
                  <a:cubicBezTo>
                    <a:pt x="563" y="687"/>
                    <a:pt x="563" y="685"/>
                    <a:pt x="564" y="685"/>
                  </a:cubicBezTo>
                  <a:cubicBezTo>
                    <a:pt x="565" y="685"/>
                    <a:pt x="565" y="685"/>
                    <a:pt x="565" y="686"/>
                  </a:cubicBezTo>
                  <a:cubicBezTo>
                    <a:pt x="565" y="686"/>
                    <a:pt x="565" y="686"/>
                    <a:pt x="565" y="686"/>
                  </a:cubicBezTo>
                  <a:cubicBezTo>
                    <a:pt x="565" y="686"/>
                    <a:pt x="565" y="686"/>
                    <a:pt x="565" y="687"/>
                  </a:cubicBezTo>
                  <a:cubicBezTo>
                    <a:pt x="565" y="687"/>
                    <a:pt x="565" y="687"/>
                    <a:pt x="565" y="687"/>
                  </a:cubicBezTo>
                  <a:cubicBezTo>
                    <a:pt x="565" y="687"/>
                    <a:pt x="564" y="687"/>
                    <a:pt x="564" y="688"/>
                  </a:cubicBezTo>
                  <a:cubicBezTo>
                    <a:pt x="564" y="689"/>
                    <a:pt x="564" y="690"/>
                    <a:pt x="564" y="691"/>
                  </a:cubicBezTo>
                  <a:cubicBezTo>
                    <a:pt x="564" y="692"/>
                    <a:pt x="564" y="692"/>
                    <a:pt x="564" y="692"/>
                  </a:cubicBezTo>
                  <a:cubicBezTo>
                    <a:pt x="563" y="692"/>
                    <a:pt x="563" y="693"/>
                    <a:pt x="563" y="693"/>
                  </a:cubicBezTo>
                  <a:cubicBezTo>
                    <a:pt x="564" y="695"/>
                    <a:pt x="564" y="704"/>
                    <a:pt x="563" y="707"/>
                  </a:cubicBezTo>
                  <a:cubicBezTo>
                    <a:pt x="563" y="708"/>
                    <a:pt x="563" y="709"/>
                    <a:pt x="563" y="709"/>
                  </a:cubicBezTo>
                  <a:cubicBezTo>
                    <a:pt x="563" y="709"/>
                    <a:pt x="562" y="710"/>
                    <a:pt x="562" y="710"/>
                  </a:cubicBezTo>
                  <a:cubicBezTo>
                    <a:pt x="562" y="710"/>
                    <a:pt x="562" y="711"/>
                    <a:pt x="561" y="711"/>
                  </a:cubicBezTo>
                  <a:cubicBezTo>
                    <a:pt x="560" y="711"/>
                    <a:pt x="560" y="712"/>
                    <a:pt x="560" y="712"/>
                  </a:cubicBezTo>
                  <a:cubicBezTo>
                    <a:pt x="559" y="712"/>
                    <a:pt x="559" y="713"/>
                    <a:pt x="559" y="713"/>
                  </a:cubicBezTo>
                  <a:cubicBezTo>
                    <a:pt x="559" y="713"/>
                    <a:pt x="558" y="714"/>
                    <a:pt x="558" y="715"/>
                  </a:cubicBezTo>
                  <a:cubicBezTo>
                    <a:pt x="558" y="715"/>
                    <a:pt x="558" y="716"/>
                    <a:pt x="558" y="717"/>
                  </a:cubicBezTo>
                  <a:cubicBezTo>
                    <a:pt x="558" y="717"/>
                    <a:pt x="558" y="717"/>
                    <a:pt x="558" y="717"/>
                  </a:cubicBezTo>
                  <a:cubicBezTo>
                    <a:pt x="558" y="719"/>
                    <a:pt x="557" y="721"/>
                    <a:pt x="557" y="723"/>
                  </a:cubicBezTo>
                  <a:cubicBezTo>
                    <a:pt x="557" y="723"/>
                    <a:pt x="557" y="724"/>
                    <a:pt x="557" y="724"/>
                  </a:cubicBezTo>
                  <a:cubicBezTo>
                    <a:pt x="556" y="725"/>
                    <a:pt x="556" y="726"/>
                    <a:pt x="555" y="727"/>
                  </a:cubicBezTo>
                  <a:cubicBezTo>
                    <a:pt x="554" y="729"/>
                    <a:pt x="553" y="732"/>
                    <a:pt x="552" y="733"/>
                  </a:cubicBezTo>
                  <a:cubicBezTo>
                    <a:pt x="551" y="735"/>
                    <a:pt x="551" y="736"/>
                    <a:pt x="550" y="738"/>
                  </a:cubicBezTo>
                  <a:cubicBezTo>
                    <a:pt x="550" y="738"/>
                    <a:pt x="550" y="739"/>
                    <a:pt x="550" y="739"/>
                  </a:cubicBezTo>
                  <a:cubicBezTo>
                    <a:pt x="549" y="740"/>
                    <a:pt x="549" y="741"/>
                    <a:pt x="548" y="743"/>
                  </a:cubicBezTo>
                  <a:cubicBezTo>
                    <a:pt x="548" y="743"/>
                    <a:pt x="548" y="743"/>
                    <a:pt x="548" y="744"/>
                  </a:cubicBezTo>
                  <a:cubicBezTo>
                    <a:pt x="547" y="744"/>
                    <a:pt x="547" y="745"/>
                    <a:pt x="547" y="745"/>
                  </a:cubicBezTo>
                  <a:cubicBezTo>
                    <a:pt x="547" y="746"/>
                    <a:pt x="546" y="747"/>
                    <a:pt x="546" y="748"/>
                  </a:cubicBezTo>
                  <a:cubicBezTo>
                    <a:pt x="543" y="751"/>
                    <a:pt x="530" y="748"/>
                    <a:pt x="526" y="748"/>
                  </a:cubicBezTo>
                  <a:cubicBezTo>
                    <a:pt x="523" y="749"/>
                    <a:pt x="522" y="746"/>
                    <a:pt x="519" y="744"/>
                  </a:cubicBezTo>
                  <a:cubicBezTo>
                    <a:pt x="517" y="742"/>
                    <a:pt x="516" y="746"/>
                    <a:pt x="513" y="744"/>
                  </a:cubicBezTo>
                  <a:cubicBezTo>
                    <a:pt x="511" y="742"/>
                    <a:pt x="511" y="743"/>
                    <a:pt x="509" y="744"/>
                  </a:cubicBezTo>
                  <a:cubicBezTo>
                    <a:pt x="506" y="746"/>
                    <a:pt x="499" y="751"/>
                    <a:pt x="497" y="753"/>
                  </a:cubicBezTo>
                  <a:cubicBezTo>
                    <a:pt x="494" y="754"/>
                    <a:pt x="480" y="750"/>
                    <a:pt x="476" y="749"/>
                  </a:cubicBezTo>
                  <a:cubicBezTo>
                    <a:pt x="472" y="747"/>
                    <a:pt x="461" y="745"/>
                    <a:pt x="458" y="745"/>
                  </a:cubicBezTo>
                  <a:cubicBezTo>
                    <a:pt x="458" y="745"/>
                    <a:pt x="457" y="744"/>
                    <a:pt x="456" y="744"/>
                  </a:cubicBezTo>
                  <a:cubicBezTo>
                    <a:pt x="454" y="744"/>
                    <a:pt x="451" y="743"/>
                    <a:pt x="448" y="742"/>
                  </a:cubicBezTo>
                  <a:cubicBezTo>
                    <a:pt x="447" y="742"/>
                    <a:pt x="447" y="741"/>
                    <a:pt x="446" y="741"/>
                  </a:cubicBezTo>
                  <a:cubicBezTo>
                    <a:pt x="444" y="741"/>
                    <a:pt x="443" y="740"/>
                    <a:pt x="441" y="740"/>
                  </a:cubicBezTo>
                  <a:cubicBezTo>
                    <a:pt x="433" y="739"/>
                    <a:pt x="435" y="739"/>
                    <a:pt x="433" y="736"/>
                  </a:cubicBezTo>
                  <a:cubicBezTo>
                    <a:pt x="431" y="733"/>
                    <a:pt x="429" y="731"/>
                    <a:pt x="425" y="730"/>
                  </a:cubicBezTo>
                  <a:cubicBezTo>
                    <a:pt x="421" y="730"/>
                    <a:pt x="409" y="734"/>
                    <a:pt x="406" y="736"/>
                  </a:cubicBezTo>
                  <a:cubicBezTo>
                    <a:pt x="403" y="738"/>
                    <a:pt x="400" y="738"/>
                    <a:pt x="401" y="744"/>
                  </a:cubicBezTo>
                  <a:cubicBezTo>
                    <a:pt x="403" y="750"/>
                    <a:pt x="403" y="755"/>
                    <a:pt x="397" y="758"/>
                  </a:cubicBezTo>
                  <a:cubicBezTo>
                    <a:pt x="392" y="761"/>
                    <a:pt x="389" y="759"/>
                    <a:pt x="382" y="755"/>
                  </a:cubicBezTo>
                  <a:cubicBezTo>
                    <a:pt x="375" y="751"/>
                    <a:pt x="371" y="750"/>
                    <a:pt x="366" y="750"/>
                  </a:cubicBezTo>
                  <a:cubicBezTo>
                    <a:pt x="360" y="750"/>
                    <a:pt x="356" y="744"/>
                    <a:pt x="355" y="742"/>
                  </a:cubicBezTo>
                  <a:cubicBezTo>
                    <a:pt x="355" y="739"/>
                    <a:pt x="354" y="735"/>
                    <a:pt x="350" y="735"/>
                  </a:cubicBezTo>
                  <a:cubicBezTo>
                    <a:pt x="346" y="735"/>
                    <a:pt x="343" y="731"/>
                    <a:pt x="337" y="731"/>
                  </a:cubicBezTo>
                  <a:cubicBezTo>
                    <a:pt x="331" y="730"/>
                    <a:pt x="326" y="731"/>
                    <a:pt x="323" y="729"/>
                  </a:cubicBezTo>
                  <a:cubicBezTo>
                    <a:pt x="322" y="729"/>
                    <a:pt x="321" y="728"/>
                    <a:pt x="320" y="728"/>
                  </a:cubicBezTo>
                  <a:cubicBezTo>
                    <a:pt x="320" y="728"/>
                    <a:pt x="320" y="728"/>
                    <a:pt x="319" y="728"/>
                  </a:cubicBezTo>
                  <a:cubicBezTo>
                    <a:pt x="319" y="728"/>
                    <a:pt x="319" y="727"/>
                    <a:pt x="319" y="727"/>
                  </a:cubicBezTo>
                  <a:cubicBezTo>
                    <a:pt x="318" y="727"/>
                    <a:pt x="318" y="727"/>
                    <a:pt x="317" y="727"/>
                  </a:cubicBezTo>
                  <a:cubicBezTo>
                    <a:pt x="317" y="727"/>
                    <a:pt x="317" y="727"/>
                    <a:pt x="317" y="727"/>
                  </a:cubicBezTo>
                  <a:cubicBezTo>
                    <a:pt x="316" y="727"/>
                    <a:pt x="315" y="728"/>
                    <a:pt x="315" y="728"/>
                  </a:cubicBezTo>
                  <a:cubicBezTo>
                    <a:pt x="311" y="729"/>
                    <a:pt x="312" y="727"/>
                    <a:pt x="313" y="724"/>
                  </a:cubicBezTo>
                  <a:cubicBezTo>
                    <a:pt x="313" y="721"/>
                    <a:pt x="309" y="724"/>
                    <a:pt x="305" y="722"/>
                  </a:cubicBezTo>
                  <a:cubicBezTo>
                    <a:pt x="302" y="720"/>
                    <a:pt x="306" y="713"/>
                    <a:pt x="308" y="711"/>
                  </a:cubicBezTo>
                  <a:cubicBezTo>
                    <a:pt x="311" y="709"/>
                    <a:pt x="313" y="702"/>
                    <a:pt x="311" y="700"/>
                  </a:cubicBezTo>
                  <a:cubicBezTo>
                    <a:pt x="310" y="698"/>
                    <a:pt x="310" y="692"/>
                    <a:pt x="311" y="690"/>
                  </a:cubicBezTo>
                  <a:cubicBezTo>
                    <a:pt x="312" y="687"/>
                    <a:pt x="315" y="684"/>
                    <a:pt x="312" y="685"/>
                  </a:cubicBezTo>
                  <a:cubicBezTo>
                    <a:pt x="309" y="685"/>
                    <a:pt x="308" y="683"/>
                    <a:pt x="305" y="680"/>
                  </a:cubicBezTo>
                  <a:cubicBezTo>
                    <a:pt x="302" y="677"/>
                    <a:pt x="293" y="683"/>
                    <a:pt x="291" y="684"/>
                  </a:cubicBezTo>
                  <a:cubicBezTo>
                    <a:pt x="290" y="684"/>
                    <a:pt x="289" y="684"/>
                    <a:pt x="289" y="684"/>
                  </a:cubicBezTo>
                  <a:cubicBezTo>
                    <a:pt x="287" y="684"/>
                    <a:pt x="286" y="684"/>
                    <a:pt x="284" y="684"/>
                  </a:cubicBezTo>
                  <a:cubicBezTo>
                    <a:pt x="283" y="683"/>
                    <a:pt x="281" y="683"/>
                    <a:pt x="278" y="683"/>
                  </a:cubicBezTo>
                  <a:cubicBezTo>
                    <a:pt x="273" y="682"/>
                    <a:pt x="263" y="686"/>
                    <a:pt x="259" y="687"/>
                  </a:cubicBezTo>
                  <a:cubicBezTo>
                    <a:pt x="254" y="689"/>
                    <a:pt x="253" y="687"/>
                    <a:pt x="251" y="685"/>
                  </a:cubicBezTo>
                  <a:cubicBezTo>
                    <a:pt x="249" y="684"/>
                    <a:pt x="242" y="686"/>
                    <a:pt x="236" y="685"/>
                  </a:cubicBezTo>
                  <a:cubicBezTo>
                    <a:pt x="230" y="685"/>
                    <a:pt x="232" y="684"/>
                    <a:pt x="229" y="683"/>
                  </a:cubicBezTo>
                  <a:cubicBezTo>
                    <a:pt x="227" y="682"/>
                    <a:pt x="224" y="686"/>
                    <a:pt x="223" y="688"/>
                  </a:cubicBezTo>
                  <a:cubicBezTo>
                    <a:pt x="222" y="689"/>
                    <a:pt x="215" y="690"/>
                    <a:pt x="210" y="691"/>
                  </a:cubicBezTo>
                  <a:cubicBezTo>
                    <a:pt x="206" y="693"/>
                    <a:pt x="203" y="696"/>
                    <a:pt x="201" y="697"/>
                  </a:cubicBezTo>
                  <a:cubicBezTo>
                    <a:pt x="199" y="698"/>
                    <a:pt x="194" y="698"/>
                    <a:pt x="190" y="700"/>
                  </a:cubicBezTo>
                  <a:cubicBezTo>
                    <a:pt x="189" y="700"/>
                    <a:pt x="188" y="700"/>
                    <a:pt x="188" y="701"/>
                  </a:cubicBezTo>
                  <a:cubicBezTo>
                    <a:pt x="187" y="701"/>
                    <a:pt x="187" y="701"/>
                    <a:pt x="187" y="701"/>
                  </a:cubicBezTo>
                  <a:cubicBezTo>
                    <a:pt x="186" y="702"/>
                    <a:pt x="186" y="702"/>
                    <a:pt x="185" y="703"/>
                  </a:cubicBezTo>
                  <a:cubicBezTo>
                    <a:pt x="185" y="703"/>
                    <a:pt x="185" y="703"/>
                    <a:pt x="184" y="703"/>
                  </a:cubicBezTo>
                  <a:cubicBezTo>
                    <a:pt x="184" y="704"/>
                    <a:pt x="183" y="704"/>
                    <a:pt x="183" y="705"/>
                  </a:cubicBezTo>
                  <a:cubicBezTo>
                    <a:pt x="182" y="705"/>
                    <a:pt x="182" y="706"/>
                    <a:pt x="181" y="706"/>
                  </a:cubicBezTo>
                  <a:cubicBezTo>
                    <a:pt x="178" y="708"/>
                    <a:pt x="177" y="706"/>
                    <a:pt x="174" y="704"/>
                  </a:cubicBezTo>
                  <a:cubicBezTo>
                    <a:pt x="172" y="703"/>
                    <a:pt x="161" y="705"/>
                    <a:pt x="157" y="704"/>
                  </a:cubicBezTo>
                  <a:cubicBezTo>
                    <a:pt x="152" y="704"/>
                    <a:pt x="148" y="698"/>
                    <a:pt x="145" y="698"/>
                  </a:cubicBezTo>
                  <a:cubicBezTo>
                    <a:pt x="143" y="698"/>
                    <a:pt x="139" y="702"/>
                    <a:pt x="138" y="706"/>
                  </a:cubicBezTo>
                  <a:cubicBezTo>
                    <a:pt x="136" y="710"/>
                    <a:pt x="131" y="718"/>
                    <a:pt x="126" y="722"/>
                  </a:cubicBezTo>
                  <a:cubicBezTo>
                    <a:pt x="120" y="726"/>
                    <a:pt x="115" y="724"/>
                    <a:pt x="112" y="726"/>
                  </a:cubicBezTo>
                  <a:cubicBezTo>
                    <a:pt x="110" y="729"/>
                    <a:pt x="106" y="733"/>
                    <a:pt x="104" y="737"/>
                  </a:cubicBezTo>
                  <a:cubicBezTo>
                    <a:pt x="103" y="741"/>
                    <a:pt x="101" y="740"/>
                    <a:pt x="98" y="744"/>
                  </a:cubicBezTo>
                  <a:cubicBezTo>
                    <a:pt x="95" y="748"/>
                    <a:pt x="97" y="754"/>
                    <a:pt x="96" y="763"/>
                  </a:cubicBezTo>
                  <a:cubicBezTo>
                    <a:pt x="95" y="773"/>
                    <a:pt x="81" y="779"/>
                    <a:pt x="74" y="781"/>
                  </a:cubicBezTo>
                  <a:cubicBezTo>
                    <a:pt x="73" y="782"/>
                    <a:pt x="71" y="782"/>
                    <a:pt x="70" y="783"/>
                  </a:cubicBezTo>
                  <a:cubicBezTo>
                    <a:pt x="69" y="783"/>
                    <a:pt x="69" y="784"/>
                    <a:pt x="68" y="784"/>
                  </a:cubicBezTo>
                  <a:cubicBezTo>
                    <a:pt x="67" y="784"/>
                    <a:pt x="66" y="785"/>
                    <a:pt x="66" y="785"/>
                  </a:cubicBezTo>
                  <a:cubicBezTo>
                    <a:pt x="65" y="786"/>
                    <a:pt x="64" y="786"/>
                    <a:pt x="64" y="787"/>
                  </a:cubicBezTo>
                  <a:cubicBezTo>
                    <a:pt x="63" y="787"/>
                    <a:pt x="62" y="787"/>
                    <a:pt x="62" y="788"/>
                  </a:cubicBezTo>
                  <a:cubicBezTo>
                    <a:pt x="61" y="788"/>
                    <a:pt x="61" y="789"/>
                    <a:pt x="60" y="789"/>
                  </a:cubicBezTo>
                  <a:cubicBezTo>
                    <a:pt x="60" y="789"/>
                    <a:pt x="60" y="790"/>
                    <a:pt x="59" y="790"/>
                  </a:cubicBezTo>
                  <a:cubicBezTo>
                    <a:pt x="59" y="790"/>
                    <a:pt x="59" y="791"/>
                    <a:pt x="58" y="791"/>
                  </a:cubicBezTo>
                  <a:cubicBezTo>
                    <a:pt x="55" y="794"/>
                    <a:pt x="54" y="798"/>
                    <a:pt x="49" y="801"/>
                  </a:cubicBezTo>
                  <a:cubicBezTo>
                    <a:pt x="44" y="804"/>
                    <a:pt x="40" y="816"/>
                    <a:pt x="40" y="819"/>
                  </a:cubicBezTo>
                  <a:cubicBezTo>
                    <a:pt x="39" y="822"/>
                    <a:pt x="25" y="831"/>
                    <a:pt x="24" y="836"/>
                  </a:cubicBezTo>
                  <a:cubicBezTo>
                    <a:pt x="23" y="841"/>
                    <a:pt x="18" y="847"/>
                    <a:pt x="15" y="848"/>
                  </a:cubicBezTo>
                  <a:cubicBezTo>
                    <a:pt x="15" y="849"/>
                    <a:pt x="15" y="849"/>
                    <a:pt x="14" y="850"/>
                  </a:cubicBezTo>
                  <a:cubicBezTo>
                    <a:pt x="14" y="850"/>
                    <a:pt x="14" y="850"/>
                    <a:pt x="14" y="850"/>
                  </a:cubicBezTo>
                  <a:cubicBezTo>
                    <a:pt x="13" y="851"/>
                    <a:pt x="13" y="851"/>
                    <a:pt x="13" y="852"/>
                  </a:cubicBezTo>
                  <a:cubicBezTo>
                    <a:pt x="13" y="852"/>
                    <a:pt x="13" y="852"/>
                    <a:pt x="13" y="852"/>
                  </a:cubicBezTo>
                  <a:cubicBezTo>
                    <a:pt x="13" y="853"/>
                    <a:pt x="12" y="854"/>
                    <a:pt x="12" y="855"/>
                  </a:cubicBezTo>
                  <a:cubicBezTo>
                    <a:pt x="12" y="855"/>
                    <a:pt x="12" y="855"/>
                    <a:pt x="12" y="855"/>
                  </a:cubicBezTo>
                  <a:cubicBezTo>
                    <a:pt x="12" y="857"/>
                    <a:pt x="12" y="858"/>
                    <a:pt x="12" y="859"/>
                  </a:cubicBezTo>
                  <a:cubicBezTo>
                    <a:pt x="12" y="860"/>
                    <a:pt x="12" y="860"/>
                    <a:pt x="12" y="861"/>
                  </a:cubicBezTo>
                  <a:cubicBezTo>
                    <a:pt x="12" y="864"/>
                    <a:pt x="18" y="867"/>
                    <a:pt x="19" y="870"/>
                  </a:cubicBezTo>
                  <a:cubicBezTo>
                    <a:pt x="21" y="872"/>
                    <a:pt x="18" y="874"/>
                    <a:pt x="17" y="878"/>
                  </a:cubicBezTo>
                  <a:cubicBezTo>
                    <a:pt x="16" y="882"/>
                    <a:pt x="19" y="884"/>
                    <a:pt x="21" y="889"/>
                  </a:cubicBezTo>
                  <a:cubicBezTo>
                    <a:pt x="22" y="895"/>
                    <a:pt x="16" y="900"/>
                    <a:pt x="16" y="905"/>
                  </a:cubicBezTo>
                  <a:cubicBezTo>
                    <a:pt x="16" y="907"/>
                    <a:pt x="15" y="908"/>
                    <a:pt x="15" y="910"/>
                  </a:cubicBezTo>
                  <a:cubicBezTo>
                    <a:pt x="14" y="911"/>
                    <a:pt x="14" y="912"/>
                    <a:pt x="14" y="913"/>
                  </a:cubicBezTo>
                  <a:cubicBezTo>
                    <a:pt x="13" y="914"/>
                    <a:pt x="13" y="914"/>
                    <a:pt x="13" y="914"/>
                  </a:cubicBezTo>
                  <a:cubicBezTo>
                    <a:pt x="13" y="915"/>
                    <a:pt x="12" y="916"/>
                    <a:pt x="12" y="917"/>
                  </a:cubicBezTo>
                  <a:cubicBezTo>
                    <a:pt x="11" y="917"/>
                    <a:pt x="11" y="917"/>
                    <a:pt x="11" y="917"/>
                  </a:cubicBezTo>
                  <a:cubicBezTo>
                    <a:pt x="10" y="918"/>
                    <a:pt x="10" y="919"/>
                    <a:pt x="9" y="920"/>
                  </a:cubicBezTo>
                  <a:cubicBezTo>
                    <a:pt x="6" y="922"/>
                    <a:pt x="0" y="927"/>
                    <a:pt x="4" y="930"/>
                  </a:cubicBezTo>
                  <a:cubicBezTo>
                    <a:pt x="8" y="932"/>
                    <a:pt x="6" y="933"/>
                    <a:pt x="8" y="939"/>
                  </a:cubicBezTo>
                  <a:cubicBezTo>
                    <a:pt x="8" y="940"/>
                    <a:pt x="8" y="940"/>
                    <a:pt x="8" y="940"/>
                  </a:cubicBezTo>
                  <a:cubicBezTo>
                    <a:pt x="9" y="942"/>
                    <a:pt x="9" y="944"/>
                    <a:pt x="9" y="945"/>
                  </a:cubicBezTo>
                  <a:cubicBezTo>
                    <a:pt x="9" y="945"/>
                    <a:pt x="9" y="945"/>
                    <a:pt x="9" y="945"/>
                  </a:cubicBezTo>
                  <a:cubicBezTo>
                    <a:pt x="8" y="946"/>
                    <a:pt x="7" y="946"/>
                    <a:pt x="7" y="948"/>
                  </a:cubicBezTo>
                  <a:cubicBezTo>
                    <a:pt x="6" y="948"/>
                    <a:pt x="6" y="949"/>
                    <a:pt x="6" y="949"/>
                  </a:cubicBezTo>
                  <a:cubicBezTo>
                    <a:pt x="6" y="950"/>
                    <a:pt x="6" y="951"/>
                    <a:pt x="6" y="952"/>
                  </a:cubicBezTo>
                  <a:cubicBezTo>
                    <a:pt x="6" y="952"/>
                    <a:pt x="6" y="952"/>
                    <a:pt x="6" y="952"/>
                  </a:cubicBezTo>
                  <a:cubicBezTo>
                    <a:pt x="6" y="952"/>
                    <a:pt x="7" y="953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8" y="954"/>
                    <a:pt x="8" y="954"/>
                    <a:pt x="8" y="954"/>
                  </a:cubicBezTo>
                  <a:cubicBezTo>
                    <a:pt x="9" y="955"/>
                    <a:pt x="10" y="955"/>
                    <a:pt x="11" y="956"/>
                  </a:cubicBezTo>
                  <a:cubicBezTo>
                    <a:pt x="12" y="957"/>
                    <a:pt x="14" y="958"/>
                    <a:pt x="15" y="959"/>
                  </a:cubicBezTo>
                  <a:cubicBezTo>
                    <a:pt x="20" y="963"/>
                    <a:pt x="18" y="964"/>
                    <a:pt x="19" y="965"/>
                  </a:cubicBezTo>
                  <a:cubicBezTo>
                    <a:pt x="19" y="965"/>
                    <a:pt x="19" y="966"/>
                    <a:pt x="20" y="966"/>
                  </a:cubicBezTo>
                  <a:cubicBezTo>
                    <a:pt x="20" y="967"/>
                    <a:pt x="21" y="967"/>
                    <a:pt x="21" y="968"/>
                  </a:cubicBezTo>
                  <a:cubicBezTo>
                    <a:pt x="21" y="968"/>
                    <a:pt x="21" y="968"/>
                    <a:pt x="21" y="968"/>
                  </a:cubicBezTo>
                  <a:cubicBezTo>
                    <a:pt x="22" y="969"/>
                    <a:pt x="22" y="969"/>
                    <a:pt x="22" y="969"/>
                  </a:cubicBezTo>
                  <a:cubicBezTo>
                    <a:pt x="22" y="969"/>
                    <a:pt x="23" y="970"/>
                    <a:pt x="23" y="970"/>
                  </a:cubicBezTo>
                  <a:cubicBezTo>
                    <a:pt x="24" y="971"/>
                    <a:pt x="25" y="971"/>
                    <a:pt x="26" y="972"/>
                  </a:cubicBezTo>
                  <a:cubicBezTo>
                    <a:pt x="32" y="975"/>
                    <a:pt x="31" y="976"/>
                    <a:pt x="32" y="979"/>
                  </a:cubicBezTo>
                  <a:cubicBezTo>
                    <a:pt x="34" y="981"/>
                    <a:pt x="36" y="985"/>
                    <a:pt x="38" y="986"/>
                  </a:cubicBezTo>
                  <a:cubicBezTo>
                    <a:pt x="38" y="986"/>
                    <a:pt x="38" y="986"/>
                    <a:pt x="38" y="986"/>
                  </a:cubicBezTo>
                  <a:cubicBezTo>
                    <a:pt x="38" y="987"/>
                    <a:pt x="39" y="987"/>
                    <a:pt x="39" y="987"/>
                  </a:cubicBezTo>
                  <a:cubicBezTo>
                    <a:pt x="39" y="987"/>
                    <a:pt x="39" y="988"/>
                    <a:pt x="39" y="988"/>
                  </a:cubicBezTo>
                  <a:cubicBezTo>
                    <a:pt x="39" y="988"/>
                    <a:pt x="39" y="988"/>
                    <a:pt x="39" y="989"/>
                  </a:cubicBezTo>
                  <a:cubicBezTo>
                    <a:pt x="39" y="989"/>
                    <a:pt x="40" y="990"/>
                    <a:pt x="40" y="990"/>
                  </a:cubicBezTo>
                  <a:cubicBezTo>
                    <a:pt x="40" y="992"/>
                    <a:pt x="41" y="993"/>
                    <a:pt x="41" y="995"/>
                  </a:cubicBezTo>
                  <a:cubicBezTo>
                    <a:pt x="41" y="995"/>
                    <a:pt x="41" y="995"/>
                    <a:pt x="41" y="995"/>
                  </a:cubicBezTo>
                  <a:cubicBezTo>
                    <a:pt x="41" y="996"/>
                    <a:pt x="42" y="996"/>
                    <a:pt x="42" y="997"/>
                  </a:cubicBezTo>
                  <a:cubicBezTo>
                    <a:pt x="43" y="999"/>
                    <a:pt x="44" y="1002"/>
                    <a:pt x="46" y="1004"/>
                  </a:cubicBezTo>
                  <a:cubicBezTo>
                    <a:pt x="46" y="1005"/>
                    <a:pt x="47" y="1006"/>
                    <a:pt x="48" y="1006"/>
                  </a:cubicBezTo>
                  <a:cubicBezTo>
                    <a:pt x="48" y="1007"/>
                    <a:pt x="49" y="1007"/>
                    <a:pt x="49" y="1007"/>
                  </a:cubicBezTo>
                  <a:cubicBezTo>
                    <a:pt x="50" y="1008"/>
                    <a:pt x="51" y="1008"/>
                    <a:pt x="51" y="1009"/>
                  </a:cubicBezTo>
                  <a:cubicBezTo>
                    <a:pt x="52" y="1009"/>
                    <a:pt x="52" y="1009"/>
                    <a:pt x="52" y="1009"/>
                  </a:cubicBezTo>
                  <a:cubicBezTo>
                    <a:pt x="53" y="1010"/>
                    <a:pt x="55" y="1011"/>
                    <a:pt x="56" y="1012"/>
                  </a:cubicBezTo>
                  <a:cubicBezTo>
                    <a:pt x="57" y="1012"/>
                    <a:pt x="58" y="1013"/>
                    <a:pt x="59" y="1014"/>
                  </a:cubicBezTo>
                  <a:cubicBezTo>
                    <a:pt x="64" y="1017"/>
                    <a:pt x="76" y="1026"/>
                    <a:pt x="80" y="1029"/>
                  </a:cubicBezTo>
                  <a:cubicBezTo>
                    <a:pt x="81" y="1030"/>
                    <a:pt x="82" y="1031"/>
                    <a:pt x="84" y="1031"/>
                  </a:cubicBezTo>
                  <a:cubicBezTo>
                    <a:pt x="84" y="1032"/>
                    <a:pt x="85" y="1032"/>
                    <a:pt x="85" y="1032"/>
                  </a:cubicBezTo>
                  <a:cubicBezTo>
                    <a:pt x="86" y="1032"/>
                    <a:pt x="87" y="1033"/>
                    <a:pt x="88" y="1033"/>
                  </a:cubicBezTo>
                  <a:cubicBezTo>
                    <a:pt x="89" y="1034"/>
                    <a:pt x="90" y="1034"/>
                    <a:pt x="91" y="1034"/>
                  </a:cubicBezTo>
                  <a:cubicBezTo>
                    <a:pt x="92" y="1035"/>
                    <a:pt x="93" y="1035"/>
                    <a:pt x="93" y="1035"/>
                  </a:cubicBezTo>
                  <a:cubicBezTo>
                    <a:pt x="94" y="1035"/>
                    <a:pt x="95" y="1036"/>
                    <a:pt x="96" y="1036"/>
                  </a:cubicBezTo>
                  <a:cubicBezTo>
                    <a:pt x="97" y="1036"/>
                    <a:pt x="97" y="1036"/>
                    <a:pt x="97" y="1036"/>
                  </a:cubicBezTo>
                  <a:cubicBezTo>
                    <a:pt x="97" y="1036"/>
                    <a:pt x="98" y="1036"/>
                    <a:pt x="98" y="1036"/>
                  </a:cubicBezTo>
                  <a:cubicBezTo>
                    <a:pt x="103" y="1037"/>
                    <a:pt x="125" y="1027"/>
                    <a:pt x="132" y="1027"/>
                  </a:cubicBezTo>
                  <a:cubicBezTo>
                    <a:pt x="133" y="1027"/>
                    <a:pt x="134" y="1027"/>
                    <a:pt x="135" y="1027"/>
                  </a:cubicBezTo>
                  <a:cubicBezTo>
                    <a:pt x="135" y="1027"/>
                    <a:pt x="136" y="1027"/>
                    <a:pt x="136" y="1028"/>
                  </a:cubicBezTo>
                  <a:cubicBezTo>
                    <a:pt x="137" y="1028"/>
                    <a:pt x="138" y="1028"/>
                    <a:pt x="138" y="1028"/>
                  </a:cubicBezTo>
                  <a:cubicBezTo>
                    <a:pt x="139" y="1028"/>
                    <a:pt x="139" y="1028"/>
                    <a:pt x="140" y="1028"/>
                  </a:cubicBezTo>
                  <a:cubicBezTo>
                    <a:pt x="141" y="1028"/>
                    <a:pt x="141" y="1029"/>
                    <a:pt x="142" y="1029"/>
                  </a:cubicBezTo>
                  <a:cubicBezTo>
                    <a:pt x="143" y="1029"/>
                    <a:pt x="143" y="1029"/>
                    <a:pt x="144" y="1029"/>
                  </a:cubicBezTo>
                  <a:cubicBezTo>
                    <a:pt x="145" y="1029"/>
                    <a:pt x="146" y="1030"/>
                    <a:pt x="146" y="1030"/>
                  </a:cubicBezTo>
                  <a:cubicBezTo>
                    <a:pt x="147" y="1030"/>
                    <a:pt x="147" y="1030"/>
                    <a:pt x="147" y="1030"/>
                  </a:cubicBezTo>
                  <a:cubicBezTo>
                    <a:pt x="151" y="1031"/>
                    <a:pt x="153" y="1032"/>
                    <a:pt x="156" y="1032"/>
                  </a:cubicBezTo>
                  <a:cubicBezTo>
                    <a:pt x="156" y="1032"/>
                    <a:pt x="156" y="1032"/>
                    <a:pt x="156" y="1032"/>
                  </a:cubicBezTo>
                  <a:cubicBezTo>
                    <a:pt x="157" y="1033"/>
                    <a:pt x="158" y="1033"/>
                    <a:pt x="159" y="1033"/>
                  </a:cubicBezTo>
                  <a:cubicBezTo>
                    <a:pt x="159" y="1033"/>
                    <a:pt x="160" y="1033"/>
                    <a:pt x="161" y="1033"/>
                  </a:cubicBezTo>
                  <a:cubicBezTo>
                    <a:pt x="161" y="1033"/>
                    <a:pt x="161" y="1033"/>
                    <a:pt x="161" y="1033"/>
                  </a:cubicBezTo>
                  <a:cubicBezTo>
                    <a:pt x="162" y="1033"/>
                    <a:pt x="163" y="1033"/>
                    <a:pt x="163" y="1033"/>
                  </a:cubicBezTo>
                  <a:cubicBezTo>
                    <a:pt x="164" y="1032"/>
                    <a:pt x="164" y="1032"/>
                    <a:pt x="164" y="1032"/>
                  </a:cubicBezTo>
                  <a:cubicBezTo>
                    <a:pt x="165" y="1032"/>
                    <a:pt x="166" y="1032"/>
                    <a:pt x="167" y="1032"/>
                  </a:cubicBezTo>
                  <a:cubicBezTo>
                    <a:pt x="167" y="1031"/>
                    <a:pt x="168" y="1031"/>
                    <a:pt x="168" y="1031"/>
                  </a:cubicBezTo>
                  <a:cubicBezTo>
                    <a:pt x="169" y="1031"/>
                    <a:pt x="170" y="1031"/>
                    <a:pt x="171" y="1030"/>
                  </a:cubicBezTo>
                  <a:cubicBezTo>
                    <a:pt x="171" y="1030"/>
                    <a:pt x="172" y="1030"/>
                    <a:pt x="172" y="1030"/>
                  </a:cubicBezTo>
                  <a:cubicBezTo>
                    <a:pt x="173" y="1029"/>
                    <a:pt x="174" y="1029"/>
                    <a:pt x="175" y="1029"/>
                  </a:cubicBezTo>
                  <a:cubicBezTo>
                    <a:pt x="175" y="1028"/>
                    <a:pt x="176" y="1028"/>
                    <a:pt x="176" y="1028"/>
                  </a:cubicBezTo>
                  <a:cubicBezTo>
                    <a:pt x="179" y="1027"/>
                    <a:pt x="182" y="1026"/>
                    <a:pt x="184" y="1025"/>
                  </a:cubicBezTo>
                  <a:cubicBezTo>
                    <a:pt x="184" y="1025"/>
                    <a:pt x="185" y="1025"/>
                    <a:pt x="185" y="1024"/>
                  </a:cubicBezTo>
                  <a:cubicBezTo>
                    <a:pt x="187" y="1023"/>
                    <a:pt x="189" y="1022"/>
                    <a:pt x="191" y="1021"/>
                  </a:cubicBezTo>
                  <a:cubicBezTo>
                    <a:pt x="191" y="1021"/>
                    <a:pt x="192" y="1021"/>
                    <a:pt x="192" y="1021"/>
                  </a:cubicBezTo>
                  <a:cubicBezTo>
                    <a:pt x="192" y="1021"/>
                    <a:pt x="193" y="1021"/>
                    <a:pt x="194" y="1020"/>
                  </a:cubicBezTo>
                  <a:cubicBezTo>
                    <a:pt x="194" y="1020"/>
                    <a:pt x="194" y="1020"/>
                    <a:pt x="194" y="1020"/>
                  </a:cubicBezTo>
                  <a:cubicBezTo>
                    <a:pt x="195" y="1020"/>
                    <a:pt x="195" y="1019"/>
                    <a:pt x="196" y="1019"/>
                  </a:cubicBezTo>
                  <a:cubicBezTo>
                    <a:pt x="196" y="1019"/>
                    <a:pt x="196" y="1019"/>
                    <a:pt x="196" y="1019"/>
                  </a:cubicBezTo>
                  <a:cubicBezTo>
                    <a:pt x="197" y="1019"/>
                    <a:pt x="197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8" y="1018"/>
                    <a:pt x="198" y="1018"/>
                  </a:cubicBezTo>
                  <a:cubicBezTo>
                    <a:pt x="198" y="1018"/>
                    <a:pt x="199" y="1017"/>
                    <a:pt x="200" y="1017"/>
                  </a:cubicBezTo>
                  <a:cubicBezTo>
                    <a:pt x="200" y="1017"/>
                    <a:pt x="200" y="1017"/>
                    <a:pt x="200" y="1017"/>
                  </a:cubicBezTo>
                  <a:cubicBezTo>
                    <a:pt x="200" y="1017"/>
                    <a:pt x="201" y="1017"/>
                    <a:pt x="202" y="1017"/>
                  </a:cubicBezTo>
                  <a:cubicBezTo>
                    <a:pt x="202" y="1017"/>
                    <a:pt x="202" y="1017"/>
                    <a:pt x="202" y="1017"/>
                  </a:cubicBezTo>
                  <a:cubicBezTo>
                    <a:pt x="204" y="1017"/>
                    <a:pt x="207" y="1017"/>
                    <a:pt x="210" y="1016"/>
                  </a:cubicBezTo>
                  <a:cubicBezTo>
                    <a:pt x="211" y="1016"/>
                    <a:pt x="213" y="1016"/>
                    <a:pt x="215" y="1016"/>
                  </a:cubicBezTo>
                  <a:cubicBezTo>
                    <a:pt x="215" y="1016"/>
                    <a:pt x="215" y="1016"/>
                    <a:pt x="215" y="1016"/>
                  </a:cubicBezTo>
                  <a:cubicBezTo>
                    <a:pt x="216" y="1016"/>
                    <a:pt x="217" y="1016"/>
                    <a:pt x="218" y="1016"/>
                  </a:cubicBezTo>
                  <a:cubicBezTo>
                    <a:pt x="218" y="1016"/>
                    <a:pt x="218" y="1016"/>
                    <a:pt x="218" y="1016"/>
                  </a:cubicBezTo>
                  <a:cubicBezTo>
                    <a:pt x="219" y="1016"/>
                    <a:pt x="219" y="1016"/>
                    <a:pt x="220" y="1016"/>
                  </a:cubicBezTo>
                  <a:cubicBezTo>
                    <a:pt x="220" y="1016"/>
                    <a:pt x="220" y="1016"/>
                    <a:pt x="220" y="1016"/>
                  </a:cubicBezTo>
                  <a:cubicBezTo>
                    <a:pt x="221" y="1016"/>
                    <a:pt x="222" y="1016"/>
                    <a:pt x="222" y="1016"/>
                  </a:cubicBezTo>
                  <a:cubicBezTo>
                    <a:pt x="222" y="1016"/>
                    <a:pt x="223" y="1016"/>
                    <a:pt x="223" y="1016"/>
                  </a:cubicBezTo>
                  <a:cubicBezTo>
                    <a:pt x="223" y="1016"/>
                    <a:pt x="223" y="1016"/>
                    <a:pt x="224" y="1016"/>
                  </a:cubicBezTo>
                  <a:cubicBezTo>
                    <a:pt x="224" y="1016"/>
                    <a:pt x="224" y="1016"/>
                    <a:pt x="224" y="1016"/>
                  </a:cubicBezTo>
                  <a:cubicBezTo>
                    <a:pt x="225" y="1016"/>
                    <a:pt x="225" y="1016"/>
                    <a:pt x="225" y="1016"/>
                  </a:cubicBezTo>
                  <a:cubicBezTo>
                    <a:pt x="226" y="1016"/>
                    <a:pt x="226" y="1016"/>
                    <a:pt x="226" y="1016"/>
                  </a:cubicBezTo>
                  <a:cubicBezTo>
                    <a:pt x="229" y="1016"/>
                    <a:pt x="235" y="1024"/>
                    <a:pt x="236" y="1026"/>
                  </a:cubicBezTo>
                  <a:cubicBezTo>
                    <a:pt x="238" y="1027"/>
                    <a:pt x="239" y="1038"/>
                    <a:pt x="243" y="1039"/>
                  </a:cubicBezTo>
                  <a:cubicBezTo>
                    <a:pt x="244" y="1040"/>
                    <a:pt x="244" y="1040"/>
                    <a:pt x="245" y="1040"/>
                  </a:cubicBezTo>
                  <a:cubicBezTo>
                    <a:pt x="245" y="1040"/>
                    <a:pt x="246" y="1040"/>
                    <a:pt x="246" y="1040"/>
                  </a:cubicBezTo>
                  <a:cubicBezTo>
                    <a:pt x="247" y="1040"/>
                    <a:pt x="248" y="1040"/>
                    <a:pt x="249" y="1040"/>
                  </a:cubicBezTo>
                  <a:cubicBezTo>
                    <a:pt x="249" y="1040"/>
                    <a:pt x="249" y="1040"/>
                    <a:pt x="249" y="1040"/>
                  </a:cubicBezTo>
                  <a:cubicBezTo>
                    <a:pt x="250" y="1040"/>
                    <a:pt x="251" y="1040"/>
                    <a:pt x="253" y="1040"/>
                  </a:cubicBezTo>
                  <a:cubicBezTo>
                    <a:pt x="253" y="1040"/>
                    <a:pt x="253" y="1040"/>
                    <a:pt x="253" y="1040"/>
                  </a:cubicBezTo>
                  <a:cubicBezTo>
                    <a:pt x="258" y="1039"/>
                    <a:pt x="263" y="1039"/>
                    <a:pt x="268" y="1039"/>
                  </a:cubicBezTo>
                  <a:cubicBezTo>
                    <a:pt x="268" y="1038"/>
                    <a:pt x="269" y="1038"/>
                    <a:pt x="269" y="1038"/>
                  </a:cubicBezTo>
                  <a:cubicBezTo>
                    <a:pt x="270" y="1038"/>
                    <a:pt x="270" y="1038"/>
                    <a:pt x="271" y="1038"/>
                  </a:cubicBezTo>
                  <a:cubicBezTo>
                    <a:pt x="272" y="1038"/>
                    <a:pt x="272" y="1038"/>
                    <a:pt x="273" y="1038"/>
                  </a:cubicBezTo>
                  <a:cubicBezTo>
                    <a:pt x="279" y="1039"/>
                    <a:pt x="279" y="1042"/>
                    <a:pt x="281" y="1043"/>
                  </a:cubicBezTo>
                  <a:cubicBezTo>
                    <a:pt x="283" y="1045"/>
                    <a:pt x="286" y="1052"/>
                    <a:pt x="285" y="1057"/>
                  </a:cubicBezTo>
                  <a:cubicBezTo>
                    <a:pt x="285" y="1058"/>
                    <a:pt x="285" y="1059"/>
                    <a:pt x="284" y="1060"/>
                  </a:cubicBezTo>
                  <a:cubicBezTo>
                    <a:pt x="284" y="1061"/>
                    <a:pt x="284" y="1061"/>
                    <a:pt x="284" y="1062"/>
                  </a:cubicBezTo>
                  <a:cubicBezTo>
                    <a:pt x="283" y="1062"/>
                    <a:pt x="283" y="1063"/>
                    <a:pt x="283" y="1064"/>
                  </a:cubicBezTo>
                  <a:cubicBezTo>
                    <a:pt x="282" y="1065"/>
                    <a:pt x="282" y="1067"/>
                    <a:pt x="281" y="1068"/>
                  </a:cubicBezTo>
                  <a:cubicBezTo>
                    <a:pt x="281" y="1068"/>
                    <a:pt x="281" y="1068"/>
                    <a:pt x="281" y="1069"/>
                  </a:cubicBezTo>
                  <a:cubicBezTo>
                    <a:pt x="280" y="1070"/>
                    <a:pt x="280" y="1071"/>
                    <a:pt x="280" y="1071"/>
                  </a:cubicBezTo>
                  <a:cubicBezTo>
                    <a:pt x="280" y="1072"/>
                    <a:pt x="280" y="1073"/>
                    <a:pt x="280" y="1073"/>
                  </a:cubicBezTo>
                  <a:cubicBezTo>
                    <a:pt x="280" y="1074"/>
                    <a:pt x="280" y="1074"/>
                    <a:pt x="280" y="1074"/>
                  </a:cubicBezTo>
                  <a:cubicBezTo>
                    <a:pt x="280" y="1075"/>
                    <a:pt x="280" y="1075"/>
                    <a:pt x="280" y="1076"/>
                  </a:cubicBezTo>
                  <a:cubicBezTo>
                    <a:pt x="280" y="1076"/>
                    <a:pt x="280" y="1076"/>
                    <a:pt x="280" y="1076"/>
                  </a:cubicBezTo>
                  <a:cubicBezTo>
                    <a:pt x="279" y="1079"/>
                    <a:pt x="279" y="1081"/>
                    <a:pt x="279" y="1083"/>
                  </a:cubicBezTo>
                  <a:cubicBezTo>
                    <a:pt x="279" y="1083"/>
                    <a:pt x="279" y="1083"/>
                    <a:pt x="279" y="1084"/>
                  </a:cubicBezTo>
                  <a:cubicBezTo>
                    <a:pt x="278" y="1084"/>
                    <a:pt x="278" y="1085"/>
                    <a:pt x="278" y="1086"/>
                  </a:cubicBezTo>
                  <a:cubicBezTo>
                    <a:pt x="278" y="1086"/>
                    <a:pt x="278" y="1086"/>
                    <a:pt x="278" y="1087"/>
                  </a:cubicBezTo>
                  <a:cubicBezTo>
                    <a:pt x="278" y="1087"/>
                    <a:pt x="278" y="1088"/>
                    <a:pt x="277" y="1089"/>
                  </a:cubicBezTo>
                  <a:cubicBezTo>
                    <a:pt x="276" y="1091"/>
                    <a:pt x="277" y="1092"/>
                    <a:pt x="273" y="1094"/>
                  </a:cubicBezTo>
                  <a:cubicBezTo>
                    <a:pt x="269" y="1096"/>
                    <a:pt x="273" y="1098"/>
                    <a:pt x="276" y="1102"/>
                  </a:cubicBezTo>
                  <a:cubicBezTo>
                    <a:pt x="279" y="1106"/>
                    <a:pt x="277" y="1105"/>
                    <a:pt x="278" y="1109"/>
                  </a:cubicBezTo>
                  <a:cubicBezTo>
                    <a:pt x="278" y="1110"/>
                    <a:pt x="279" y="1110"/>
                    <a:pt x="279" y="1111"/>
                  </a:cubicBezTo>
                  <a:cubicBezTo>
                    <a:pt x="279" y="1111"/>
                    <a:pt x="279" y="1111"/>
                    <a:pt x="279" y="1111"/>
                  </a:cubicBezTo>
                  <a:cubicBezTo>
                    <a:pt x="280" y="1112"/>
                    <a:pt x="281" y="1113"/>
                    <a:pt x="281" y="1114"/>
                  </a:cubicBezTo>
                  <a:cubicBezTo>
                    <a:pt x="282" y="1114"/>
                    <a:pt x="282" y="1114"/>
                    <a:pt x="282" y="1114"/>
                  </a:cubicBezTo>
                  <a:cubicBezTo>
                    <a:pt x="283" y="1115"/>
                    <a:pt x="284" y="1117"/>
                    <a:pt x="285" y="1118"/>
                  </a:cubicBezTo>
                  <a:cubicBezTo>
                    <a:pt x="285" y="1118"/>
                    <a:pt x="285" y="1118"/>
                    <a:pt x="285" y="1118"/>
                  </a:cubicBezTo>
                  <a:cubicBezTo>
                    <a:pt x="289" y="1123"/>
                    <a:pt x="294" y="1129"/>
                    <a:pt x="298" y="1133"/>
                  </a:cubicBezTo>
                  <a:cubicBezTo>
                    <a:pt x="298" y="1133"/>
                    <a:pt x="298" y="1133"/>
                    <a:pt x="299" y="1133"/>
                  </a:cubicBezTo>
                  <a:cubicBezTo>
                    <a:pt x="299" y="1134"/>
                    <a:pt x="299" y="1134"/>
                    <a:pt x="300" y="1135"/>
                  </a:cubicBezTo>
                  <a:cubicBezTo>
                    <a:pt x="300" y="1135"/>
                    <a:pt x="300" y="1135"/>
                    <a:pt x="300" y="1135"/>
                  </a:cubicBezTo>
                  <a:cubicBezTo>
                    <a:pt x="301" y="1136"/>
                    <a:pt x="301" y="1136"/>
                    <a:pt x="301" y="1136"/>
                  </a:cubicBezTo>
                  <a:cubicBezTo>
                    <a:pt x="301" y="1136"/>
                    <a:pt x="302" y="1137"/>
                    <a:pt x="302" y="1137"/>
                  </a:cubicBezTo>
                  <a:cubicBezTo>
                    <a:pt x="302" y="1137"/>
                    <a:pt x="302" y="1137"/>
                    <a:pt x="302" y="1137"/>
                  </a:cubicBezTo>
                  <a:cubicBezTo>
                    <a:pt x="302" y="1138"/>
                    <a:pt x="303" y="1138"/>
                    <a:pt x="303" y="1138"/>
                  </a:cubicBezTo>
                  <a:cubicBezTo>
                    <a:pt x="303" y="1139"/>
                    <a:pt x="303" y="1140"/>
                    <a:pt x="303" y="1140"/>
                  </a:cubicBezTo>
                  <a:cubicBezTo>
                    <a:pt x="304" y="1143"/>
                    <a:pt x="305" y="1145"/>
                    <a:pt x="305" y="1148"/>
                  </a:cubicBezTo>
                  <a:cubicBezTo>
                    <a:pt x="305" y="1149"/>
                    <a:pt x="305" y="1149"/>
                    <a:pt x="305" y="1150"/>
                  </a:cubicBezTo>
                  <a:cubicBezTo>
                    <a:pt x="305" y="1151"/>
                    <a:pt x="305" y="1152"/>
                    <a:pt x="305" y="1152"/>
                  </a:cubicBezTo>
                  <a:cubicBezTo>
                    <a:pt x="305" y="1152"/>
                    <a:pt x="306" y="1153"/>
                    <a:pt x="306" y="1153"/>
                  </a:cubicBezTo>
                  <a:cubicBezTo>
                    <a:pt x="307" y="1155"/>
                    <a:pt x="310" y="1158"/>
                    <a:pt x="311" y="1159"/>
                  </a:cubicBezTo>
                  <a:cubicBezTo>
                    <a:pt x="311" y="1159"/>
                    <a:pt x="311" y="1160"/>
                    <a:pt x="311" y="1160"/>
                  </a:cubicBezTo>
                  <a:cubicBezTo>
                    <a:pt x="312" y="1161"/>
                    <a:pt x="313" y="1170"/>
                    <a:pt x="315" y="1175"/>
                  </a:cubicBezTo>
                  <a:cubicBezTo>
                    <a:pt x="317" y="1180"/>
                    <a:pt x="315" y="1194"/>
                    <a:pt x="317" y="1198"/>
                  </a:cubicBezTo>
                  <a:cubicBezTo>
                    <a:pt x="320" y="1203"/>
                    <a:pt x="321" y="1214"/>
                    <a:pt x="321" y="1219"/>
                  </a:cubicBezTo>
                  <a:cubicBezTo>
                    <a:pt x="321" y="1224"/>
                    <a:pt x="321" y="1223"/>
                    <a:pt x="318" y="1227"/>
                  </a:cubicBezTo>
                  <a:cubicBezTo>
                    <a:pt x="315" y="1230"/>
                    <a:pt x="312" y="1231"/>
                    <a:pt x="310" y="1234"/>
                  </a:cubicBezTo>
                  <a:cubicBezTo>
                    <a:pt x="308" y="1237"/>
                    <a:pt x="302" y="1264"/>
                    <a:pt x="301" y="1268"/>
                  </a:cubicBezTo>
                  <a:cubicBezTo>
                    <a:pt x="301" y="1268"/>
                    <a:pt x="301" y="1269"/>
                    <a:pt x="301" y="1270"/>
                  </a:cubicBezTo>
                  <a:cubicBezTo>
                    <a:pt x="300" y="1270"/>
                    <a:pt x="300" y="1270"/>
                    <a:pt x="300" y="1271"/>
                  </a:cubicBezTo>
                  <a:cubicBezTo>
                    <a:pt x="300" y="1271"/>
                    <a:pt x="300" y="1272"/>
                    <a:pt x="300" y="1273"/>
                  </a:cubicBezTo>
                  <a:cubicBezTo>
                    <a:pt x="300" y="1274"/>
                    <a:pt x="300" y="1274"/>
                    <a:pt x="300" y="1274"/>
                  </a:cubicBezTo>
                  <a:cubicBezTo>
                    <a:pt x="300" y="1276"/>
                    <a:pt x="300" y="1277"/>
                    <a:pt x="300" y="1278"/>
                  </a:cubicBezTo>
                  <a:cubicBezTo>
                    <a:pt x="300" y="1278"/>
                    <a:pt x="300" y="1279"/>
                    <a:pt x="300" y="1279"/>
                  </a:cubicBezTo>
                  <a:cubicBezTo>
                    <a:pt x="300" y="1281"/>
                    <a:pt x="300" y="1282"/>
                    <a:pt x="300" y="1283"/>
                  </a:cubicBezTo>
                  <a:cubicBezTo>
                    <a:pt x="300" y="1284"/>
                    <a:pt x="300" y="1284"/>
                    <a:pt x="300" y="1284"/>
                  </a:cubicBezTo>
                  <a:cubicBezTo>
                    <a:pt x="300" y="1284"/>
                    <a:pt x="300" y="1284"/>
                    <a:pt x="300" y="1285"/>
                  </a:cubicBezTo>
                  <a:cubicBezTo>
                    <a:pt x="300" y="1285"/>
                    <a:pt x="300" y="1286"/>
                    <a:pt x="300" y="1286"/>
                  </a:cubicBezTo>
                  <a:cubicBezTo>
                    <a:pt x="300" y="1287"/>
                    <a:pt x="300" y="1288"/>
                    <a:pt x="300" y="1289"/>
                  </a:cubicBezTo>
                  <a:cubicBezTo>
                    <a:pt x="300" y="1289"/>
                    <a:pt x="300" y="1290"/>
                    <a:pt x="300" y="1290"/>
                  </a:cubicBezTo>
                  <a:cubicBezTo>
                    <a:pt x="300" y="1291"/>
                    <a:pt x="300" y="1292"/>
                    <a:pt x="300" y="1293"/>
                  </a:cubicBezTo>
                  <a:cubicBezTo>
                    <a:pt x="301" y="1293"/>
                    <a:pt x="301" y="1294"/>
                    <a:pt x="301" y="1294"/>
                  </a:cubicBezTo>
                  <a:cubicBezTo>
                    <a:pt x="301" y="1295"/>
                    <a:pt x="301" y="1296"/>
                    <a:pt x="302" y="1297"/>
                  </a:cubicBezTo>
                  <a:cubicBezTo>
                    <a:pt x="306" y="1304"/>
                    <a:pt x="313" y="1315"/>
                    <a:pt x="314" y="1324"/>
                  </a:cubicBezTo>
                  <a:cubicBezTo>
                    <a:pt x="315" y="1332"/>
                    <a:pt x="320" y="1338"/>
                    <a:pt x="325" y="1346"/>
                  </a:cubicBezTo>
                  <a:cubicBezTo>
                    <a:pt x="330" y="1354"/>
                    <a:pt x="326" y="1371"/>
                    <a:pt x="328" y="1379"/>
                  </a:cubicBezTo>
                  <a:cubicBezTo>
                    <a:pt x="331" y="1388"/>
                    <a:pt x="332" y="1396"/>
                    <a:pt x="332" y="1406"/>
                  </a:cubicBezTo>
                  <a:cubicBezTo>
                    <a:pt x="332" y="1408"/>
                    <a:pt x="332" y="1409"/>
                    <a:pt x="332" y="1410"/>
                  </a:cubicBezTo>
                  <a:cubicBezTo>
                    <a:pt x="332" y="1411"/>
                    <a:pt x="332" y="1411"/>
                    <a:pt x="333" y="1411"/>
                  </a:cubicBezTo>
                  <a:cubicBezTo>
                    <a:pt x="333" y="1412"/>
                    <a:pt x="333" y="1413"/>
                    <a:pt x="333" y="1414"/>
                  </a:cubicBezTo>
                  <a:cubicBezTo>
                    <a:pt x="334" y="1415"/>
                    <a:pt x="334" y="1415"/>
                    <a:pt x="334" y="1416"/>
                  </a:cubicBezTo>
                  <a:cubicBezTo>
                    <a:pt x="334" y="1416"/>
                    <a:pt x="335" y="1417"/>
                    <a:pt x="335" y="1418"/>
                  </a:cubicBezTo>
                  <a:cubicBezTo>
                    <a:pt x="336" y="1419"/>
                    <a:pt x="336" y="1419"/>
                    <a:pt x="336" y="1420"/>
                  </a:cubicBezTo>
                  <a:cubicBezTo>
                    <a:pt x="337" y="1420"/>
                    <a:pt x="337" y="1421"/>
                    <a:pt x="338" y="1422"/>
                  </a:cubicBezTo>
                  <a:cubicBezTo>
                    <a:pt x="338" y="1422"/>
                    <a:pt x="338" y="1423"/>
                    <a:pt x="339" y="1423"/>
                  </a:cubicBezTo>
                  <a:cubicBezTo>
                    <a:pt x="339" y="1424"/>
                    <a:pt x="340" y="1425"/>
                    <a:pt x="340" y="1426"/>
                  </a:cubicBezTo>
                  <a:cubicBezTo>
                    <a:pt x="340" y="1426"/>
                    <a:pt x="341" y="1427"/>
                    <a:pt x="341" y="1427"/>
                  </a:cubicBezTo>
                  <a:cubicBezTo>
                    <a:pt x="342" y="1428"/>
                    <a:pt x="342" y="1428"/>
                    <a:pt x="343" y="1429"/>
                  </a:cubicBezTo>
                  <a:cubicBezTo>
                    <a:pt x="343" y="1429"/>
                    <a:pt x="343" y="1430"/>
                    <a:pt x="344" y="1430"/>
                  </a:cubicBezTo>
                  <a:cubicBezTo>
                    <a:pt x="344" y="1431"/>
                    <a:pt x="345" y="1431"/>
                    <a:pt x="345" y="1432"/>
                  </a:cubicBezTo>
                  <a:cubicBezTo>
                    <a:pt x="346" y="1433"/>
                    <a:pt x="347" y="1434"/>
                    <a:pt x="348" y="1435"/>
                  </a:cubicBezTo>
                  <a:cubicBezTo>
                    <a:pt x="353" y="1441"/>
                    <a:pt x="355" y="1445"/>
                    <a:pt x="357" y="1451"/>
                  </a:cubicBezTo>
                  <a:cubicBezTo>
                    <a:pt x="359" y="1458"/>
                    <a:pt x="354" y="1454"/>
                    <a:pt x="352" y="1457"/>
                  </a:cubicBezTo>
                  <a:cubicBezTo>
                    <a:pt x="350" y="1460"/>
                    <a:pt x="354" y="1468"/>
                    <a:pt x="357" y="1476"/>
                  </a:cubicBezTo>
                  <a:cubicBezTo>
                    <a:pt x="360" y="1483"/>
                    <a:pt x="360" y="1491"/>
                    <a:pt x="357" y="1495"/>
                  </a:cubicBezTo>
                  <a:cubicBezTo>
                    <a:pt x="354" y="1499"/>
                    <a:pt x="356" y="1500"/>
                    <a:pt x="358" y="1506"/>
                  </a:cubicBezTo>
                  <a:cubicBezTo>
                    <a:pt x="360" y="1511"/>
                    <a:pt x="360" y="1512"/>
                    <a:pt x="361" y="1517"/>
                  </a:cubicBezTo>
                  <a:cubicBezTo>
                    <a:pt x="362" y="1522"/>
                    <a:pt x="365" y="1520"/>
                    <a:pt x="369" y="1521"/>
                  </a:cubicBezTo>
                  <a:cubicBezTo>
                    <a:pt x="372" y="1522"/>
                    <a:pt x="372" y="1526"/>
                    <a:pt x="378" y="1527"/>
                  </a:cubicBezTo>
                  <a:cubicBezTo>
                    <a:pt x="383" y="1528"/>
                    <a:pt x="383" y="1525"/>
                    <a:pt x="385" y="1523"/>
                  </a:cubicBezTo>
                  <a:cubicBezTo>
                    <a:pt x="387" y="1520"/>
                    <a:pt x="392" y="1522"/>
                    <a:pt x="395" y="1522"/>
                  </a:cubicBezTo>
                  <a:cubicBezTo>
                    <a:pt x="398" y="1522"/>
                    <a:pt x="398" y="1520"/>
                    <a:pt x="402" y="1517"/>
                  </a:cubicBezTo>
                  <a:cubicBezTo>
                    <a:pt x="406" y="1514"/>
                    <a:pt x="407" y="1514"/>
                    <a:pt x="413" y="1515"/>
                  </a:cubicBezTo>
                  <a:cubicBezTo>
                    <a:pt x="419" y="1515"/>
                    <a:pt x="424" y="1513"/>
                    <a:pt x="428" y="1514"/>
                  </a:cubicBezTo>
                  <a:cubicBezTo>
                    <a:pt x="432" y="1515"/>
                    <a:pt x="436" y="1517"/>
                    <a:pt x="439" y="1515"/>
                  </a:cubicBezTo>
                  <a:cubicBezTo>
                    <a:pt x="441" y="1514"/>
                    <a:pt x="449" y="1514"/>
                    <a:pt x="452" y="1513"/>
                  </a:cubicBezTo>
                  <a:cubicBezTo>
                    <a:pt x="455" y="1511"/>
                    <a:pt x="461" y="1510"/>
                    <a:pt x="465" y="1506"/>
                  </a:cubicBezTo>
                  <a:cubicBezTo>
                    <a:pt x="469" y="1503"/>
                    <a:pt x="484" y="1488"/>
                    <a:pt x="486" y="1487"/>
                  </a:cubicBezTo>
                  <a:cubicBezTo>
                    <a:pt x="488" y="1486"/>
                    <a:pt x="501" y="1469"/>
                    <a:pt x="503" y="1465"/>
                  </a:cubicBezTo>
                  <a:cubicBezTo>
                    <a:pt x="506" y="1461"/>
                    <a:pt x="508" y="1461"/>
                    <a:pt x="511" y="1461"/>
                  </a:cubicBezTo>
                  <a:cubicBezTo>
                    <a:pt x="513" y="1461"/>
                    <a:pt x="521" y="1449"/>
                    <a:pt x="523" y="1445"/>
                  </a:cubicBezTo>
                  <a:cubicBezTo>
                    <a:pt x="525" y="1441"/>
                    <a:pt x="530" y="1437"/>
                    <a:pt x="533" y="1434"/>
                  </a:cubicBezTo>
                  <a:cubicBezTo>
                    <a:pt x="535" y="1431"/>
                    <a:pt x="536" y="1423"/>
                    <a:pt x="538" y="1418"/>
                  </a:cubicBezTo>
                  <a:cubicBezTo>
                    <a:pt x="539" y="1417"/>
                    <a:pt x="539" y="1416"/>
                    <a:pt x="539" y="1414"/>
                  </a:cubicBezTo>
                  <a:cubicBezTo>
                    <a:pt x="539" y="1414"/>
                    <a:pt x="539" y="1414"/>
                    <a:pt x="539" y="1414"/>
                  </a:cubicBezTo>
                  <a:cubicBezTo>
                    <a:pt x="540" y="1413"/>
                    <a:pt x="540" y="1411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9"/>
                    <a:pt x="540" y="1409"/>
                    <a:pt x="540" y="1409"/>
                  </a:cubicBezTo>
                  <a:cubicBezTo>
                    <a:pt x="540" y="1408"/>
                    <a:pt x="540" y="1407"/>
                    <a:pt x="540" y="1406"/>
                  </a:cubicBezTo>
                  <a:cubicBezTo>
                    <a:pt x="540" y="1406"/>
                    <a:pt x="540" y="1406"/>
                    <a:pt x="540" y="1406"/>
                  </a:cubicBezTo>
                  <a:cubicBezTo>
                    <a:pt x="540" y="1404"/>
                    <a:pt x="540" y="1402"/>
                    <a:pt x="540" y="1401"/>
                  </a:cubicBezTo>
                  <a:cubicBezTo>
                    <a:pt x="540" y="1401"/>
                    <a:pt x="540" y="1401"/>
                    <a:pt x="540" y="1401"/>
                  </a:cubicBezTo>
                  <a:cubicBezTo>
                    <a:pt x="540" y="1400"/>
                    <a:pt x="540" y="1400"/>
                    <a:pt x="540" y="1399"/>
                  </a:cubicBezTo>
                  <a:cubicBezTo>
                    <a:pt x="540" y="1397"/>
                    <a:pt x="542" y="1390"/>
                    <a:pt x="548" y="1387"/>
                  </a:cubicBezTo>
                  <a:cubicBezTo>
                    <a:pt x="553" y="1383"/>
                    <a:pt x="569" y="1376"/>
                    <a:pt x="570" y="1370"/>
                  </a:cubicBezTo>
                  <a:cubicBezTo>
                    <a:pt x="572" y="1363"/>
                    <a:pt x="569" y="1343"/>
                    <a:pt x="568" y="1340"/>
                  </a:cubicBezTo>
                  <a:cubicBezTo>
                    <a:pt x="567" y="1337"/>
                    <a:pt x="567" y="1323"/>
                    <a:pt x="564" y="1323"/>
                  </a:cubicBezTo>
                  <a:cubicBezTo>
                    <a:pt x="562" y="1322"/>
                    <a:pt x="561" y="1319"/>
                    <a:pt x="564" y="1314"/>
                  </a:cubicBezTo>
                  <a:cubicBezTo>
                    <a:pt x="567" y="1309"/>
                    <a:pt x="590" y="1289"/>
                    <a:pt x="597" y="1284"/>
                  </a:cubicBezTo>
                  <a:cubicBezTo>
                    <a:pt x="604" y="1278"/>
                    <a:pt x="612" y="1276"/>
                    <a:pt x="614" y="1274"/>
                  </a:cubicBezTo>
                  <a:cubicBezTo>
                    <a:pt x="617" y="1273"/>
                    <a:pt x="628" y="1258"/>
                    <a:pt x="630" y="1257"/>
                  </a:cubicBezTo>
                  <a:cubicBezTo>
                    <a:pt x="633" y="1255"/>
                    <a:pt x="629" y="1248"/>
                    <a:pt x="627" y="1243"/>
                  </a:cubicBezTo>
                  <a:cubicBezTo>
                    <a:pt x="625" y="1238"/>
                    <a:pt x="623" y="1219"/>
                    <a:pt x="624" y="1215"/>
                  </a:cubicBezTo>
                  <a:cubicBezTo>
                    <a:pt x="624" y="1214"/>
                    <a:pt x="624" y="1213"/>
                    <a:pt x="624" y="1211"/>
                  </a:cubicBezTo>
                  <a:cubicBezTo>
                    <a:pt x="624" y="1211"/>
                    <a:pt x="624" y="1210"/>
                    <a:pt x="624" y="1210"/>
                  </a:cubicBezTo>
                  <a:cubicBezTo>
                    <a:pt x="624" y="1209"/>
                    <a:pt x="624" y="1208"/>
                    <a:pt x="624" y="1207"/>
                  </a:cubicBezTo>
                  <a:cubicBezTo>
                    <a:pt x="624" y="1207"/>
                    <a:pt x="624" y="1206"/>
                    <a:pt x="624" y="1206"/>
                  </a:cubicBezTo>
                  <a:cubicBezTo>
                    <a:pt x="624" y="1205"/>
                    <a:pt x="624" y="1204"/>
                    <a:pt x="624" y="1203"/>
                  </a:cubicBezTo>
                  <a:cubicBezTo>
                    <a:pt x="624" y="1203"/>
                    <a:pt x="624" y="1202"/>
                    <a:pt x="624" y="1202"/>
                  </a:cubicBezTo>
                  <a:cubicBezTo>
                    <a:pt x="624" y="1201"/>
                    <a:pt x="624" y="1201"/>
                    <a:pt x="624" y="1201"/>
                  </a:cubicBezTo>
                  <a:cubicBezTo>
                    <a:pt x="623" y="1200"/>
                    <a:pt x="623" y="1200"/>
                    <a:pt x="623" y="1199"/>
                  </a:cubicBezTo>
                  <a:cubicBezTo>
                    <a:pt x="621" y="1195"/>
                    <a:pt x="615" y="1189"/>
                    <a:pt x="613" y="1185"/>
                  </a:cubicBezTo>
                  <a:cubicBezTo>
                    <a:pt x="611" y="1182"/>
                    <a:pt x="612" y="1163"/>
                    <a:pt x="612" y="1160"/>
                  </a:cubicBezTo>
                  <a:cubicBezTo>
                    <a:pt x="612" y="1157"/>
                    <a:pt x="607" y="1149"/>
                    <a:pt x="607" y="1146"/>
                  </a:cubicBezTo>
                  <a:cubicBezTo>
                    <a:pt x="607" y="1143"/>
                    <a:pt x="607" y="1138"/>
                    <a:pt x="608" y="1137"/>
                  </a:cubicBezTo>
                  <a:cubicBezTo>
                    <a:pt x="608" y="1137"/>
                    <a:pt x="608" y="1137"/>
                    <a:pt x="608" y="1137"/>
                  </a:cubicBezTo>
                  <a:cubicBezTo>
                    <a:pt x="608" y="1137"/>
                    <a:pt x="608" y="1136"/>
                    <a:pt x="608" y="1136"/>
                  </a:cubicBezTo>
                  <a:cubicBezTo>
                    <a:pt x="609" y="1136"/>
                    <a:pt x="609" y="1136"/>
                    <a:pt x="609" y="1135"/>
                  </a:cubicBezTo>
                  <a:cubicBezTo>
                    <a:pt x="609" y="1135"/>
                    <a:pt x="609" y="1135"/>
                    <a:pt x="609" y="1135"/>
                  </a:cubicBezTo>
                  <a:cubicBezTo>
                    <a:pt x="610" y="1133"/>
                    <a:pt x="612" y="1131"/>
                    <a:pt x="613" y="1128"/>
                  </a:cubicBezTo>
                  <a:cubicBezTo>
                    <a:pt x="613" y="1128"/>
                    <a:pt x="613" y="1128"/>
                    <a:pt x="613" y="1128"/>
                  </a:cubicBezTo>
                  <a:cubicBezTo>
                    <a:pt x="614" y="1127"/>
                    <a:pt x="614" y="1125"/>
                    <a:pt x="615" y="1125"/>
                  </a:cubicBezTo>
                  <a:cubicBezTo>
                    <a:pt x="617" y="1120"/>
                    <a:pt x="624" y="1107"/>
                    <a:pt x="626" y="1105"/>
                  </a:cubicBezTo>
                  <a:cubicBezTo>
                    <a:pt x="626" y="1105"/>
                    <a:pt x="627" y="1104"/>
                    <a:pt x="627" y="1104"/>
                  </a:cubicBezTo>
                  <a:cubicBezTo>
                    <a:pt x="627" y="1104"/>
                    <a:pt x="628" y="1104"/>
                    <a:pt x="628" y="1104"/>
                  </a:cubicBezTo>
                  <a:cubicBezTo>
                    <a:pt x="628" y="1104"/>
                    <a:pt x="629" y="1103"/>
                    <a:pt x="630" y="1103"/>
                  </a:cubicBezTo>
                  <a:cubicBezTo>
                    <a:pt x="630" y="1103"/>
                    <a:pt x="630" y="1103"/>
                    <a:pt x="630" y="1103"/>
                  </a:cubicBezTo>
                  <a:cubicBezTo>
                    <a:pt x="632" y="1103"/>
                    <a:pt x="633" y="1103"/>
                    <a:pt x="635" y="1103"/>
                  </a:cubicBezTo>
                  <a:cubicBezTo>
                    <a:pt x="637" y="1101"/>
                    <a:pt x="650" y="1082"/>
                    <a:pt x="656" y="1074"/>
                  </a:cubicBezTo>
                  <a:cubicBezTo>
                    <a:pt x="661" y="1066"/>
                    <a:pt x="674" y="1058"/>
                    <a:pt x="679" y="1055"/>
                  </a:cubicBezTo>
                  <a:cubicBezTo>
                    <a:pt x="684" y="1053"/>
                    <a:pt x="682" y="1054"/>
                    <a:pt x="683" y="1051"/>
                  </a:cubicBezTo>
                  <a:cubicBezTo>
                    <a:pt x="685" y="1048"/>
                    <a:pt x="688" y="1046"/>
                    <a:pt x="692" y="1044"/>
                  </a:cubicBezTo>
                  <a:cubicBezTo>
                    <a:pt x="697" y="1041"/>
                    <a:pt x="709" y="1017"/>
                    <a:pt x="712" y="1010"/>
                  </a:cubicBezTo>
                  <a:cubicBezTo>
                    <a:pt x="715" y="1004"/>
                    <a:pt x="723" y="988"/>
                    <a:pt x="726" y="984"/>
                  </a:cubicBezTo>
                  <a:cubicBezTo>
                    <a:pt x="729" y="980"/>
                    <a:pt x="730" y="964"/>
                    <a:pt x="729" y="958"/>
                  </a:cubicBezTo>
                  <a:cubicBezTo>
                    <a:pt x="729" y="953"/>
                    <a:pt x="729" y="952"/>
                    <a:pt x="726" y="954"/>
                  </a:cubicBezTo>
                  <a:cubicBezTo>
                    <a:pt x="723" y="955"/>
                    <a:pt x="714" y="958"/>
                    <a:pt x="711" y="961"/>
                  </a:cubicBezTo>
                  <a:cubicBezTo>
                    <a:pt x="707" y="963"/>
                    <a:pt x="698" y="961"/>
                    <a:pt x="693" y="963"/>
                  </a:cubicBezTo>
                  <a:cubicBezTo>
                    <a:pt x="687" y="964"/>
                    <a:pt x="688" y="965"/>
                    <a:pt x="684" y="967"/>
                  </a:cubicBezTo>
                  <a:cubicBezTo>
                    <a:pt x="681" y="969"/>
                    <a:pt x="682" y="965"/>
                    <a:pt x="677" y="965"/>
                  </a:cubicBezTo>
                  <a:cubicBezTo>
                    <a:pt x="672" y="965"/>
                    <a:pt x="662" y="970"/>
                    <a:pt x="660" y="971"/>
                  </a:cubicBezTo>
                  <a:cubicBezTo>
                    <a:pt x="658" y="972"/>
                    <a:pt x="651" y="962"/>
                    <a:pt x="650" y="959"/>
                  </a:cubicBezTo>
                  <a:cubicBezTo>
                    <a:pt x="650" y="958"/>
                    <a:pt x="649" y="957"/>
                    <a:pt x="649" y="957"/>
                  </a:cubicBezTo>
                  <a:cubicBezTo>
                    <a:pt x="649" y="957"/>
                    <a:pt x="649" y="957"/>
                    <a:pt x="649" y="957"/>
                  </a:cubicBezTo>
                  <a:cubicBezTo>
                    <a:pt x="648" y="956"/>
                    <a:pt x="648" y="956"/>
                    <a:pt x="648" y="956"/>
                  </a:cubicBezTo>
                  <a:cubicBezTo>
                    <a:pt x="648" y="956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5"/>
                  </a:cubicBezTo>
                  <a:cubicBezTo>
                    <a:pt x="647" y="955"/>
                    <a:pt x="647" y="955"/>
                    <a:pt x="647" y="954"/>
                  </a:cubicBezTo>
                  <a:cubicBezTo>
                    <a:pt x="647" y="954"/>
                    <a:pt x="647" y="953"/>
                    <a:pt x="646" y="951"/>
                  </a:cubicBezTo>
                  <a:cubicBezTo>
                    <a:pt x="646" y="950"/>
                    <a:pt x="646" y="949"/>
                    <a:pt x="645" y="948"/>
                  </a:cubicBezTo>
                  <a:cubicBezTo>
                    <a:pt x="645" y="946"/>
                    <a:pt x="644" y="945"/>
                    <a:pt x="643" y="943"/>
                  </a:cubicBezTo>
                  <a:cubicBezTo>
                    <a:pt x="643" y="943"/>
                    <a:pt x="643" y="943"/>
                    <a:pt x="643" y="943"/>
                  </a:cubicBezTo>
                  <a:cubicBezTo>
                    <a:pt x="642" y="942"/>
                    <a:pt x="642" y="942"/>
                    <a:pt x="642" y="941"/>
                  </a:cubicBezTo>
                  <a:cubicBezTo>
                    <a:pt x="641" y="941"/>
                    <a:pt x="641" y="940"/>
                    <a:pt x="640" y="940"/>
                  </a:cubicBezTo>
                  <a:cubicBezTo>
                    <a:pt x="636" y="937"/>
                    <a:pt x="633" y="935"/>
                    <a:pt x="630" y="933"/>
                  </a:cubicBezTo>
                  <a:cubicBezTo>
                    <a:pt x="626" y="930"/>
                    <a:pt x="625" y="925"/>
                    <a:pt x="623" y="925"/>
                  </a:cubicBezTo>
                  <a:cubicBezTo>
                    <a:pt x="620" y="924"/>
                    <a:pt x="612" y="917"/>
                    <a:pt x="608" y="916"/>
                  </a:cubicBezTo>
                  <a:cubicBezTo>
                    <a:pt x="605" y="915"/>
                    <a:pt x="602" y="903"/>
                    <a:pt x="600" y="898"/>
                  </a:cubicBezTo>
                  <a:cubicBezTo>
                    <a:pt x="600" y="897"/>
                    <a:pt x="599" y="896"/>
                    <a:pt x="598" y="895"/>
                  </a:cubicBezTo>
                  <a:cubicBezTo>
                    <a:pt x="598" y="895"/>
                    <a:pt x="598" y="894"/>
                    <a:pt x="598" y="894"/>
                  </a:cubicBezTo>
                  <a:cubicBezTo>
                    <a:pt x="597" y="892"/>
                    <a:pt x="595" y="890"/>
                    <a:pt x="594" y="888"/>
                  </a:cubicBezTo>
                  <a:cubicBezTo>
                    <a:pt x="594" y="888"/>
                    <a:pt x="593" y="888"/>
                    <a:pt x="593" y="888"/>
                  </a:cubicBezTo>
                  <a:cubicBezTo>
                    <a:pt x="593" y="887"/>
                    <a:pt x="592" y="887"/>
                    <a:pt x="592" y="886"/>
                  </a:cubicBezTo>
                  <a:cubicBezTo>
                    <a:pt x="592" y="886"/>
                    <a:pt x="591" y="886"/>
                    <a:pt x="591" y="886"/>
                  </a:cubicBezTo>
                  <a:cubicBezTo>
                    <a:pt x="591" y="885"/>
                    <a:pt x="590" y="885"/>
                    <a:pt x="590" y="885"/>
                  </a:cubicBezTo>
                  <a:cubicBezTo>
                    <a:pt x="590" y="884"/>
                    <a:pt x="590" y="884"/>
                    <a:pt x="590" y="884"/>
                  </a:cubicBezTo>
                  <a:cubicBezTo>
                    <a:pt x="589" y="884"/>
                    <a:pt x="589" y="883"/>
                    <a:pt x="588" y="883"/>
                  </a:cubicBezTo>
                  <a:cubicBezTo>
                    <a:pt x="585" y="882"/>
                    <a:pt x="579" y="872"/>
                    <a:pt x="578" y="866"/>
                  </a:cubicBezTo>
                  <a:cubicBezTo>
                    <a:pt x="577" y="860"/>
                    <a:pt x="576" y="853"/>
                    <a:pt x="576" y="849"/>
                  </a:cubicBezTo>
                  <a:cubicBezTo>
                    <a:pt x="576" y="845"/>
                    <a:pt x="576" y="844"/>
                    <a:pt x="571" y="842"/>
                  </a:cubicBezTo>
                  <a:cubicBezTo>
                    <a:pt x="566" y="840"/>
                    <a:pt x="562" y="834"/>
                    <a:pt x="561" y="832"/>
                  </a:cubicBezTo>
                  <a:cubicBezTo>
                    <a:pt x="560" y="831"/>
                    <a:pt x="563" y="828"/>
                    <a:pt x="562" y="826"/>
                  </a:cubicBezTo>
                  <a:cubicBezTo>
                    <a:pt x="561" y="824"/>
                    <a:pt x="548" y="797"/>
                    <a:pt x="543" y="791"/>
                  </a:cubicBezTo>
                  <a:cubicBezTo>
                    <a:pt x="539" y="786"/>
                    <a:pt x="541" y="785"/>
                    <a:pt x="541" y="783"/>
                  </a:cubicBezTo>
                  <a:cubicBezTo>
                    <a:pt x="541" y="781"/>
                    <a:pt x="536" y="778"/>
                    <a:pt x="534" y="775"/>
                  </a:cubicBezTo>
                  <a:cubicBezTo>
                    <a:pt x="533" y="773"/>
                    <a:pt x="544" y="782"/>
                    <a:pt x="546" y="784"/>
                  </a:cubicBezTo>
                  <a:cubicBezTo>
                    <a:pt x="547" y="784"/>
                    <a:pt x="547" y="784"/>
                    <a:pt x="548" y="784"/>
                  </a:cubicBezTo>
                  <a:cubicBezTo>
                    <a:pt x="548" y="784"/>
                    <a:pt x="548" y="784"/>
                    <a:pt x="548" y="784"/>
                  </a:cubicBezTo>
                  <a:cubicBezTo>
                    <a:pt x="548" y="784"/>
                    <a:pt x="549" y="783"/>
                    <a:pt x="549" y="783"/>
                  </a:cubicBezTo>
                  <a:cubicBezTo>
                    <a:pt x="550" y="782"/>
                    <a:pt x="552" y="781"/>
                    <a:pt x="554" y="781"/>
                  </a:cubicBezTo>
                  <a:cubicBezTo>
                    <a:pt x="554" y="781"/>
                    <a:pt x="554" y="781"/>
                    <a:pt x="554" y="781"/>
                  </a:cubicBezTo>
                  <a:cubicBezTo>
                    <a:pt x="558" y="782"/>
                    <a:pt x="564" y="794"/>
                    <a:pt x="567" y="799"/>
                  </a:cubicBezTo>
                  <a:cubicBezTo>
                    <a:pt x="570" y="804"/>
                    <a:pt x="577" y="809"/>
                    <a:pt x="579" y="811"/>
                  </a:cubicBezTo>
                  <a:cubicBezTo>
                    <a:pt x="581" y="812"/>
                    <a:pt x="577" y="813"/>
                    <a:pt x="577" y="816"/>
                  </a:cubicBezTo>
                  <a:cubicBezTo>
                    <a:pt x="577" y="819"/>
                    <a:pt x="582" y="821"/>
                    <a:pt x="585" y="823"/>
                  </a:cubicBezTo>
                  <a:cubicBezTo>
                    <a:pt x="588" y="824"/>
                    <a:pt x="599" y="841"/>
                    <a:pt x="600" y="843"/>
                  </a:cubicBezTo>
                  <a:cubicBezTo>
                    <a:pt x="601" y="845"/>
                    <a:pt x="599" y="845"/>
                    <a:pt x="598" y="848"/>
                  </a:cubicBezTo>
                  <a:cubicBezTo>
                    <a:pt x="597" y="850"/>
                    <a:pt x="603" y="861"/>
                    <a:pt x="605" y="864"/>
                  </a:cubicBezTo>
                  <a:cubicBezTo>
                    <a:pt x="607" y="868"/>
                    <a:pt x="612" y="869"/>
                    <a:pt x="615" y="871"/>
                  </a:cubicBezTo>
                  <a:cubicBezTo>
                    <a:pt x="617" y="873"/>
                    <a:pt x="621" y="878"/>
                    <a:pt x="624" y="883"/>
                  </a:cubicBezTo>
                  <a:cubicBezTo>
                    <a:pt x="627" y="888"/>
                    <a:pt x="633" y="897"/>
                    <a:pt x="636" y="902"/>
                  </a:cubicBezTo>
                  <a:cubicBezTo>
                    <a:pt x="636" y="903"/>
                    <a:pt x="636" y="904"/>
                    <a:pt x="637" y="904"/>
                  </a:cubicBezTo>
                  <a:cubicBezTo>
                    <a:pt x="637" y="905"/>
                    <a:pt x="637" y="905"/>
                    <a:pt x="637" y="905"/>
                  </a:cubicBezTo>
                  <a:cubicBezTo>
                    <a:pt x="637" y="905"/>
                    <a:pt x="637" y="906"/>
                    <a:pt x="637" y="906"/>
                  </a:cubicBezTo>
                  <a:cubicBezTo>
                    <a:pt x="637" y="906"/>
                    <a:pt x="637" y="906"/>
                    <a:pt x="637" y="906"/>
                  </a:cubicBezTo>
                  <a:cubicBezTo>
                    <a:pt x="637" y="907"/>
                    <a:pt x="637" y="907"/>
                    <a:pt x="637" y="907"/>
                  </a:cubicBezTo>
                  <a:cubicBezTo>
                    <a:pt x="637" y="908"/>
                    <a:pt x="637" y="909"/>
                    <a:pt x="636" y="910"/>
                  </a:cubicBezTo>
                  <a:cubicBezTo>
                    <a:pt x="636" y="910"/>
                    <a:pt x="636" y="910"/>
                    <a:pt x="636" y="910"/>
                  </a:cubicBezTo>
                  <a:cubicBezTo>
                    <a:pt x="636" y="910"/>
                    <a:pt x="636" y="911"/>
                    <a:pt x="637" y="911"/>
                  </a:cubicBezTo>
                  <a:cubicBezTo>
                    <a:pt x="637" y="915"/>
                    <a:pt x="645" y="932"/>
                    <a:pt x="645" y="937"/>
                  </a:cubicBezTo>
                  <a:cubicBezTo>
                    <a:pt x="645" y="941"/>
                    <a:pt x="649" y="944"/>
                    <a:pt x="652" y="944"/>
                  </a:cubicBezTo>
                  <a:cubicBezTo>
                    <a:pt x="655" y="945"/>
                    <a:pt x="663" y="941"/>
                    <a:pt x="666" y="940"/>
                  </a:cubicBezTo>
                  <a:cubicBezTo>
                    <a:pt x="668" y="938"/>
                    <a:pt x="678" y="937"/>
                    <a:pt x="684" y="937"/>
                  </a:cubicBezTo>
                  <a:cubicBezTo>
                    <a:pt x="691" y="937"/>
                    <a:pt x="708" y="928"/>
                    <a:pt x="713" y="924"/>
                  </a:cubicBezTo>
                  <a:cubicBezTo>
                    <a:pt x="718" y="921"/>
                    <a:pt x="735" y="917"/>
                    <a:pt x="737" y="916"/>
                  </a:cubicBezTo>
                  <a:cubicBezTo>
                    <a:pt x="739" y="915"/>
                    <a:pt x="739" y="908"/>
                    <a:pt x="742" y="907"/>
                  </a:cubicBezTo>
                  <a:cubicBezTo>
                    <a:pt x="742" y="906"/>
                    <a:pt x="742" y="906"/>
                    <a:pt x="743" y="906"/>
                  </a:cubicBezTo>
                  <a:cubicBezTo>
                    <a:pt x="743" y="906"/>
                    <a:pt x="743" y="905"/>
                    <a:pt x="744" y="905"/>
                  </a:cubicBezTo>
                  <a:cubicBezTo>
                    <a:pt x="744" y="905"/>
                    <a:pt x="744" y="905"/>
                    <a:pt x="745" y="905"/>
                  </a:cubicBezTo>
                  <a:cubicBezTo>
                    <a:pt x="745" y="905"/>
                    <a:pt x="745" y="905"/>
                    <a:pt x="746" y="904"/>
                  </a:cubicBezTo>
                  <a:cubicBezTo>
                    <a:pt x="746" y="904"/>
                    <a:pt x="747" y="904"/>
                    <a:pt x="747" y="904"/>
                  </a:cubicBezTo>
                  <a:cubicBezTo>
                    <a:pt x="747" y="904"/>
                    <a:pt x="748" y="903"/>
                    <a:pt x="748" y="903"/>
                  </a:cubicBezTo>
                  <a:cubicBezTo>
                    <a:pt x="749" y="903"/>
                    <a:pt x="749" y="903"/>
                    <a:pt x="750" y="903"/>
                  </a:cubicBezTo>
                  <a:cubicBezTo>
                    <a:pt x="750" y="902"/>
                    <a:pt x="751" y="902"/>
                    <a:pt x="751" y="902"/>
                  </a:cubicBezTo>
                  <a:cubicBezTo>
                    <a:pt x="752" y="902"/>
                    <a:pt x="753" y="902"/>
                    <a:pt x="754" y="901"/>
                  </a:cubicBezTo>
                  <a:cubicBezTo>
                    <a:pt x="754" y="901"/>
                    <a:pt x="754" y="901"/>
                    <a:pt x="754" y="901"/>
                  </a:cubicBezTo>
                  <a:cubicBezTo>
                    <a:pt x="755" y="901"/>
                    <a:pt x="756" y="901"/>
                    <a:pt x="756" y="901"/>
                  </a:cubicBezTo>
                  <a:cubicBezTo>
                    <a:pt x="756" y="900"/>
                    <a:pt x="757" y="900"/>
                    <a:pt x="757" y="900"/>
                  </a:cubicBezTo>
                  <a:cubicBezTo>
                    <a:pt x="758" y="900"/>
                    <a:pt x="758" y="900"/>
                    <a:pt x="759" y="900"/>
                  </a:cubicBezTo>
                  <a:cubicBezTo>
                    <a:pt x="759" y="900"/>
                    <a:pt x="759" y="900"/>
                    <a:pt x="759" y="900"/>
                  </a:cubicBezTo>
                  <a:cubicBezTo>
                    <a:pt x="760" y="900"/>
                    <a:pt x="760" y="900"/>
                    <a:pt x="761" y="900"/>
                  </a:cubicBezTo>
                  <a:cubicBezTo>
                    <a:pt x="764" y="900"/>
                    <a:pt x="772" y="899"/>
                    <a:pt x="772" y="895"/>
                  </a:cubicBezTo>
                  <a:cubicBezTo>
                    <a:pt x="773" y="892"/>
                    <a:pt x="774" y="891"/>
                    <a:pt x="777" y="890"/>
                  </a:cubicBezTo>
                  <a:cubicBezTo>
                    <a:pt x="781" y="889"/>
                    <a:pt x="782" y="885"/>
                    <a:pt x="783" y="884"/>
                  </a:cubicBezTo>
                  <a:cubicBezTo>
                    <a:pt x="784" y="882"/>
                    <a:pt x="789" y="880"/>
                    <a:pt x="793" y="880"/>
                  </a:cubicBezTo>
                  <a:cubicBezTo>
                    <a:pt x="797" y="879"/>
                    <a:pt x="794" y="876"/>
                    <a:pt x="794" y="873"/>
                  </a:cubicBezTo>
                  <a:cubicBezTo>
                    <a:pt x="793" y="870"/>
                    <a:pt x="795" y="867"/>
                    <a:pt x="796" y="863"/>
                  </a:cubicBezTo>
                  <a:cubicBezTo>
                    <a:pt x="796" y="858"/>
                    <a:pt x="797" y="863"/>
                    <a:pt x="799" y="864"/>
                  </a:cubicBezTo>
                  <a:cubicBezTo>
                    <a:pt x="801" y="865"/>
                    <a:pt x="804" y="858"/>
                    <a:pt x="806" y="856"/>
                  </a:cubicBezTo>
                  <a:cubicBezTo>
                    <a:pt x="808" y="854"/>
                    <a:pt x="810" y="849"/>
                    <a:pt x="811" y="845"/>
                  </a:cubicBezTo>
                  <a:cubicBezTo>
                    <a:pt x="813" y="842"/>
                    <a:pt x="813" y="841"/>
                    <a:pt x="810" y="840"/>
                  </a:cubicBezTo>
                  <a:cubicBezTo>
                    <a:pt x="806" y="839"/>
                    <a:pt x="805" y="836"/>
                    <a:pt x="802" y="832"/>
                  </a:cubicBezTo>
                  <a:cubicBezTo>
                    <a:pt x="798" y="828"/>
                    <a:pt x="792" y="829"/>
                    <a:pt x="787" y="828"/>
                  </a:cubicBezTo>
                  <a:cubicBezTo>
                    <a:pt x="787" y="828"/>
                    <a:pt x="786" y="828"/>
                    <a:pt x="785" y="827"/>
                  </a:cubicBezTo>
                  <a:cubicBezTo>
                    <a:pt x="785" y="827"/>
                    <a:pt x="785" y="827"/>
                    <a:pt x="785" y="827"/>
                  </a:cubicBezTo>
                  <a:cubicBezTo>
                    <a:pt x="785" y="827"/>
                    <a:pt x="784" y="827"/>
                    <a:pt x="784" y="826"/>
                  </a:cubicBezTo>
                  <a:cubicBezTo>
                    <a:pt x="784" y="826"/>
                    <a:pt x="783" y="826"/>
                    <a:pt x="783" y="826"/>
                  </a:cubicBezTo>
                  <a:cubicBezTo>
                    <a:pt x="783" y="825"/>
                    <a:pt x="782" y="825"/>
                    <a:pt x="782" y="824"/>
                  </a:cubicBezTo>
                  <a:cubicBezTo>
                    <a:pt x="782" y="824"/>
                    <a:pt x="782" y="824"/>
                    <a:pt x="782" y="824"/>
                  </a:cubicBezTo>
                  <a:cubicBezTo>
                    <a:pt x="781" y="823"/>
                    <a:pt x="781" y="823"/>
                    <a:pt x="780" y="822"/>
                  </a:cubicBezTo>
                  <a:cubicBezTo>
                    <a:pt x="780" y="822"/>
                    <a:pt x="780" y="822"/>
                    <a:pt x="780" y="821"/>
                  </a:cubicBezTo>
                  <a:cubicBezTo>
                    <a:pt x="780" y="821"/>
                    <a:pt x="779" y="820"/>
                    <a:pt x="779" y="820"/>
                  </a:cubicBezTo>
                  <a:cubicBezTo>
                    <a:pt x="779" y="820"/>
                    <a:pt x="779" y="819"/>
                    <a:pt x="779" y="819"/>
                  </a:cubicBezTo>
                  <a:cubicBezTo>
                    <a:pt x="777" y="817"/>
                    <a:pt x="776" y="814"/>
                    <a:pt x="776" y="812"/>
                  </a:cubicBezTo>
                  <a:cubicBezTo>
                    <a:pt x="774" y="808"/>
                    <a:pt x="779" y="804"/>
                    <a:pt x="777" y="804"/>
                  </a:cubicBezTo>
                  <a:cubicBezTo>
                    <a:pt x="775" y="804"/>
                    <a:pt x="759" y="819"/>
                    <a:pt x="758" y="823"/>
                  </a:cubicBezTo>
                  <a:cubicBezTo>
                    <a:pt x="756" y="826"/>
                    <a:pt x="746" y="823"/>
                    <a:pt x="741" y="824"/>
                  </a:cubicBezTo>
                  <a:cubicBezTo>
                    <a:pt x="736" y="824"/>
                    <a:pt x="735" y="825"/>
                    <a:pt x="732" y="824"/>
                  </a:cubicBezTo>
                  <a:cubicBezTo>
                    <a:pt x="731" y="824"/>
                    <a:pt x="730" y="824"/>
                    <a:pt x="729" y="823"/>
                  </a:cubicBezTo>
                  <a:cubicBezTo>
                    <a:pt x="729" y="823"/>
                    <a:pt x="729" y="823"/>
                    <a:pt x="729" y="823"/>
                  </a:cubicBezTo>
                  <a:cubicBezTo>
                    <a:pt x="728" y="822"/>
                    <a:pt x="728" y="822"/>
                    <a:pt x="727" y="822"/>
                  </a:cubicBezTo>
                  <a:cubicBezTo>
                    <a:pt x="727" y="822"/>
                    <a:pt x="727" y="821"/>
                    <a:pt x="727" y="821"/>
                  </a:cubicBezTo>
                  <a:cubicBezTo>
                    <a:pt x="726" y="821"/>
                    <a:pt x="726" y="821"/>
                    <a:pt x="726" y="820"/>
                  </a:cubicBezTo>
                  <a:cubicBezTo>
                    <a:pt x="726" y="820"/>
                    <a:pt x="725" y="820"/>
                    <a:pt x="725" y="819"/>
                  </a:cubicBezTo>
                  <a:cubicBezTo>
                    <a:pt x="725" y="819"/>
                    <a:pt x="725" y="819"/>
                    <a:pt x="725" y="818"/>
                  </a:cubicBezTo>
                  <a:cubicBezTo>
                    <a:pt x="724" y="817"/>
                    <a:pt x="730" y="814"/>
                    <a:pt x="730" y="812"/>
                  </a:cubicBezTo>
                  <a:cubicBezTo>
                    <a:pt x="730" y="810"/>
                    <a:pt x="726" y="803"/>
                    <a:pt x="724" y="803"/>
                  </a:cubicBezTo>
                  <a:cubicBezTo>
                    <a:pt x="723" y="802"/>
                    <a:pt x="722" y="808"/>
                    <a:pt x="720" y="809"/>
                  </a:cubicBezTo>
                  <a:cubicBezTo>
                    <a:pt x="720" y="809"/>
                    <a:pt x="719" y="809"/>
                    <a:pt x="719" y="809"/>
                  </a:cubicBezTo>
                  <a:cubicBezTo>
                    <a:pt x="719" y="809"/>
                    <a:pt x="719" y="809"/>
                    <a:pt x="718" y="809"/>
                  </a:cubicBezTo>
                  <a:cubicBezTo>
                    <a:pt x="718" y="808"/>
                    <a:pt x="718" y="808"/>
                    <a:pt x="717" y="808"/>
                  </a:cubicBezTo>
                  <a:cubicBezTo>
                    <a:pt x="717" y="808"/>
                    <a:pt x="717" y="808"/>
                    <a:pt x="717" y="808"/>
                  </a:cubicBezTo>
                  <a:cubicBezTo>
                    <a:pt x="717" y="807"/>
                    <a:pt x="716" y="807"/>
                    <a:pt x="716" y="807"/>
                  </a:cubicBezTo>
                  <a:cubicBezTo>
                    <a:pt x="715" y="806"/>
                    <a:pt x="715" y="806"/>
                    <a:pt x="715" y="806"/>
                  </a:cubicBezTo>
                  <a:cubicBezTo>
                    <a:pt x="714" y="805"/>
                    <a:pt x="712" y="798"/>
                    <a:pt x="712" y="796"/>
                  </a:cubicBezTo>
                  <a:cubicBezTo>
                    <a:pt x="711" y="795"/>
                    <a:pt x="707" y="789"/>
                    <a:pt x="705" y="788"/>
                  </a:cubicBezTo>
                  <a:cubicBezTo>
                    <a:pt x="703" y="786"/>
                    <a:pt x="698" y="782"/>
                    <a:pt x="697" y="779"/>
                  </a:cubicBezTo>
                  <a:cubicBezTo>
                    <a:pt x="696" y="779"/>
                    <a:pt x="696" y="778"/>
                    <a:pt x="695" y="777"/>
                  </a:cubicBezTo>
                  <a:cubicBezTo>
                    <a:pt x="695" y="777"/>
                    <a:pt x="695" y="777"/>
                    <a:pt x="695" y="777"/>
                  </a:cubicBezTo>
                  <a:cubicBezTo>
                    <a:pt x="694" y="776"/>
                    <a:pt x="693" y="775"/>
                    <a:pt x="692" y="773"/>
                  </a:cubicBezTo>
                  <a:cubicBezTo>
                    <a:pt x="691" y="772"/>
                    <a:pt x="690" y="771"/>
                    <a:pt x="689" y="770"/>
                  </a:cubicBezTo>
                  <a:cubicBezTo>
                    <a:pt x="689" y="769"/>
                    <a:pt x="688" y="769"/>
                    <a:pt x="688" y="768"/>
                  </a:cubicBezTo>
                  <a:cubicBezTo>
                    <a:pt x="688" y="768"/>
                    <a:pt x="688" y="768"/>
                    <a:pt x="688" y="768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7"/>
                    <a:pt x="688" y="767"/>
                    <a:pt x="688" y="767"/>
                  </a:cubicBezTo>
                  <a:cubicBezTo>
                    <a:pt x="688" y="766"/>
                    <a:pt x="688" y="766"/>
                    <a:pt x="689" y="766"/>
                  </a:cubicBezTo>
                  <a:cubicBezTo>
                    <a:pt x="689" y="766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89" y="765"/>
                    <a:pt x="689" y="765"/>
                    <a:pt x="689" y="765"/>
                  </a:cubicBezTo>
                  <a:cubicBezTo>
                    <a:pt x="690" y="765"/>
                    <a:pt x="690" y="764"/>
                    <a:pt x="690" y="764"/>
                  </a:cubicBezTo>
                  <a:cubicBezTo>
                    <a:pt x="690" y="762"/>
                    <a:pt x="694" y="762"/>
                    <a:pt x="697" y="762"/>
                  </a:cubicBezTo>
                  <a:cubicBezTo>
                    <a:pt x="697" y="762"/>
                    <a:pt x="698" y="762"/>
                    <a:pt x="698" y="762"/>
                  </a:cubicBezTo>
                  <a:cubicBezTo>
                    <a:pt x="698" y="762"/>
                    <a:pt x="698" y="762"/>
                    <a:pt x="698" y="762"/>
                  </a:cubicBezTo>
                  <a:cubicBezTo>
                    <a:pt x="698" y="762"/>
                    <a:pt x="699" y="762"/>
                    <a:pt x="699" y="762"/>
                  </a:cubicBezTo>
                  <a:cubicBezTo>
                    <a:pt x="699" y="762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1"/>
                    <a:pt x="699" y="761"/>
                  </a:cubicBezTo>
                  <a:cubicBezTo>
                    <a:pt x="699" y="761"/>
                    <a:pt x="699" y="760"/>
                    <a:pt x="699" y="760"/>
                  </a:cubicBezTo>
                  <a:cubicBezTo>
                    <a:pt x="699" y="758"/>
                    <a:pt x="703" y="760"/>
                    <a:pt x="704" y="762"/>
                  </a:cubicBezTo>
                  <a:cubicBezTo>
                    <a:pt x="705" y="763"/>
                    <a:pt x="708" y="765"/>
                    <a:pt x="710" y="765"/>
                  </a:cubicBezTo>
                  <a:cubicBezTo>
                    <a:pt x="712" y="765"/>
                    <a:pt x="717" y="772"/>
                    <a:pt x="719" y="776"/>
                  </a:cubicBezTo>
                  <a:cubicBezTo>
                    <a:pt x="722" y="781"/>
                    <a:pt x="724" y="782"/>
                    <a:pt x="729" y="783"/>
                  </a:cubicBezTo>
                  <a:cubicBezTo>
                    <a:pt x="735" y="784"/>
                    <a:pt x="735" y="788"/>
                    <a:pt x="738" y="791"/>
                  </a:cubicBezTo>
                  <a:cubicBezTo>
                    <a:pt x="741" y="793"/>
                    <a:pt x="748" y="795"/>
                    <a:pt x="751" y="796"/>
                  </a:cubicBezTo>
                  <a:cubicBezTo>
                    <a:pt x="755" y="796"/>
                    <a:pt x="759" y="799"/>
                    <a:pt x="762" y="799"/>
                  </a:cubicBezTo>
                  <a:cubicBezTo>
                    <a:pt x="764" y="799"/>
                    <a:pt x="773" y="792"/>
                    <a:pt x="774" y="791"/>
                  </a:cubicBezTo>
                  <a:cubicBezTo>
                    <a:pt x="775" y="790"/>
                    <a:pt x="779" y="796"/>
                    <a:pt x="780" y="799"/>
                  </a:cubicBezTo>
                  <a:cubicBezTo>
                    <a:pt x="782" y="803"/>
                    <a:pt x="782" y="806"/>
                    <a:pt x="789" y="808"/>
                  </a:cubicBezTo>
                  <a:cubicBezTo>
                    <a:pt x="796" y="810"/>
                    <a:pt x="817" y="810"/>
                    <a:pt x="821" y="812"/>
                  </a:cubicBezTo>
                  <a:cubicBezTo>
                    <a:pt x="821" y="812"/>
                    <a:pt x="822" y="812"/>
                    <a:pt x="822" y="812"/>
                  </a:cubicBezTo>
                  <a:cubicBezTo>
                    <a:pt x="822" y="812"/>
                    <a:pt x="822" y="812"/>
                    <a:pt x="822" y="812"/>
                  </a:cubicBezTo>
                  <a:cubicBezTo>
                    <a:pt x="825" y="813"/>
                    <a:pt x="831" y="814"/>
                    <a:pt x="835" y="814"/>
                  </a:cubicBezTo>
                  <a:cubicBezTo>
                    <a:pt x="835" y="814"/>
                    <a:pt x="835" y="814"/>
                    <a:pt x="835" y="814"/>
                  </a:cubicBezTo>
                  <a:cubicBezTo>
                    <a:pt x="837" y="814"/>
                    <a:pt x="839" y="814"/>
                    <a:pt x="840" y="814"/>
                  </a:cubicBezTo>
                  <a:cubicBezTo>
                    <a:pt x="847" y="812"/>
                    <a:pt x="848" y="812"/>
                    <a:pt x="851" y="812"/>
                  </a:cubicBezTo>
                  <a:cubicBezTo>
                    <a:pt x="854" y="811"/>
                    <a:pt x="854" y="813"/>
                    <a:pt x="859" y="814"/>
                  </a:cubicBezTo>
                  <a:cubicBezTo>
                    <a:pt x="864" y="814"/>
                    <a:pt x="878" y="810"/>
                    <a:pt x="881" y="811"/>
                  </a:cubicBezTo>
                  <a:cubicBezTo>
                    <a:pt x="883" y="811"/>
                    <a:pt x="886" y="818"/>
                    <a:pt x="888" y="820"/>
                  </a:cubicBezTo>
                  <a:cubicBezTo>
                    <a:pt x="890" y="822"/>
                    <a:pt x="888" y="825"/>
                    <a:pt x="893" y="827"/>
                  </a:cubicBezTo>
                  <a:cubicBezTo>
                    <a:pt x="894" y="828"/>
                    <a:pt x="895" y="828"/>
                    <a:pt x="896" y="828"/>
                  </a:cubicBezTo>
                  <a:cubicBezTo>
                    <a:pt x="896" y="829"/>
                    <a:pt x="897" y="829"/>
                    <a:pt x="897" y="829"/>
                  </a:cubicBezTo>
                  <a:cubicBezTo>
                    <a:pt x="897" y="829"/>
                    <a:pt x="898" y="829"/>
                    <a:pt x="898" y="829"/>
                  </a:cubicBezTo>
                  <a:cubicBezTo>
                    <a:pt x="899" y="829"/>
                    <a:pt x="899" y="829"/>
                    <a:pt x="899" y="829"/>
                  </a:cubicBezTo>
                  <a:cubicBezTo>
                    <a:pt x="900" y="829"/>
                    <a:pt x="900" y="828"/>
                    <a:pt x="901" y="828"/>
                  </a:cubicBezTo>
                  <a:cubicBezTo>
                    <a:pt x="901" y="828"/>
                    <a:pt x="902" y="828"/>
                    <a:pt x="902" y="828"/>
                  </a:cubicBezTo>
                  <a:cubicBezTo>
                    <a:pt x="905" y="828"/>
                    <a:pt x="904" y="829"/>
                    <a:pt x="905" y="834"/>
                  </a:cubicBezTo>
                  <a:cubicBezTo>
                    <a:pt x="906" y="839"/>
                    <a:pt x="919" y="839"/>
                    <a:pt x="922" y="840"/>
                  </a:cubicBezTo>
                  <a:cubicBezTo>
                    <a:pt x="925" y="841"/>
                    <a:pt x="921" y="843"/>
                    <a:pt x="917" y="844"/>
                  </a:cubicBezTo>
                  <a:cubicBezTo>
                    <a:pt x="914" y="845"/>
                    <a:pt x="908" y="841"/>
                    <a:pt x="908" y="843"/>
                  </a:cubicBezTo>
                  <a:cubicBezTo>
                    <a:pt x="908" y="844"/>
                    <a:pt x="925" y="863"/>
                    <a:pt x="929" y="864"/>
                  </a:cubicBezTo>
                  <a:cubicBezTo>
                    <a:pt x="932" y="865"/>
                    <a:pt x="938" y="862"/>
                    <a:pt x="941" y="860"/>
                  </a:cubicBezTo>
                  <a:cubicBezTo>
                    <a:pt x="944" y="858"/>
                    <a:pt x="942" y="846"/>
                    <a:pt x="943" y="847"/>
                  </a:cubicBezTo>
                  <a:cubicBezTo>
                    <a:pt x="945" y="848"/>
                    <a:pt x="947" y="855"/>
                    <a:pt x="948" y="857"/>
                  </a:cubicBezTo>
                  <a:cubicBezTo>
                    <a:pt x="948" y="858"/>
                    <a:pt x="951" y="872"/>
                    <a:pt x="951" y="874"/>
                  </a:cubicBezTo>
                  <a:cubicBezTo>
                    <a:pt x="951" y="877"/>
                    <a:pt x="955" y="886"/>
                    <a:pt x="957" y="893"/>
                  </a:cubicBezTo>
                  <a:cubicBezTo>
                    <a:pt x="960" y="901"/>
                    <a:pt x="968" y="921"/>
                    <a:pt x="971" y="926"/>
                  </a:cubicBezTo>
                  <a:cubicBezTo>
                    <a:pt x="974" y="931"/>
                    <a:pt x="979" y="935"/>
                    <a:pt x="979" y="939"/>
                  </a:cubicBezTo>
                  <a:cubicBezTo>
                    <a:pt x="978" y="944"/>
                    <a:pt x="987" y="956"/>
                    <a:pt x="988" y="959"/>
                  </a:cubicBezTo>
                  <a:cubicBezTo>
                    <a:pt x="990" y="961"/>
                    <a:pt x="1002" y="984"/>
                    <a:pt x="1005" y="988"/>
                  </a:cubicBezTo>
                  <a:cubicBezTo>
                    <a:pt x="1008" y="991"/>
                    <a:pt x="1013" y="995"/>
                    <a:pt x="1015" y="996"/>
                  </a:cubicBezTo>
                  <a:cubicBezTo>
                    <a:pt x="1017" y="997"/>
                    <a:pt x="1021" y="992"/>
                    <a:pt x="1022" y="989"/>
                  </a:cubicBezTo>
                  <a:cubicBezTo>
                    <a:pt x="1022" y="986"/>
                    <a:pt x="1026" y="986"/>
                    <a:pt x="1028" y="986"/>
                  </a:cubicBezTo>
                  <a:cubicBezTo>
                    <a:pt x="1029" y="985"/>
                    <a:pt x="1031" y="979"/>
                    <a:pt x="1032" y="978"/>
                  </a:cubicBezTo>
                  <a:cubicBezTo>
                    <a:pt x="1033" y="977"/>
                    <a:pt x="1037" y="973"/>
                    <a:pt x="1038" y="969"/>
                  </a:cubicBezTo>
                  <a:cubicBezTo>
                    <a:pt x="1040" y="966"/>
                    <a:pt x="1036" y="961"/>
                    <a:pt x="1035" y="958"/>
                  </a:cubicBezTo>
                  <a:cubicBezTo>
                    <a:pt x="1033" y="956"/>
                    <a:pt x="1036" y="952"/>
                    <a:pt x="1038" y="949"/>
                  </a:cubicBezTo>
                  <a:cubicBezTo>
                    <a:pt x="1040" y="947"/>
                    <a:pt x="1041" y="937"/>
                    <a:pt x="1040" y="931"/>
                  </a:cubicBezTo>
                  <a:cubicBezTo>
                    <a:pt x="1038" y="926"/>
                    <a:pt x="1038" y="919"/>
                    <a:pt x="1039" y="916"/>
                  </a:cubicBezTo>
                  <a:cubicBezTo>
                    <a:pt x="1041" y="912"/>
                    <a:pt x="1044" y="914"/>
                    <a:pt x="1046" y="912"/>
                  </a:cubicBezTo>
                  <a:cubicBezTo>
                    <a:pt x="1047" y="910"/>
                    <a:pt x="1049" y="908"/>
                    <a:pt x="1051" y="907"/>
                  </a:cubicBezTo>
                  <a:cubicBezTo>
                    <a:pt x="1052" y="907"/>
                    <a:pt x="1052" y="900"/>
                    <a:pt x="1058" y="897"/>
                  </a:cubicBezTo>
                  <a:cubicBezTo>
                    <a:pt x="1063" y="895"/>
                    <a:pt x="1078" y="881"/>
                    <a:pt x="1084" y="876"/>
                  </a:cubicBezTo>
                  <a:cubicBezTo>
                    <a:pt x="1090" y="870"/>
                    <a:pt x="1094" y="871"/>
                    <a:pt x="1097" y="871"/>
                  </a:cubicBezTo>
                  <a:cubicBezTo>
                    <a:pt x="1100" y="871"/>
                    <a:pt x="1099" y="866"/>
                    <a:pt x="1099" y="863"/>
                  </a:cubicBezTo>
                  <a:cubicBezTo>
                    <a:pt x="1099" y="859"/>
                    <a:pt x="1097" y="855"/>
                    <a:pt x="1099" y="855"/>
                  </a:cubicBezTo>
                  <a:cubicBezTo>
                    <a:pt x="1101" y="854"/>
                    <a:pt x="1107" y="852"/>
                    <a:pt x="1109" y="851"/>
                  </a:cubicBezTo>
                  <a:cubicBezTo>
                    <a:pt x="1111" y="850"/>
                    <a:pt x="1116" y="853"/>
                    <a:pt x="1117" y="853"/>
                  </a:cubicBezTo>
                  <a:cubicBezTo>
                    <a:pt x="1117" y="853"/>
                    <a:pt x="1117" y="853"/>
                    <a:pt x="1118" y="853"/>
                  </a:cubicBezTo>
                  <a:cubicBezTo>
                    <a:pt x="1118" y="853"/>
                    <a:pt x="1118" y="853"/>
                    <a:pt x="1119" y="852"/>
                  </a:cubicBezTo>
                  <a:cubicBezTo>
                    <a:pt x="1119" y="852"/>
                    <a:pt x="1119" y="852"/>
                    <a:pt x="1119" y="852"/>
                  </a:cubicBezTo>
                  <a:cubicBezTo>
                    <a:pt x="1120" y="852"/>
                    <a:pt x="1121" y="852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2" y="851"/>
                    <a:pt x="1122" y="851"/>
                  </a:cubicBezTo>
                  <a:cubicBezTo>
                    <a:pt x="1122" y="851"/>
                    <a:pt x="1123" y="851"/>
                    <a:pt x="1124" y="851"/>
                  </a:cubicBezTo>
                  <a:cubicBezTo>
                    <a:pt x="1124" y="851"/>
                    <a:pt x="1124" y="851"/>
                    <a:pt x="1124" y="851"/>
                  </a:cubicBezTo>
                  <a:cubicBezTo>
                    <a:pt x="1124" y="850"/>
                    <a:pt x="1125" y="850"/>
                    <a:pt x="1125" y="850"/>
                  </a:cubicBezTo>
                  <a:cubicBezTo>
                    <a:pt x="1125" y="850"/>
                    <a:pt x="1125" y="850"/>
                    <a:pt x="1125" y="850"/>
                  </a:cubicBezTo>
                  <a:cubicBezTo>
                    <a:pt x="1126" y="850"/>
                    <a:pt x="1126" y="849"/>
                    <a:pt x="1126" y="849"/>
                  </a:cubicBezTo>
                  <a:cubicBezTo>
                    <a:pt x="1127" y="849"/>
                    <a:pt x="1127" y="849"/>
                    <a:pt x="1127" y="849"/>
                  </a:cubicBezTo>
                  <a:cubicBezTo>
                    <a:pt x="1127" y="849"/>
                    <a:pt x="1127" y="849"/>
                    <a:pt x="1128" y="848"/>
                  </a:cubicBezTo>
                  <a:cubicBezTo>
                    <a:pt x="1129" y="847"/>
                    <a:pt x="1130" y="849"/>
                    <a:pt x="1134" y="849"/>
                  </a:cubicBezTo>
                  <a:cubicBezTo>
                    <a:pt x="1137" y="850"/>
                    <a:pt x="1136" y="847"/>
                    <a:pt x="1135" y="845"/>
                  </a:cubicBezTo>
                  <a:cubicBezTo>
                    <a:pt x="1135" y="843"/>
                    <a:pt x="1137" y="842"/>
                    <a:pt x="1139" y="844"/>
                  </a:cubicBezTo>
                  <a:cubicBezTo>
                    <a:pt x="1141" y="845"/>
                    <a:pt x="1143" y="843"/>
                    <a:pt x="1142" y="841"/>
                  </a:cubicBezTo>
                  <a:cubicBezTo>
                    <a:pt x="1142" y="838"/>
                    <a:pt x="1146" y="845"/>
                    <a:pt x="1148" y="848"/>
                  </a:cubicBezTo>
                  <a:cubicBezTo>
                    <a:pt x="1149" y="850"/>
                    <a:pt x="1150" y="854"/>
                    <a:pt x="1152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8"/>
                    <a:pt x="1153" y="858"/>
                    <a:pt x="1153" y="858"/>
                  </a:cubicBezTo>
                  <a:cubicBezTo>
                    <a:pt x="1153" y="859"/>
                    <a:pt x="1153" y="860"/>
                    <a:pt x="1154" y="861"/>
                  </a:cubicBezTo>
                  <a:cubicBezTo>
                    <a:pt x="1154" y="861"/>
                    <a:pt x="1154" y="861"/>
                    <a:pt x="1154" y="861"/>
                  </a:cubicBezTo>
                  <a:cubicBezTo>
                    <a:pt x="1155" y="862"/>
                    <a:pt x="1155" y="862"/>
                    <a:pt x="1156" y="863"/>
                  </a:cubicBezTo>
                  <a:cubicBezTo>
                    <a:pt x="1156" y="863"/>
                    <a:pt x="1156" y="863"/>
                    <a:pt x="1156" y="864"/>
                  </a:cubicBezTo>
                  <a:cubicBezTo>
                    <a:pt x="1157" y="864"/>
                    <a:pt x="1157" y="865"/>
                    <a:pt x="1157" y="865"/>
                  </a:cubicBezTo>
                  <a:cubicBezTo>
                    <a:pt x="1158" y="866"/>
                    <a:pt x="1159" y="867"/>
                    <a:pt x="1159" y="867"/>
                  </a:cubicBezTo>
                  <a:cubicBezTo>
                    <a:pt x="1165" y="872"/>
                    <a:pt x="1169" y="874"/>
                    <a:pt x="1174" y="880"/>
                  </a:cubicBezTo>
                  <a:cubicBezTo>
                    <a:pt x="1180" y="885"/>
                    <a:pt x="1182" y="891"/>
                    <a:pt x="1183" y="894"/>
                  </a:cubicBezTo>
                  <a:cubicBezTo>
                    <a:pt x="1184" y="897"/>
                    <a:pt x="1182" y="906"/>
                    <a:pt x="1181" y="908"/>
                  </a:cubicBezTo>
                  <a:cubicBezTo>
                    <a:pt x="1180" y="910"/>
                    <a:pt x="1185" y="913"/>
                    <a:pt x="1189" y="915"/>
                  </a:cubicBezTo>
                  <a:cubicBezTo>
                    <a:pt x="1192" y="916"/>
                    <a:pt x="1196" y="913"/>
                    <a:pt x="1200" y="911"/>
                  </a:cubicBezTo>
                  <a:cubicBezTo>
                    <a:pt x="1205" y="909"/>
                    <a:pt x="1209" y="901"/>
                    <a:pt x="1210" y="903"/>
                  </a:cubicBezTo>
                  <a:cubicBezTo>
                    <a:pt x="1211" y="905"/>
                    <a:pt x="1212" y="904"/>
                    <a:pt x="1214" y="906"/>
                  </a:cubicBezTo>
                  <a:cubicBezTo>
                    <a:pt x="1216" y="907"/>
                    <a:pt x="1222" y="923"/>
                    <a:pt x="1226" y="931"/>
                  </a:cubicBezTo>
                  <a:cubicBezTo>
                    <a:pt x="1230" y="938"/>
                    <a:pt x="1231" y="943"/>
                    <a:pt x="1234" y="946"/>
                  </a:cubicBezTo>
                  <a:cubicBezTo>
                    <a:pt x="1237" y="950"/>
                    <a:pt x="1234" y="958"/>
                    <a:pt x="1235" y="961"/>
                  </a:cubicBezTo>
                  <a:cubicBezTo>
                    <a:pt x="1235" y="963"/>
                    <a:pt x="1234" y="967"/>
                    <a:pt x="1234" y="970"/>
                  </a:cubicBezTo>
                  <a:cubicBezTo>
                    <a:pt x="1233" y="971"/>
                    <a:pt x="1233" y="972"/>
                    <a:pt x="1233" y="973"/>
                  </a:cubicBezTo>
                  <a:cubicBezTo>
                    <a:pt x="1232" y="974"/>
                    <a:pt x="1232" y="975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6"/>
                    <a:pt x="1232" y="976"/>
                    <a:pt x="1232" y="976"/>
                  </a:cubicBezTo>
                  <a:cubicBezTo>
                    <a:pt x="1232" y="977"/>
                    <a:pt x="1232" y="978"/>
                    <a:pt x="1232" y="979"/>
                  </a:cubicBezTo>
                  <a:cubicBezTo>
                    <a:pt x="1233" y="981"/>
                    <a:pt x="1236" y="991"/>
                    <a:pt x="1238" y="994"/>
                  </a:cubicBezTo>
                  <a:cubicBezTo>
                    <a:pt x="1240" y="996"/>
                    <a:pt x="1241" y="996"/>
                    <a:pt x="1244" y="998"/>
                  </a:cubicBezTo>
                  <a:cubicBezTo>
                    <a:pt x="1244" y="998"/>
                    <a:pt x="1244" y="998"/>
                    <a:pt x="1245" y="999"/>
                  </a:cubicBezTo>
                  <a:cubicBezTo>
                    <a:pt x="1245" y="999"/>
                    <a:pt x="1246" y="999"/>
                    <a:pt x="1246" y="999"/>
                  </a:cubicBezTo>
                  <a:cubicBezTo>
                    <a:pt x="1246" y="1000"/>
                    <a:pt x="1247" y="1000"/>
                    <a:pt x="1247" y="1001"/>
                  </a:cubicBezTo>
                  <a:cubicBezTo>
                    <a:pt x="1248" y="1001"/>
                    <a:pt x="1248" y="1001"/>
                    <a:pt x="1249" y="1002"/>
                  </a:cubicBezTo>
                  <a:cubicBezTo>
                    <a:pt x="1249" y="1002"/>
                    <a:pt x="1249" y="1003"/>
                    <a:pt x="1250" y="1003"/>
                  </a:cubicBezTo>
                  <a:cubicBezTo>
                    <a:pt x="1250" y="1003"/>
                    <a:pt x="1251" y="1004"/>
                    <a:pt x="1252" y="1005"/>
                  </a:cubicBezTo>
                  <a:cubicBezTo>
                    <a:pt x="1252" y="1005"/>
                    <a:pt x="1253" y="1005"/>
                    <a:pt x="1253" y="1006"/>
                  </a:cubicBezTo>
                  <a:cubicBezTo>
                    <a:pt x="1254" y="1006"/>
                    <a:pt x="1254" y="1007"/>
                    <a:pt x="1255" y="1008"/>
                  </a:cubicBezTo>
                  <a:cubicBezTo>
                    <a:pt x="1255" y="1008"/>
                    <a:pt x="1256" y="1008"/>
                    <a:pt x="1256" y="1009"/>
                  </a:cubicBezTo>
                  <a:cubicBezTo>
                    <a:pt x="1257" y="1010"/>
                    <a:pt x="1257" y="1010"/>
                    <a:pt x="1258" y="1011"/>
                  </a:cubicBezTo>
                  <a:cubicBezTo>
                    <a:pt x="1259" y="1011"/>
                    <a:pt x="1259" y="1012"/>
                    <a:pt x="1260" y="1012"/>
                  </a:cubicBezTo>
                  <a:cubicBezTo>
                    <a:pt x="1260" y="1013"/>
                    <a:pt x="1261" y="1014"/>
                    <a:pt x="1262" y="1015"/>
                  </a:cubicBezTo>
                  <a:cubicBezTo>
                    <a:pt x="1262" y="1015"/>
                    <a:pt x="1263" y="1016"/>
                    <a:pt x="1263" y="1016"/>
                  </a:cubicBezTo>
                  <a:cubicBezTo>
                    <a:pt x="1264" y="1017"/>
                    <a:pt x="1264" y="1018"/>
                    <a:pt x="1265" y="1019"/>
                  </a:cubicBezTo>
                  <a:cubicBezTo>
                    <a:pt x="1267" y="1023"/>
                    <a:pt x="1264" y="1025"/>
                    <a:pt x="1266" y="1029"/>
                  </a:cubicBezTo>
                  <a:cubicBezTo>
                    <a:pt x="1269" y="1033"/>
                    <a:pt x="1271" y="1040"/>
                    <a:pt x="1274" y="1044"/>
                  </a:cubicBezTo>
                  <a:cubicBezTo>
                    <a:pt x="1276" y="1048"/>
                    <a:pt x="1279" y="1053"/>
                    <a:pt x="1283" y="1056"/>
                  </a:cubicBezTo>
                  <a:cubicBezTo>
                    <a:pt x="1288" y="1058"/>
                    <a:pt x="1299" y="1067"/>
                    <a:pt x="1303" y="1068"/>
                  </a:cubicBezTo>
                  <a:cubicBezTo>
                    <a:pt x="1305" y="1068"/>
                    <a:pt x="1306" y="1068"/>
                    <a:pt x="1308" y="1069"/>
                  </a:cubicBezTo>
                  <a:cubicBezTo>
                    <a:pt x="1308" y="1069"/>
                    <a:pt x="1309" y="1069"/>
                    <a:pt x="1309" y="1069"/>
                  </a:cubicBezTo>
                  <a:cubicBezTo>
                    <a:pt x="1309" y="1069"/>
                    <a:pt x="1310" y="1069"/>
                    <a:pt x="1311" y="1069"/>
                  </a:cubicBezTo>
                  <a:cubicBezTo>
                    <a:pt x="1311" y="1069"/>
                    <a:pt x="1311" y="1069"/>
                    <a:pt x="1312" y="1069"/>
                  </a:cubicBezTo>
                  <a:cubicBezTo>
                    <a:pt x="1312" y="1069"/>
                    <a:pt x="1313" y="1069"/>
                    <a:pt x="1313" y="1069"/>
                  </a:cubicBezTo>
                  <a:cubicBezTo>
                    <a:pt x="1314" y="1069"/>
                    <a:pt x="1314" y="1069"/>
                    <a:pt x="1315" y="1069"/>
                  </a:cubicBezTo>
                  <a:cubicBezTo>
                    <a:pt x="1315" y="1069"/>
                    <a:pt x="1315" y="1069"/>
                    <a:pt x="1315" y="1069"/>
                  </a:cubicBezTo>
                  <a:cubicBezTo>
                    <a:pt x="1315" y="1069"/>
                    <a:pt x="1315" y="1069"/>
                    <a:pt x="1315" y="1068"/>
                  </a:cubicBezTo>
                  <a:cubicBezTo>
                    <a:pt x="1315" y="1068"/>
                    <a:pt x="1315" y="1068"/>
                    <a:pt x="1315" y="1067"/>
                  </a:cubicBezTo>
                  <a:cubicBezTo>
                    <a:pt x="1315" y="1067"/>
                    <a:pt x="1315" y="1067"/>
                    <a:pt x="1315" y="1067"/>
                  </a:cubicBezTo>
                  <a:cubicBezTo>
                    <a:pt x="1314" y="1066"/>
                    <a:pt x="1314" y="1065"/>
                    <a:pt x="1314" y="1065"/>
                  </a:cubicBezTo>
                  <a:cubicBezTo>
                    <a:pt x="1314" y="1065"/>
                    <a:pt x="1314" y="1064"/>
                    <a:pt x="1314" y="1064"/>
                  </a:cubicBezTo>
                  <a:cubicBezTo>
                    <a:pt x="1313" y="1063"/>
                    <a:pt x="1313" y="1063"/>
                    <a:pt x="1313" y="1062"/>
                  </a:cubicBezTo>
                  <a:cubicBezTo>
                    <a:pt x="1313" y="1062"/>
                    <a:pt x="1313" y="1062"/>
                    <a:pt x="1313" y="1062"/>
                  </a:cubicBezTo>
                  <a:cubicBezTo>
                    <a:pt x="1312" y="1062"/>
                    <a:pt x="1312" y="1061"/>
                    <a:pt x="1312" y="1061"/>
                  </a:cubicBezTo>
                  <a:cubicBezTo>
                    <a:pt x="1312" y="1060"/>
                    <a:pt x="1312" y="1060"/>
                    <a:pt x="1311" y="1060"/>
                  </a:cubicBezTo>
                  <a:cubicBezTo>
                    <a:pt x="1311" y="1059"/>
                    <a:pt x="1311" y="1058"/>
                    <a:pt x="1310" y="1058"/>
                  </a:cubicBezTo>
                  <a:cubicBezTo>
                    <a:pt x="1310" y="1057"/>
                    <a:pt x="1310" y="1057"/>
                    <a:pt x="1310" y="1057"/>
                  </a:cubicBezTo>
                  <a:cubicBezTo>
                    <a:pt x="1309" y="1056"/>
                    <a:pt x="1309" y="1056"/>
                    <a:pt x="1309" y="1055"/>
                  </a:cubicBezTo>
                  <a:cubicBezTo>
                    <a:pt x="1309" y="1055"/>
                    <a:pt x="1308" y="1055"/>
                    <a:pt x="1308" y="1055"/>
                  </a:cubicBezTo>
                  <a:cubicBezTo>
                    <a:pt x="1308" y="1054"/>
                    <a:pt x="1307" y="1053"/>
                    <a:pt x="1307" y="1053"/>
                  </a:cubicBezTo>
                  <a:cubicBezTo>
                    <a:pt x="1304" y="1049"/>
                    <a:pt x="1302" y="1035"/>
                    <a:pt x="1301" y="1033"/>
                  </a:cubicBezTo>
                  <a:cubicBezTo>
                    <a:pt x="1301" y="1030"/>
                    <a:pt x="1290" y="1023"/>
                    <a:pt x="1283" y="1018"/>
                  </a:cubicBezTo>
                  <a:cubicBezTo>
                    <a:pt x="1282" y="1017"/>
                    <a:pt x="1281" y="1016"/>
                    <a:pt x="1280" y="1015"/>
                  </a:cubicBezTo>
                  <a:cubicBezTo>
                    <a:pt x="1280" y="1015"/>
                    <a:pt x="1280" y="1015"/>
                    <a:pt x="1280" y="1015"/>
                  </a:cubicBezTo>
                  <a:cubicBezTo>
                    <a:pt x="1279" y="1014"/>
                    <a:pt x="1278" y="1014"/>
                    <a:pt x="1278" y="1014"/>
                  </a:cubicBezTo>
                  <a:cubicBezTo>
                    <a:pt x="1277" y="1014"/>
                    <a:pt x="1277" y="1013"/>
                    <a:pt x="1276" y="1013"/>
                  </a:cubicBezTo>
                  <a:cubicBezTo>
                    <a:pt x="1276" y="1013"/>
                    <a:pt x="1275" y="1012"/>
                    <a:pt x="1275" y="1012"/>
                  </a:cubicBezTo>
                  <a:cubicBezTo>
                    <a:pt x="1274" y="1012"/>
                    <a:pt x="1274" y="1012"/>
                    <a:pt x="1274" y="1012"/>
                  </a:cubicBezTo>
                  <a:cubicBezTo>
                    <a:pt x="1272" y="1011"/>
                    <a:pt x="1271" y="1010"/>
                    <a:pt x="1269" y="1010"/>
                  </a:cubicBezTo>
                  <a:cubicBezTo>
                    <a:pt x="1264" y="1007"/>
                    <a:pt x="1256" y="990"/>
                    <a:pt x="1254" y="986"/>
                  </a:cubicBezTo>
                  <a:cubicBezTo>
                    <a:pt x="1253" y="983"/>
                    <a:pt x="1251" y="984"/>
                    <a:pt x="1249" y="985"/>
                  </a:cubicBezTo>
                  <a:cubicBezTo>
                    <a:pt x="1248" y="986"/>
                    <a:pt x="1244" y="977"/>
                    <a:pt x="1245" y="974"/>
                  </a:cubicBezTo>
                  <a:cubicBezTo>
                    <a:pt x="1247" y="972"/>
                    <a:pt x="1247" y="968"/>
                    <a:pt x="1249" y="963"/>
                  </a:cubicBezTo>
                  <a:cubicBezTo>
                    <a:pt x="1250" y="958"/>
                    <a:pt x="1251" y="943"/>
                    <a:pt x="1253" y="940"/>
                  </a:cubicBezTo>
                  <a:cubicBezTo>
                    <a:pt x="1254" y="938"/>
                    <a:pt x="1256" y="943"/>
                    <a:pt x="1259" y="945"/>
                  </a:cubicBezTo>
                  <a:cubicBezTo>
                    <a:pt x="1261" y="948"/>
                    <a:pt x="1263" y="946"/>
                    <a:pt x="1265" y="946"/>
                  </a:cubicBezTo>
                  <a:cubicBezTo>
                    <a:pt x="1268" y="946"/>
                    <a:pt x="1270" y="950"/>
                    <a:pt x="1272" y="953"/>
                  </a:cubicBezTo>
                  <a:cubicBezTo>
                    <a:pt x="1274" y="956"/>
                    <a:pt x="1275" y="955"/>
                    <a:pt x="1277" y="955"/>
                  </a:cubicBezTo>
                  <a:cubicBezTo>
                    <a:pt x="1277" y="955"/>
                    <a:pt x="1278" y="955"/>
                    <a:pt x="1278" y="955"/>
                  </a:cubicBezTo>
                  <a:cubicBezTo>
                    <a:pt x="1278" y="955"/>
                    <a:pt x="1278" y="955"/>
                    <a:pt x="1279" y="955"/>
                  </a:cubicBezTo>
                  <a:cubicBezTo>
                    <a:pt x="1279" y="956"/>
                    <a:pt x="1279" y="956"/>
                    <a:pt x="1279" y="956"/>
                  </a:cubicBezTo>
                  <a:cubicBezTo>
                    <a:pt x="1280" y="957"/>
                    <a:pt x="1280" y="957"/>
                    <a:pt x="1281" y="958"/>
                  </a:cubicBezTo>
                  <a:cubicBezTo>
                    <a:pt x="1281" y="958"/>
                    <a:pt x="1281" y="959"/>
                    <a:pt x="1281" y="959"/>
                  </a:cubicBezTo>
                  <a:cubicBezTo>
                    <a:pt x="1282" y="960"/>
                    <a:pt x="1282" y="961"/>
                    <a:pt x="1283" y="962"/>
                  </a:cubicBezTo>
                  <a:cubicBezTo>
                    <a:pt x="1283" y="962"/>
                    <a:pt x="1283" y="962"/>
                    <a:pt x="1283" y="962"/>
                  </a:cubicBezTo>
                  <a:cubicBezTo>
                    <a:pt x="1284" y="963"/>
                    <a:pt x="1284" y="964"/>
                    <a:pt x="1285" y="965"/>
                  </a:cubicBezTo>
                  <a:cubicBezTo>
                    <a:pt x="1285" y="966"/>
                    <a:pt x="1286" y="967"/>
                    <a:pt x="1286" y="967"/>
                  </a:cubicBezTo>
                  <a:cubicBezTo>
                    <a:pt x="1288" y="970"/>
                    <a:pt x="1294" y="964"/>
                    <a:pt x="1297" y="968"/>
                  </a:cubicBezTo>
                  <a:cubicBezTo>
                    <a:pt x="1298" y="969"/>
                    <a:pt x="1298" y="970"/>
                    <a:pt x="1299" y="971"/>
                  </a:cubicBezTo>
                  <a:cubicBezTo>
                    <a:pt x="1300" y="971"/>
                    <a:pt x="1300" y="971"/>
                    <a:pt x="1300" y="972"/>
                  </a:cubicBezTo>
                  <a:cubicBezTo>
                    <a:pt x="1301" y="972"/>
                    <a:pt x="1301" y="972"/>
                    <a:pt x="1301" y="973"/>
                  </a:cubicBezTo>
                  <a:cubicBezTo>
                    <a:pt x="1302" y="973"/>
                    <a:pt x="1302" y="973"/>
                    <a:pt x="1302" y="973"/>
                  </a:cubicBezTo>
                  <a:cubicBezTo>
                    <a:pt x="1303" y="974"/>
                    <a:pt x="1304" y="975"/>
                    <a:pt x="1305" y="975"/>
                  </a:cubicBezTo>
                  <a:cubicBezTo>
                    <a:pt x="1306" y="976"/>
                    <a:pt x="1307" y="977"/>
                    <a:pt x="1308" y="978"/>
                  </a:cubicBezTo>
                  <a:cubicBezTo>
                    <a:pt x="1310" y="980"/>
                    <a:pt x="1306" y="991"/>
                    <a:pt x="1308" y="993"/>
                  </a:cubicBezTo>
                  <a:cubicBezTo>
                    <a:pt x="1310" y="996"/>
                    <a:pt x="1314" y="988"/>
                    <a:pt x="1315" y="986"/>
                  </a:cubicBezTo>
                  <a:cubicBezTo>
                    <a:pt x="1316" y="983"/>
                    <a:pt x="1322" y="984"/>
                    <a:pt x="1323" y="982"/>
                  </a:cubicBezTo>
                  <a:cubicBezTo>
                    <a:pt x="1324" y="981"/>
                    <a:pt x="1324" y="976"/>
                    <a:pt x="1325" y="973"/>
                  </a:cubicBezTo>
                  <a:cubicBezTo>
                    <a:pt x="1326" y="970"/>
                    <a:pt x="1331" y="972"/>
                    <a:pt x="1333" y="972"/>
                  </a:cubicBezTo>
                  <a:cubicBezTo>
                    <a:pt x="1336" y="972"/>
                    <a:pt x="1344" y="964"/>
                    <a:pt x="1347" y="961"/>
                  </a:cubicBezTo>
                  <a:cubicBezTo>
                    <a:pt x="1350" y="958"/>
                    <a:pt x="1348" y="943"/>
                    <a:pt x="1347" y="939"/>
                  </a:cubicBezTo>
                  <a:cubicBezTo>
                    <a:pt x="1346" y="935"/>
                    <a:pt x="1341" y="924"/>
                    <a:pt x="1339" y="919"/>
                  </a:cubicBezTo>
                  <a:cubicBezTo>
                    <a:pt x="1337" y="915"/>
                    <a:pt x="1327" y="909"/>
                    <a:pt x="1323" y="907"/>
                  </a:cubicBezTo>
                  <a:cubicBezTo>
                    <a:pt x="1320" y="905"/>
                    <a:pt x="1317" y="901"/>
                    <a:pt x="1312" y="895"/>
                  </a:cubicBezTo>
                  <a:cubicBezTo>
                    <a:pt x="1308" y="888"/>
                    <a:pt x="1307" y="888"/>
                    <a:pt x="1303" y="885"/>
                  </a:cubicBezTo>
                  <a:cubicBezTo>
                    <a:pt x="1298" y="882"/>
                    <a:pt x="1301" y="881"/>
                    <a:pt x="1301" y="877"/>
                  </a:cubicBezTo>
                  <a:cubicBezTo>
                    <a:pt x="1301" y="874"/>
                    <a:pt x="1300" y="873"/>
                    <a:pt x="1302" y="871"/>
                  </a:cubicBezTo>
                  <a:cubicBezTo>
                    <a:pt x="1303" y="868"/>
                    <a:pt x="1303" y="867"/>
                    <a:pt x="1306" y="864"/>
                  </a:cubicBezTo>
                  <a:cubicBezTo>
                    <a:pt x="1306" y="863"/>
                    <a:pt x="1306" y="863"/>
                    <a:pt x="1307" y="862"/>
                  </a:cubicBezTo>
                  <a:cubicBezTo>
                    <a:pt x="1307" y="862"/>
                    <a:pt x="1307" y="862"/>
                    <a:pt x="1307" y="862"/>
                  </a:cubicBezTo>
                  <a:cubicBezTo>
                    <a:pt x="1308" y="862"/>
                    <a:pt x="1308" y="861"/>
                    <a:pt x="1309" y="861"/>
                  </a:cubicBezTo>
                  <a:cubicBezTo>
                    <a:pt x="1309" y="861"/>
                    <a:pt x="1309" y="861"/>
                    <a:pt x="1309" y="861"/>
                  </a:cubicBezTo>
                  <a:cubicBezTo>
                    <a:pt x="1310" y="860"/>
                    <a:pt x="1310" y="860"/>
                    <a:pt x="1311" y="860"/>
                  </a:cubicBezTo>
                  <a:cubicBezTo>
                    <a:pt x="1311" y="860"/>
                    <a:pt x="1311" y="859"/>
                    <a:pt x="1312" y="859"/>
                  </a:cubicBezTo>
                  <a:cubicBezTo>
                    <a:pt x="1312" y="859"/>
                    <a:pt x="1313" y="859"/>
                    <a:pt x="1313" y="858"/>
                  </a:cubicBezTo>
                  <a:cubicBezTo>
                    <a:pt x="1314" y="858"/>
                    <a:pt x="1314" y="858"/>
                    <a:pt x="1314" y="858"/>
                  </a:cubicBezTo>
                  <a:cubicBezTo>
                    <a:pt x="1316" y="857"/>
                    <a:pt x="1318" y="856"/>
                    <a:pt x="1320" y="856"/>
                  </a:cubicBezTo>
                  <a:cubicBezTo>
                    <a:pt x="1320" y="856"/>
                    <a:pt x="1320" y="855"/>
                    <a:pt x="1320" y="855"/>
                  </a:cubicBezTo>
                  <a:cubicBezTo>
                    <a:pt x="1320" y="855"/>
                    <a:pt x="1320" y="855"/>
                    <a:pt x="1320" y="855"/>
                  </a:cubicBezTo>
                  <a:cubicBezTo>
                    <a:pt x="1321" y="855"/>
                    <a:pt x="1321" y="855"/>
                    <a:pt x="1322" y="854"/>
                  </a:cubicBezTo>
                  <a:cubicBezTo>
                    <a:pt x="1324" y="853"/>
                    <a:pt x="1324" y="857"/>
                    <a:pt x="1328" y="857"/>
                  </a:cubicBezTo>
                  <a:cubicBezTo>
                    <a:pt x="1331" y="857"/>
                    <a:pt x="1331" y="855"/>
                    <a:pt x="1334" y="854"/>
                  </a:cubicBezTo>
                  <a:cubicBezTo>
                    <a:pt x="1337" y="854"/>
                    <a:pt x="1336" y="856"/>
                    <a:pt x="1337" y="860"/>
                  </a:cubicBezTo>
                  <a:cubicBezTo>
                    <a:pt x="1338" y="865"/>
                    <a:pt x="1345" y="865"/>
                    <a:pt x="1344" y="863"/>
                  </a:cubicBezTo>
                  <a:cubicBezTo>
                    <a:pt x="1344" y="860"/>
                    <a:pt x="1345" y="859"/>
                    <a:pt x="1346" y="857"/>
                  </a:cubicBezTo>
                  <a:cubicBezTo>
                    <a:pt x="1348" y="854"/>
                    <a:pt x="1355" y="854"/>
                    <a:pt x="1359" y="854"/>
                  </a:cubicBezTo>
                  <a:cubicBezTo>
                    <a:pt x="1363" y="854"/>
                    <a:pt x="1373" y="851"/>
                    <a:pt x="1374" y="850"/>
                  </a:cubicBezTo>
                  <a:cubicBezTo>
                    <a:pt x="1375" y="849"/>
                    <a:pt x="1374" y="845"/>
                    <a:pt x="1374" y="843"/>
                  </a:cubicBezTo>
                  <a:cubicBezTo>
                    <a:pt x="1374" y="842"/>
                    <a:pt x="1379" y="845"/>
                    <a:pt x="1381" y="845"/>
                  </a:cubicBezTo>
                  <a:cubicBezTo>
                    <a:pt x="1384" y="845"/>
                    <a:pt x="1385" y="841"/>
                    <a:pt x="1387" y="839"/>
                  </a:cubicBezTo>
                  <a:cubicBezTo>
                    <a:pt x="1388" y="837"/>
                    <a:pt x="1393" y="841"/>
                    <a:pt x="1396" y="841"/>
                  </a:cubicBezTo>
                  <a:cubicBezTo>
                    <a:pt x="1399" y="841"/>
                    <a:pt x="1401" y="838"/>
                    <a:pt x="1402" y="837"/>
                  </a:cubicBezTo>
                  <a:cubicBezTo>
                    <a:pt x="1403" y="835"/>
                    <a:pt x="1405" y="834"/>
                    <a:pt x="1408" y="834"/>
                  </a:cubicBezTo>
                  <a:cubicBezTo>
                    <a:pt x="1410" y="834"/>
                    <a:pt x="1414" y="829"/>
                    <a:pt x="1416" y="826"/>
                  </a:cubicBezTo>
                  <a:cubicBezTo>
                    <a:pt x="1418" y="823"/>
                    <a:pt x="1417" y="820"/>
                    <a:pt x="1420" y="820"/>
                  </a:cubicBezTo>
                  <a:cubicBezTo>
                    <a:pt x="1424" y="819"/>
                    <a:pt x="1422" y="815"/>
                    <a:pt x="1422" y="814"/>
                  </a:cubicBezTo>
                  <a:cubicBezTo>
                    <a:pt x="1422" y="813"/>
                    <a:pt x="1427" y="812"/>
                    <a:pt x="1430" y="809"/>
                  </a:cubicBezTo>
                  <a:cubicBezTo>
                    <a:pt x="1432" y="807"/>
                    <a:pt x="1429" y="804"/>
                    <a:pt x="1430" y="803"/>
                  </a:cubicBezTo>
                  <a:cubicBezTo>
                    <a:pt x="1431" y="801"/>
                    <a:pt x="1432" y="793"/>
                    <a:pt x="1432" y="790"/>
                  </a:cubicBezTo>
                  <a:cubicBezTo>
                    <a:pt x="1432" y="787"/>
                    <a:pt x="1437" y="784"/>
                    <a:pt x="1440" y="783"/>
                  </a:cubicBezTo>
                  <a:cubicBezTo>
                    <a:pt x="1444" y="783"/>
                    <a:pt x="1445" y="782"/>
                    <a:pt x="1444" y="778"/>
                  </a:cubicBezTo>
                  <a:cubicBezTo>
                    <a:pt x="1444" y="774"/>
                    <a:pt x="1446" y="772"/>
                    <a:pt x="1446" y="771"/>
                  </a:cubicBezTo>
                  <a:cubicBezTo>
                    <a:pt x="1447" y="770"/>
                    <a:pt x="1446" y="766"/>
                    <a:pt x="1445" y="764"/>
                  </a:cubicBezTo>
                  <a:cubicBezTo>
                    <a:pt x="1444" y="762"/>
                    <a:pt x="1437" y="762"/>
                    <a:pt x="1434" y="760"/>
                  </a:cubicBezTo>
                  <a:cubicBezTo>
                    <a:pt x="1431" y="759"/>
                    <a:pt x="1440" y="751"/>
                    <a:pt x="1440" y="750"/>
                  </a:cubicBezTo>
                  <a:cubicBezTo>
                    <a:pt x="1441" y="749"/>
                    <a:pt x="1436" y="745"/>
                    <a:pt x="1435" y="744"/>
                  </a:cubicBezTo>
                  <a:cubicBezTo>
                    <a:pt x="1434" y="744"/>
                    <a:pt x="1436" y="744"/>
                    <a:pt x="1437" y="742"/>
                  </a:cubicBezTo>
                  <a:cubicBezTo>
                    <a:pt x="1438" y="741"/>
                    <a:pt x="1433" y="735"/>
                    <a:pt x="1430" y="734"/>
                  </a:cubicBezTo>
                  <a:cubicBezTo>
                    <a:pt x="1427" y="732"/>
                    <a:pt x="1421" y="727"/>
                    <a:pt x="1419" y="723"/>
                  </a:cubicBezTo>
                  <a:cubicBezTo>
                    <a:pt x="1417" y="719"/>
                    <a:pt x="1411" y="711"/>
                    <a:pt x="1408" y="709"/>
                  </a:cubicBezTo>
                  <a:cubicBezTo>
                    <a:pt x="1405" y="707"/>
                    <a:pt x="1404" y="705"/>
                    <a:pt x="1406" y="703"/>
                  </a:cubicBezTo>
                  <a:cubicBezTo>
                    <a:pt x="1408" y="701"/>
                    <a:pt x="1412" y="696"/>
                    <a:pt x="1412" y="694"/>
                  </a:cubicBezTo>
                  <a:cubicBezTo>
                    <a:pt x="1413" y="691"/>
                    <a:pt x="1415" y="688"/>
                    <a:pt x="1419" y="688"/>
                  </a:cubicBezTo>
                  <a:cubicBezTo>
                    <a:pt x="1422" y="687"/>
                    <a:pt x="1429" y="686"/>
                    <a:pt x="1434" y="685"/>
                  </a:cubicBezTo>
                  <a:cubicBezTo>
                    <a:pt x="1438" y="684"/>
                    <a:pt x="1437" y="680"/>
                    <a:pt x="1431" y="680"/>
                  </a:cubicBezTo>
                  <a:cubicBezTo>
                    <a:pt x="1425" y="680"/>
                    <a:pt x="1420" y="678"/>
                    <a:pt x="1416" y="677"/>
                  </a:cubicBezTo>
                  <a:cubicBezTo>
                    <a:pt x="1412" y="675"/>
                    <a:pt x="1404" y="681"/>
                    <a:pt x="1402" y="682"/>
                  </a:cubicBezTo>
                  <a:cubicBezTo>
                    <a:pt x="1400" y="683"/>
                    <a:pt x="1396" y="680"/>
                    <a:pt x="1393" y="676"/>
                  </a:cubicBezTo>
                  <a:cubicBezTo>
                    <a:pt x="1390" y="672"/>
                    <a:pt x="1384" y="668"/>
                    <a:pt x="1380" y="665"/>
                  </a:cubicBezTo>
                  <a:cubicBezTo>
                    <a:pt x="1377" y="661"/>
                    <a:pt x="1377" y="660"/>
                    <a:pt x="1381" y="659"/>
                  </a:cubicBezTo>
                  <a:cubicBezTo>
                    <a:pt x="1385" y="658"/>
                    <a:pt x="1390" y="658"/>
                    <a:pt x="1393" y="658"/>
                  </a:cubicBezTo>
                  <a:cubicBezTo>
                    <a:pt x="1397" y="657"/>
                    <a:pt x="1394" y="653"/>
                    <a:pt x="1396" y="651"/>
                  </a:cubicBezTo>
                  <a:cubicBezTo>
                    <a:pt x="1398" y="648"/>
                    <a:pt x="1409" y="640"/>
                    <a:pt x="1410" y="639"/>
                  </a:cubicBezTo>
                  <a:cubicBezTo>
                    <a:pt x="1412" y="638"/>
                    <a:pt x="1413" y="638"/>
                    <a:pt x="1415" y="638"/>
                  </a:cubicBezTo>
                  <a:cubicBezTo>
                    <a:pt x="1417" y="638"/>
                    <a:pt x="1419" y="639"/>
                    <a:pt x="1420" y="642"/>
                  </a:cubicBezTo>
                  <a:cubicBezTo>
                    <a:pt x="1421" y="645"/>
                    <a:pt x="1418" y="648"/>
                    <a:pt x="1416" y="650"/>
                  </a:cubicBezTo>
                  <a:cubicBezTo>
                    <a:pt x="1414" y="652"/>
                    <a:pt x="1416" y="653"/>
                    <a:pt x="1417" y="655"/>
                  </a:cubicBezTo>
                  <a:cubicBezTo>
                    <a:pt x="1419" y="658"/>
                    <a:pt x="1417" y="660"/>
                    <a:pt x="1419" y="661"/>
                  </a:cubicBezTo>
                  <a:cubicBezTo>
                    <a:pt x="1421" y="662"/>
                    <a:pt x="1431" y="653"/>
                    <a:pt x="1436" y="653"/>
                  </a:cubicBezTo>
                  <a:cubicBezTo>
                    <a:pt x="1437" y="653"/>
                    <a:pt x="1438" y="653"/>
                    <a:pt x="1439" y="653"/>
                  </a:cubicBezTo>
                  <a:cubicBezTo>
                    <a:pt x="1439" y="653"/>
                    <a:pt x="1439" y="652"/>
                    <a:pt x="1439" y="652"/>
                  </a:cubicBezTo>
                  <a:cubicBezTo>
                    <a:pt x="1440" y="652"/>
                    <a:pt x="1441" y="652"/>
                    <a:pt x="1441" y="652"/>
                  </a:cubicBezTo>
                  <a:cubicBezTo>
                    <a:pt x="1442" y="652"/>
                    <a:pt x="1442" y="652"/>
                    <a:pt x="1442" y="652"/>
                  </a:cubicBezTo>
                  <a:cubicBezTo>
                    <a:pt x="1443" y="652"/>
                    <a:pt x="1443" y="652"/>
                    <a:pt x="1443" y="652"/>
                  </a:cubicBezTo>
                  <a:cubicBezTo>
                    <a:pt x="1443" y="652"/>
                    <a:pt x="1443" y="652"/>
                    <a:pt x="1444" y="652"/>
                  </a:cubicBezTo>
                  <a:cubicBezTo>
                    <a:pt x="1444" y="652"/>
                    <a:pt x="1444" y="652"/>
                    <a:pt x="1444" y="652"/>
                  </a:cubicBezTo>
                  <a:cubicBezTo>
                    <a:pt x="1444" y="652"/>
                    <a:pt x="1444" y="652"/>
                    <a:pt x="1445" y="652"/>
                  </a:cubicBezTo>
                  <a:cubicBezTo>
                    <a:pt x="1445" y="652"/>
                    <a:pt x="1445" y="652"/>
                    <a:pt x="1445" y="652"/>
                  </a:cubicBezTo>
                  <a:cubicBezTo>
                    <a:pt x="1445" y="652"/>
                    <a:pt x="1446" y="652"/>
                    <a:pt x="1446" y="652"/>
                  </a:cubicBezTo>
                  <a:cubicBezTo>
                    <a:pt x="1448" y="655"/>
                    <a:pt x="1451" y="654"/>
                    <a:pt x="1453" y="654"/>
                  </a:cubicBezTo>
                  <a:cubicBezTo>
                    <a:pt x="1455" y="654"/>
                    <a:pt x="1453" y="658"/>
                    <a:pt x="1454" y="662"/>
                  </a:cubicBezTo>
                  <a:cubicBezTo>
                    <a:pt x="1455" y="665"/>
                    <a:pt x="1452" y="669"/>
                    <a:pt x="1451" y="671"/>
                  </a:cubicBezTo>
                  <a:cubicBezTo>
                    <a:pt x="1451" y="671"/>
                    <a:pt x="1452" y="671"/>
                    <a:pt x="1452" y="671"/>
                  </a:cubicBezTo>
                  <a:cubicBezTo>
                    <a:pt x="1452" y="671"/>
                    <a:pt x="1452" y="672"/>
                    <a:pt x="1453" y="672"/>
                  </a:cubicBezTo>
                  <a:cubicBezTo>
                    <a:pt x="1453" y="672"/>
                    <a:pt x="1453" y="672"/>
                    <a:pt x="1454" y="672"/>
                  </a:cubicBezTo>
                  <a:cubicBezTo>
                    <a:pt x="1454" y="672"/>
                    <a:pt x="1454" y="672"/>
                    <a:pt x="1455" y="672"/>
                  </a:cubicBezTo>
                  <a:cubicBezTo>
                    <a:pt x="1455" y="673"/>
                    <a:pt x="1456" y="673"/>
                    <a:pt x="1457" y="673"/>
                  </a:cubicBezTo>
                  <a:cubicBezTo>
                    <a:pt x="1457" y="673"/>
                    <a:pt x="1457" y="673"/>
                    <a:pt x="1458" y="673"/>
                  </a:cubicBezTo>
                  <a:cubicBezTo>
                    <a:pt x="1459" y="673"/>
                    <a:pt x="1460" y="674"/>
                    <a:pt x="1461" y="674"/>
                  </a:cubicBezTo>
                  <a:cubicBezTo>
                    <a:pt x="1461" y="674"/>
                    <a:pt x="1461" y="674"/>
                    <a:pt x="1461" y="674"/>
                  </a:cubicBezTo>
                  <a:cubicBezTo>
                    <a:pt x="1463" y="674"/>
                    <a:pt x="1466" y="675"/>
                    <a:pt x="1468" y="675"/>
                  </a:cubicBezTo>
                  <a:cubicBezTo>
                    <a:pt x="1469" y="675"/>
                    <a:pt x="1469" y="676"/>
                    <a:pt x="1469" y="676"/>
                  </a:cubicBezTo>
                  <a:cubicBezTo>
                    <a:pt x="1470" y="676"/>
                    <a:pt x="1470" y="676"/>
                    <a:pt x="1470" y="676"/>
                  </a:cubicBezTo>
                  <a:cubicBezTo>
                    <a:pt x="1471" y="676"/>
                    <a:pt x="1471" y="676"/>
                    <a:pt x="1471" y="676"/>
                  </a:cubicBezTo>
                  <a:cubicBezTo>
                    <a:pt x="1473" y="677"/>
                    <a:pt x="1476" y="682"/>
                    <a:pt x="1476" y="684"/>
                  </a:cubicBezTo>
                  <a:cubicBezTo>
                    <a:pt x="1475" y="686"/>
                    <a:pt x="1473" y="683"/>
                    <a:pt x="1471" y="684"/>
                  </a:cubicBezTo>
                  <a:cubicBezTo>
                    <a:pt x="1469" y="685"/>
                    <a:pt x="1475" y="694"/>
                    <a:pt x="1476" y="696"/>
                  </a:cubicBezTo>
                  <a:cubicBezTo>
                    <a:pt x="1478" y="698"/>
                    <a:pt x="1475" y="703"/>
                    <a:pt x="1474" y="706"/>
                  </a:cubicBezTo>
                  <a:cubicBezTo>
                    <a:pt x="1474" y="709"/>
                    <a:pt x="1477" y="714"/>
                    <a:pt x="1480" y="715"/>
                  </a:cubicBezTo>
                  <a:cubicBezTo>
                    <a:pt x="1482" y="716"/>
                    <a:pt x="1487" y="710"/>
                    <a:pt x="1489" y="709"/>
                  </a:cubicBezTo>
                  <a:cubicBezTo>
                    <a:pt x="1491" y="708"/>
                    <a:pt x="1495" y="708"/>
                    <a:pt x="1497" y="709"/>
                  </a:cubicBezTo>
                  <a:cubicBezTo>
                    <a:pt x="1499" y="709"/>
                    <a:pt x="1502" y="704"/>
                    <a:pt x="1504" y="701"/>
                  </a:cubicBezTo>
                  <a:cubicBezTo>
                    <a:pt x="1505" y="698"/>
                    <a:pt x="1502" y="694"/>
                    <a:pt x="1500" y="690"/>
                  </a:cubicBezTo>
                  <a:cubicBezTo>
                    <a:pt x="1498" y="687"/>
                    <a:pt x="1496" y="677"/>
                    <a:pt x="1495" y="674"/>
                  </a:cubicBezTo>
                  <a:cubicBezTo>
                    <a:pt x="1494" y="674"/>
                    <a:pt x="1494" y="673"/>
                    <a:pt x="1493" y="673"/>
                  </a:cubicBezTo>
                  <a:cubicBezTo>
                    <a:pt x="1493" y="673"/>
                    <a:pt x="1493" y="673"/>
                    <a:pt x="1493" y="672"/>
                  </a:cubicBezTo>
                  <a:cubicBezTo>
                    <a:pt x="1491" y="670"/>
                    <a:pt x="1488" y="666"/>
                    <a:pt x="1484" y="662"/>
                  </a:cubicBezTo>
                  <a:cubicBezTo>
                    <a:pt x="1484" y="662"/>
                    <a:pt x="1484" y="662"/>
                    <a:pt x="1483" y="662"/>
                  </a:cubicBezTo>
                  <a:cubicBezTo>
                    <a:pt x="1482" y="661"/>
                    <a:pt x="1481" y="660"/>
                    <a:pt x="1480" y="660"/>
                  </a:cubicBezTo>
                  <a:cubicBezTo>
                    <a:pt x="1473" y="656"/>
                    <a:pt x="1475" y="654"/>
                    <a:pt x="1476" y="652"/>
                  </a:cubicBezTo>
                  <a:cubicBezTo>
                    <a:pt x="1476" y="650"/>
                    <a:pt x="1482" y="648"/>
                    <a:pt x="1484" y="646"/>
                  </a:cubicBezTo>
                  <a:cubicBezTo>
                    <a:pt x="1486" y="645"/>
                    <a:pt x="1492" y="634"/>
                    <a:pt x="1493" y="633"/>
                  </a:cubicBezTo>
                  <a:cubicBezTo>
                    <a:pt x="1494" y="631"/>
                    <a:pt x="1496" y="621"/>
                    <a:pt x="1497" y="620"/>
                  </a:cubicBezTo>
                  <a:cubicBezTo>
                    <a:pt x="1497" y="619"/>
                    <a:pt x="1497" y="619"/>
                    <a:pt x="1498" y="619"/>
                  </a:cubicBezTo>
                  <a:cubicBezTo>
                    <a:pt x="1499" y="618"/>
                    <a:pt x="1502" y="617"/>
                    <a:pt x="1503" y="616"/>
                  </a:cubicBezTo>
                  <a:cubicBezTo>
                    <a:pt x="1503" y="616"/>
                    <a:pt x="1503" y="616"/>
                    <a:pt x="1503" y="616"/>
                  </a:cubicBezTo>
                  <a:cubicBezTo>
                    <a:pt x="1504" y="616"/>
                    <a:pt x="1504" y="616"/>
                    <a:pt x="1504" y="616"/>
                  </a:cubicBezTo>
                  <a:cubicBezTo>
                    <a:pt x="1505" y="616"/>
                    <a:pt x="1506" y="611"/>
                    <a:pt x="1508" y="609"/>
                  </a:cubicBezTo>
                  <a:cubicBezTo>
                    <a:pt x="1509" y="608"/>
                    <a:pt x="1513" y="613"/>
                    <a:pt x="1517" y="615"/>
                  </a:cubicBezTo>
                  <a:cubicBezTo>
                    <a:pt x="1521" y="617"/>
                    <a:pt x="1530" y="614"/>
                    <a:pt x="1533" y="612"/>
                  </a:cubicBezTo>
                  <a:cubicBezTo>
                    <a:pt x="1537" y="611"/>
                    <a:pt x="1541" y="603"/>
                    <a:pt x="1542" y="601"/>
                  </a:cubicBezTo>
                  <a:cubicBezTo>
                    <a:pt x="1543" y="599"/>
                    <a:pt x="1547" y="593"/>
                    <a:pt x="1549" y="591"/>
                  </a:cubicBezTo>
                  <a:cubicBezTo>
                    <a:pt x="1551" y="588"/>
                    <a:pt x="1554" y="586"/>
                    <a:pt x="1557" y="583"/>
                  </a:cubicBezTo>
                  <a:cubicBezTo>
                    <a:pt x="1561" y="581"/>
                    <a:pt x="1562" y="573"/>
                    <a:pt x="1563" y="570"/>
                  </a:cubicBezTo>
                  <a:cubicBezTo>
                    <a:pt x="1563" y="567"/>
                    <a:pt x="1567" y="559"/>
                    <a:pt x="1569" y="555"/>
                  </a:cubicBezTo>
                  <a:cubicBezTo>
                    <a:pt x="1571" y="551"/>
                    <a:pt x="1572" y="550"/>
                    <a:pt x="1574" y="547"/>
                  </a:cubicBezTo>
                  <a:cubicBezTo>
                    <a:pt x="1576" y="545"/>
                    <a:pt x="1573" y="532"/>
                    <a:pt x="1573" y="524"/>
                  </a:cubicBezTo>
                  <a:cubicBezTo>
                    <a:pt x="1573" y="516"/>
                    <a:pt x="1570" y="514"/>
                    <a:pt x="1570" y="510"/>
                  </a:cubicBezTo>
                  <a:cubicBezTo>
                    <a:pt x="1570" y="505"/>
                    <a:pt x="1573" y="497"/>
                    <a:pt x="1574" y="495"/>
                  </a:cubicBezTo>
                  <a:cubicBezTo>
                    <a:pt x="1574" y="492"/>
                    <a:pt x="1571" y="489"/>
                    <a:pt x="1569" y="490"/>
                  </a:cubicBezTo>
                  <a:cubicBezTo>
                    <a:pt x="1568" y="491"/>
                    <a:pt x="1564" y="483"/>
                    <a:pt x="1562" y="481"/>
                  </a:cubicBezTo>
                  <a:cubicBezTo>
                    <a:pt x="1561" y="479"/>
                    <a:pt x="1563" y="480"/>
                    <a:pt x="1564" y="479"/>
                  </a:cubicBezTo>
                  <a:cubicBezTo>
                    <a:pt x="1566" y="477"/>
                    <a:pt x="1557" y="472"/>
                    <a:pt x="1553" y="472"/>
                  </a:cubicBezTo>
                  <a:cubicBezTo>
                    <a:pt x="1550" y="471"/>
                    <a:pt x="1551" y="466"/>
                    <a:pt x="1547" y="464"/>
                  </a:cubicBezTo>
                  <a:cubicBezTo>
                    <a:pt x="1543" y="463"/>
                    <a:pt x="1536" y="461"/>
                    <a:pt x="1533" y="461"/>
                  </a:cubicBezTo>
                  <a:cubicBezTo>
                    <a:pt x="1530" y="461"/>
                    <a:pt x="1538" y="467"/>
                    <a:pt x="1535" y="467"/>
                  </a:cubicBezTo>
                  <a:cubicBezTo>
                    <a:pt x="1533" y="467"/>
                    <a:pt x="1532" y="470"/>
                    <a:pt x="1527" y="470"/>
                  </a:cubicBezTo>
                  <a:cubicBezTo>
                    <a:pt x="1522" y="470"/>
                    <a:pt x="1527" y="468"/>
                    <a:pt x="1526" y="467"/>
                  </a:cubicBezTo>
                  <a:cubicBezTo>
                    <a:pt x="1526" y="465"/>
                    <a:pt x="1519" y="468"/>
                    <a:pt x="1517" y="468"/>
                  </a:cubicBezTo>
                  <a:cubicBezTo>
                    <a:pt x="1515" y="469"/>
                    <a:pt x="1518" y="464"/>
                    <a:pt x="1517" y="462"/>
                  </a:cubicBezTo>
                  <a:cubicBezTo>
                    <a:pt x="1517" y="461"/>
                    <a:pt x="1515" y="462"/>
                    <a:pt x="1513" y="462"/>
                  </a:cubicBezTo>
                  <a:cubicBezTo>
                    <a:pt x="1512" y="463"/>
                    <a:pt x="1505" y="459"/>
                    <a:pt x="1502" y="459"/>
                  </a:cubicBezTo>
                  <a:cubicBezTo>
                    <a:pt x="1499" y="459"/>
                    <a:pt x="1496" y="457"/>
                    <a:pt x="1502" y="452"/>
                  </a:cubicBezTo>
                  <a:cubicBezTo>
                    <a:pt x="1508" y="448"/>
                    <a:pt x="1520" y="436"/>
                    <a:pt x="1521" y="433"/>
                  </a:cubicBezTo>
                  <a:cubicBezTo>
                    <a:pt x="1522" y="430"/>
                    <a:pt x="1531" y="425"/>
                    <a:pt x="1533" y="423"/>
                  </a:cubicBezTo>
                  <a:cubicBezTo>
                    <a:pt x="1536" y="421"/>
                    <a:pt x="1539" y="413"/>
                    <a:pt x="1542" y="409"/>
                  </a:cubicBezTo>
                  <a:cubicBezTo>
                    <a:pt x="1545" y="404"/>
                    <a:pt x="1543" y="402"/>
                    <a:pt x="1550" y="395"/>
                  </a:cubicBezTo>
                  <a:cubicBezTo>
                    <a:pt x="1557" y="388"/>
                    <a:pt x="1578" y="391"/>
                    <a:pt x="1583" y="392"/>
                  </a:cubicBezTo>
                  <a:cubicBezTo>
                    <a:pt x="1588" y="393"/>
                    <a:pt x="1595" y="393"/>
                    <a:pt x="1598" y="394"/>
                  </a:cubicBezTo>
                  <a:cubicBezTo>
                    <a:pt x="1602" y="394"/>
                    <a:pt x="1611" y="396"/>
                    <a:pt x="1613" y="394"/>
                  </a:cubicBezTo>
                  <a:cubicBezTo>
                    <a:pt x="1616" y="393"/>
                    <a:pt x="1613" y="393"/>
                    <a:pt x="1608" y="392"/>
                  </a:cubicBezTo>
                  <a:cubicBezTo>
                    <a:pt x="1603" y="391"/>
                    <a:pt x="1612" y="389"/>
                    <a:pt x="1614" y="388"/>
                  </a:cubicBezTo>
                  <a:cubicBezTo>
                    <a:pt x="1616" y="388"/>
                    <a:pt x="1615" y="388"/>
                    <a:pt x="1613" y="387"/>
                  </a:cubicBezTo>
                  <a:cubicBezTo>
                    <a:pt x="1611" y="386"/>
                    <a:pt x="1620" y="386"/>
                    <a:pt x="1623" y="386"/>
                  </a:cubicBezTo>
                  <a:cubicBezTo>
                    <a:pt x="1626" y="386"/>
                    <a:pt x="1625" y="388"/>
                    <a:pt x="1626" y="389"/>
                  </a:cubicBezTo>
                  <a:cubicBezTo>
                    <a:pt x="1627" y="389"/>
                    <a:pt x="1630" y="387"/>
                    <a:pt x="1631" y="386"/>
                  </a:cubicBezTo>
                  <a:cubicBezTo>
                    <a:pt x="1632" y="386"/>
                    <a:pt x="1632" y="389"/>
                    <a:pt x="1633" y="391"/>
                  </a:cubicBezTo>
                  <a:cubicBezTo>
                    <a:pt x="1633" y="392"/>
                    <a:pt x="1636" y="393"/>
                    <a:pt x="1639" y="395"/>
                  </a:cubicBezTo>
                  <a:cubicBezTo>
                    <a:pt x="1642" y="397"/>
                    <a:pt x="1636" y="397"/>
                    <a:pt x="1634" y="398"/>
                  </a:cubicBezTo>
                  <a:cubicBezTo>
                    <a:pt x="1632" y="398"/>
                    <a:pt x="1637" y="402"/>
                    <a:pt x="1639" y="403"/>
                  </a:cubicBezTo>
                  <a:cubicBezTo>
                    <a:pt x="1641" y="403"/>
                    <a:pt x="1649" y="399"/>
                    <a:pt x="1652" y="397"/>
                  </a:cubicBezTo>
                  <a:cubicBezTo>
                    <a:pt x="1654" y="396"/>
                    <a:pt x="1655" y="396"/>
                    <a:pt x="1659" y="397"/>
                  </a:cubicBezTo>
                  <a:cubicBezTo>
                    <a:pt x="1662" y="397"/>
                    <a:pt x="1662" y="398"/>
                    <a:pt x="1664" y="397"/>
                  </a:cubicBezTo>
                  <a:cubicBezTo>
                    <a:pt x="1665" y="396"/>
                    <a:pt x="1667" y="397"/>
                    <a:pt x="1669" y="397"/>
                  </a:cubicBezTo>
                  <a:cubicBezTo>
                    <a:pt x="1671" y="398"/>
                    <a:pt x="1672" y="396"/>
                    <a:pt x="1675" y="395"/>
                  </a:cubicBezTo>
                  <a:cubicBezTo>
                    <a:pt x="1678" y="394"/>
                    <a:pt x="1679" y="394"/>
                    <a:pt x="1678" y="391"/>
                  </a:cubicBezTo>
                  <a:cubicBezTo>
                    <a:pt x="1677" y="389"/>
                    <a:pt x="1670" y="390"/>
                    <a:pt x="1667" y="390"/>
                  </a:cubicBezTo>
                  <a:cubicBezTo>
                    <a:pt x="1665" y="391"/>
                    <a:pt x="1665" y="388"/>
                    <a:pt x="1667" y="387"/>
                  </a:cubicBezTo>
                  <a:cubicBezTo>
                    <a:pt x="1669" y="385"/>
                    <a:pt x="1671" y="381"/>
                    <a:pt x="1672" y="379"/>
                  </a:cubicBezTo>
                  <a:cubicBezTo>
                    <a:pt x="1673" y="377"/>
                    <a:pt x="1676" y="376"/>
                    <a:pt x="1679" y="375"/>
                  </a:cubicBezTo>
                  <a:cubicBezTo>
                    <a:pt x="1682" y="374"/>
                    <a:pt x="1682" y="360"/>
                    <a:pt x="1684" y="357"/>
                  </a:cubicBezTo>
                  <a:cubicBezTo>
                    <a:pt x="1687" y="353"/>
                    <a:pt x="1695" y="352"/>
                    <a:pt x="1696" y="351"/>
                  </a:cubicBezTo>
                  <a:cubicBezTo>
                    <a:pt x="1698" y="350"/>
                    <a:pt x="1699" y="351"/>
                    <a:pt x="1702" y="350"/>
                  </a:cubicBezTo>
                  <a:cubicBezTo>
                    <a:pt x="1706" y="350"/>
                    <a:pt x="1707" y="344"/>
                    <a:pt x="1708" y="343"/>
                  </a:cubicBezTo>
                  <a:cubicBezTo>
                    <a:pt x="1709" y="343"/>
                    <a:pt x="1706" y="350"/>
                    <a:pt x="1707" y="353"/>
                  </a:cubicBezTo>
                  <a:cubicBezTo>
                    <a:pt x="1707" y="357"/>
                    <a:pt x="1704" y="358"/>
                    <a:pt x="1704" y="361"/>
                  </a:cubicBezTo>
                  <a:cubicBezTo>
                    <a:pt x="1705" y="364"/>
                    <a:pt x="1710" y="366"/>
                    <a:pt x="1712" y="367"/>
                  </a:cubicBezTo>
                  <a:cubicBezTo>
                    <a:pt x="1714" y="368"/>
                    <a:pt x="1714" y="365"/>
                    <a:pt x="1716" y="363"/>
                  </a:cubicBezTo>
                  <a:cubicBezTo>
                    <a:pt x="1717" y="361"/>
                    <a:pt x="1723" y="355"/>
                    <a:pt x="1724" y="353"/>
                  </a:cubicBezTo>
                  <a:cubicBezTo>
                    <a:pt x="1725" y="352"/>
                    <a:pt x="1722" y="348"/>
                    <a:pt x="1720" y="345"/>
                  </a:cubicBezTo>
                  <a:cubicBezTo>
                    <a:pt x="1718" y="342"/>
                    <a:pt x="1720" y="340"/>
                    <a:pt x="1723" y="339"/>
                  </a:cubicBezTo>
                  <a:cubicBezTo>
                    <a:pt x="1725" y="339"/>
                    <a:pt x="1726" y="337"/>
                    <a:pt x="1728" y="336"/>
                  </a:cubicBezTo>
                  <a:cubicBezTo>
                    <a:pt x="1729" y="336"/>
                    <a:pt x="1730" y="339"/>
                    <a:pt x="1730" y="341"/>
                  </a:cubicBezTo>
                  <a:cubicBezTo>
                    <a:pt x="1731" y="342"/>
                    <a:pt x="1731" y="342"/>
                    <a:pt x="1730" y="344"/>
                  </a:cubicBezTo>
                  <a:cubicBezTo>
                    <a:pt x="1728" y="346"/>
                    <a:pt x="1729" y="354"/>
                    <a:pt x="1729" y="355"/>
                  </a:cubicBezTo>
                  <a:cubicBezTo>
                    <a:pt x="1729" y="357"/>
                    <a:pt x="1731" y="359"/>
                    <a:pt x="1733" y="360"/>
                  </a:cubicBezTo>
                  <a:cubicBezTo>
                    <a:pt x="1734" y="362"/>
                    <a:pt x="1732" y="363"/>
                    <a:pt x="1731" y="364"/>
                  </a:cubicBezTo>
                  <a:cubicBezTo>
                    <a:pt x="1730" y="365"/>
                    <a:pt x="1732" y="366"/>
                    <a:pt x="1734" y="367"/>
                  </a:cubicBezTo>
                  <a:cubicBezTo>
                    <a:pt x="1735" y="368"/>
                    <a:pt x="1726" y="373"/>
                    <a:pt x="1726" y="376"/>
                  </a:cubicBezTo>
                  <a:cubicBezTo>
                    <a:pt x="1727" y="378"/>
                    <a:pt x="1724" y="380"/>
                    <a:pt x="1722" y="382"/>
                  </a:cubicBezTo>
                  <a:cubicBezTo>
                    <a:pt x="1719" y="384"/>
                    <a:pt x="1712" y="392"/>
                    <a:pt x="1710" y="396"/>
                  </a:cubicBezTo>
                  <a:cubicBezTo>
                    <a:pt x="1708" y="399"/>
                    <a:pt x="1705" y="409"/>
                    <a:pt x="1705" y="411"/>
                  </a:cubicBezTo>
                  <a:cubicBezTo>
                    <a:pt x="1704" y="413"/>
                    <a:pt x="1698" y="414"/>
                    <a:pt x="1696" y="415"/>
                  </a:cubicBezTo>
                  <a:cubicBezTo>
                    <a:pt x="1694" y="415"/>
                    <a:pt x="1695" y="417"/>
                    <a:pt x="1695" y="420"/>
                  </a:cubicBezTo>
                  <a:cubicBezTo>
                    <a:pt x="1696" y="423"/>
                    <a:pt x="1689" y="434"/>
                    <a:pt x="1688" y="437"/>
                  </a:cubicBezTo>
                  <a:cubicBezTo>
                    <a:pt x="1687" y="439"/>
                    <a:pt x="1691" y="454"/>
                    <a:pt x="1695" y="460"/>
                  </a:cubicBezTo>
                  <a:cubicBezTo>
                    <a:pt x="1699" y="466"/>
                    <a:pt x="1702" y="476"/>
                    <a:pt x="1703" y="481"/>
                  </a:cubicBezTo>
                  <a:cubicBezTo>
                    <a:pt x="1705" y="486"/>
                    <a:pt x="1709" y="491"/>
                    <a:pt x="1711" y="491"/>
                  </a:cubicBezTo>
                  <a:cubicBezTo>
                    <a:pt x="1712" y="492"/>
                    <a:pt x="1716" y="496"/>
                    <a:pt x="1718" y="499"/>
                  </a:cubicBezTo>
                  <a:cubicBezTo>
                    <a:pt x="1720" y="502"/>
                    <a:pt x="1721" y="508"/>
                    <a:pt x="1725" y="512"/>
                  </a:cubicBezTo>
                  <a:cubicBezTo>
                    <a:pt x="1729" y="515"/>
                    <a:pt x="1728" y="506"/>
                    <a:pt x="1730" y="505"/>
                  </a:cubicBezTo>
                  <a:cubicBezTo>
                    <a:pt x="1733" y="504"/>
                    <a:pt x="1734" y="498"/>
                    <a:pt x="1735" y="495"/>
                  </a:cubicBezTo>
                  <a:cubicBezTo>
                    <a:pt x="1735" y="493"/>
                    <a:pt x="1730" y="492"/>
                    <a:pt x="1731" y="491"/>
                  </a:cubicBezTo>
                  <a:cubicBezTo>
                    <a:pt x="1732" y="490"/>
                    <a:pt x="1730" y="488"/>
                    <a:pt x="1729" y="486"/>
                  </a:cubicBezTo>
                  <a:cubicBezTo>
                    <a:pt x="1728" y="484"/>
                    <a:pt x="1730" y="480"/>
                    <a:pt x="1732" y="479"/>
                  </a:cubicBezTo>
                  <a:cubicBezTo>
                    <a:pt x="1734" y="479"/>
                    <a:pt x="1739" y="479"/>
                    <a:pt x="1740" y="479"/>
                  </a:cubicBezTo>
                  <a:cubicBezTo>
                    <a:pt x="1741" y="479"/>
                    <a:pt x="1735" y="472"/>
                    <a:pt x="1736" y="469"/>
                  </a:cubicBezTo>
                  <a:cubicBezTo>
                    <a:pt x="1736" y="466"/>
                    <a:pt x="1739" y="465"/>
                    <a:pt x="1740" y="463"/>
                  </a:cubicBezTo>
                  <a:cubicBezTo>
                    <a:pt x="1741" y="460"/>
                    <a:pt x="1747" y="458"/>
                    <a:pt x="1749" y="458"/>
                  </a:cubicBezTo>
                  <a:cubicBezTo>
                    <a:pt x="1751" y="458"/>
                    <a:pt x="1755" y="458"/>
                    <a:pt x="1755" y="456"/>
                  </a:cubicBezTo>
                  <a:cubicBezTo>
                    <a:pt x="1755" y="454"/>
                    <a:pt x="1755" y="452"/>
                    <a:pt x="1752" y="451"/>
                  </a:cubicBezTo>
                  <a:cubicBezTo>
                    <a:pt x="1750" y="450"/>
                    <a:pt x="1750" y="447"/>
                    <a:pt x="1750" y="446"/>
                  </a:cubicBezTo>
                  <a:cubicBezTo>
                    <a:pt x="1751" y="445"/>
                    <a:pt x="1751" y="444"/>
                    <a:pt x="1750" y="442"/>
                  </a:cubicBezTo>
                  <a:cubicBezTo>
                    <a:pt x="1749" y="441"/>
                    <a:pt x="1752" y="438"/>
                    <a:pt x="1754" y="437"/>
                  </a:cubicBezTo>
                  <a:cubicBezTo>
                    <a:pt x="1757" y="436"/>
                    <a:pt x="1758" y="438"/>
                    <a:pt x="1760" y="438"/>
                  </a:cubicBezTo>
                  <a:cubicBezTo>
                    <a:pt x="1762" y="437"/>
                    <a:pt x="1762" y="434"/>
                    <a:pt x="1761" y="432"/>
                  </a:cubicBezTo>
                  <a:cubicBezTo>
                    <a:pt x="1760" y="430"/>
                    <a:pt x="1756" y="429"/>
                    <a:pt x="1754" y="429"/>
                  </a:cubicBezTo>
                  <a:cubicBezTo>
                    <a:pt x="1752" y="430"/>
                    <a:pt x="1750" y="426"/>
                    <a:pt x="1748" y="422"/>
                  </a:cubicBezTo>
                  <a:cubicBezTo>
                    <a:pt x="1747" y="418"/>
                    <a:pt x="1751" y="418"/>
                    <a:pt x="1752" y="416"/>
                  </a:cubicBezTo>
                  <a:cubicBezTo>
                    <a:pt x="1754" y="415"/>
                    <a:pt x="1748" y="410"/>
                    <a:pt x="1746" y="411"/>
                  </a:cubicBezTo>
                  <a:cubicBezTo>
                    <a:pt x="1744" y="411"/>
                    <a:pt x="1743" y="410"/>
                    <a:pt x="1744" y="408"/>
                  </a:cubicBezTo>
                  <a:cubicBezTo>
                    <a:pt x="1745" y="407"/>
                    <a:pt x="1741" y="402"/>
                    <a:pt x="1742" y="400"/>
                  </a:cubicBezTo>
                  <a:cubicBezTo>
                    <a:pt x="1742" y="398"/>
                    <a:pt x="1744" y="391"/>
                    <a:pt x="1746" y="389"/>
                  </a:cubicBezTo>
                  <a:cubicBezTo>
                    <a:pt x="1748" y="388"/>
                    <a:pt x="1748" y="386"/>
                    <a:pt x="1748" y="384"/>
                  </a:cubicBezTo>
                  <a:cubicBezTo>
                    <a:pt x="1747" y="382"/>
                    <a:pt x="1749" y="381"/>
                    <a:pt x="1752" y="380"/>
                  </a:cubicBezTo>
                  <a:cubicBezTo>
                    <a:pt x="1754" y="379"/>
                    <a:pt x="1755" y="380"/>
                    <a:pt x="1757" y="380"/>
                  </a:cubicBezTo>
                  <a:cubicBezTo>
                    <a:pt x="1759" y="380"/>
                    <a:pt x="1757" y="380"/>
                    <a:pt x="1758" y="377"/>
                  </a:cubicBezTo>
                  <a:cubicBezTo>
                    <a:pt x="1760" y="375"/>
                    <a:pt x="1764" y="373"/>
                    <a:pt x="1766" y="373"/>
                  </a:cubicBezTo>
                  <a:cubicBezTo>
                    <a:pt x="1768" y="373"/>
                    <a:pt x="1766" y="378"/>
                    <a:pt x="1768" y="379"/>
                  </a:cubicBezTo>
                  <a:cubicBezTo>
                    <a:pt x="1770" y="380"/>
                    <a:pt x="1774" y="374"/>
                    <a:pt x="1776" y="372"/>
                  </a:cubicBezTo>
                  <a:cubicBezTo>
                    <a:pt x="1778" y="371"/>
                    <a:pt x="1778" y="370"/>
                    <a:pt x="1779" y="369"/>
                  </a:cubicBezTo>
                  <a:cubicBezTo>
                    <a:pt x="1779" y="367"/>
                    <a:pt x="1783" y="367"/>
                    <a:pt x="1786" y="367"/>
                  </a:cubicBezTo>
                  <a:cubicBezTo>
                    <a:pt x="1789" y="367"/>
                    <a:pt x="1792" y="372"/>
                    <a:pt x="1793" y="375"/>
                  </a:cubicBezTo>
                  <a:cubicBezTo>
                    <a:pt x="1795" y="378"/>
                    <a:pt x="1798" y="377"/>
                    <a:pt x="1799" y="374"/>
                  </a:cubicBezTo>
                  <a:cubicBezTo>
                    <a:pt x="1799" y="372"/>
                    <a:pt x="1800" y="368"/>
                    <a:pt x="1801" y="367"/>
                  </a:cubicBezTo>
                  <a:cubicBezTo>
                    <a:pt x="1802" y="366"/>
                    <a:pt x="1805" y="366"/>
                    <a:pt x="1806" y="366"/>
                  </a:cubicBezTo>
                  <a:cubicBezTo>
                    <a:pt x="1807" y="365"/>
                    <a:pt x="1806" y="362"/>
                    <a:pt x="1806" y="360"/>
                  </a:cubicBezTo>
                  <a:cubicBezTo>
                    <a:pt x="1806" y="359"/>
                    <a:pt x="1809" y="361"/>
                    <a:pt x="1811" y="361"/>
                  </a:cubicBezTo>
                  <a:cubicBezTo>
                    <a:pt x="1812" y="360"/>
                    <a:pt x="1808" y="357"/>
                    <a:pt x="1808" y="356"/>
                  </a:cubicBezTo>
                  <a:cubicBezTo>
                    <a:pt x="1807" y="355"/>
                    <a:pt x="1810" y="356"/>
                    <a:pt x="1811" y="356"/>
                  </a:cubicBezTo>
                  <a:cubicBezTo>
                    <a:pt x="1812" y="356"/>
                    <a:pt x="1815" y="353"/>
                    <a:pt x="1815" y="353"/>
                  </a:cubicBezTo>
                  <a:cubicBezTo>
                    <a:pt x="1816" y="352"/>
                    <a:pt x="1817" y="353"/>
                    <a:pt x="1818" y="353"/>
                  </a:cubicBezTo>
                  <a:cubicBezTo>
                    <a:pt x="1820" y="353"/>
                    <a:pt x="1822" y="348"/>
                    <a:pt x="1830" y="340"/>
                  </a:cubicBezTo>
                  <a:cubicBezTo>
                    <a:pt x="1839" y="332"/>
                    <a:pt x="1850" y="332"/>
                    <a:pt x="1853" y="332"/>
                  </a:cubicBezTo>
                  <a:cubicBezTo>
                    <a:pt x="1855" y="332"/>
                    <a:pt x="1857" y="333"/>
                    <a:pt x="1861" y="334"/>
                  </a:cubicBezTo>
                  <a:cubicBezTo>
                    <a:pt x="1866" y="336"/>
                    <a:pt x="1865" y="333"/>
                    <a:pt x="1867" y="332"/>
                  </a:cubicBezTo>
                  <a:cubicBezTo>
                    <a:pt x="1868" y="331"/>
                    <a:pt x="1867" y="328"/>
                    <a:pt x="1867" y="327"/>
                  </a:cubicBezTo>
                  <a:cubicBezTo>
                    <a:pt x="1867" y="325"/>
                    <a:pt x="1864" y="320"/>
                    <a:pt x="1861" y="320"/>
                  </a:cubicBezTo>
                  <a:cubicBezTo>
                    <a:pt x="1858" y="319"/>
                    <a:pt x="1857" y="315"/>
                    <a:pt x="1854" y="314"/>
                  </a:cubicBezTo>
                  <a:cubicBezTo>
                    <a:pt x="1850" y="314"/>
                    <a:pt x="1851" y="311"/>
                    <a:pt x="1850" y="309"/>
                  </a:cubicBezTo>
                  <a:cubicBezTo>
                    <a:pt x="1849" y="307"/>
                    <a:pt x="1849" y="309"/>
                    <a:pt x="1848" y="310"/>
                  </a:cubicBezTo>
                  <a:cubicBezTo>
                    <a:pt x="1846" y="312"/>
                    <a:pt x="1847" y="312"/>
                    <a:pt x="1841" y="311"/>
                  </a:cubicBezTo>
                  <a:cubicBezTo>
                    <a:pt x="1835" y="310"/>
                    <a:pt x="1836" y="302"/>
                    <a:pt x="1836" y="300"/>
                  </a:cubicBezTo>
                  <a:cubicBezTo>
                    <a:pt x="1836" y="298"/>
                    <a:pt x="1835" y="297"/>
                    <a:pt x="1831" y="296"/>
                  </a:cubicBezTo>
                  <a:cubicBezTo>
                    <a:pt x="1826" y="295"/>
                    <a:pt x="1829" y="293"/>
                    <a:pt x="1831" y="293"/>
                  </a:cubicBezTo>
                  <a:cubicBezTo>
                    <a:pt x="1833" y="293"/>
                    <a:pt x="1838" y="294"/>
                    <a:pt x="1841" y="294"/>
                  </a:cubicBezTo>
                  <a:cubicBezTo>
                    <a:pt x="1843" y="294"/>
                    <a:pt x="1845" y="296"/>
                    <a:pt x="1848" y="296"/>
                  </a:cubicBezTo>
                  <a:cubicBezTo>
                    <a:pt x="1851" y="296"/>
                    <a:pt x="1856" y="293"/>
                    <a:pt x="1859" y="291"/>
                  </a:cubicBezTo>
                  <a:cubicBezTo>
                    <a:pt x="1863" y="290"/>
                    <a:pt x="1862" y="284"/>
                    <a:pt x="1862" y="282"/>
                  </a:cubicBezTo>
                  <a:cubicBezTo>
                    <a:pt x="1861" y="280"/>
                    <a:pt x="1860" y="279"/>
                    <a:pt x="1859" y="278"/>
                  </a:cubicBezTo>
                  <a:cubicBezTo>
                    <a:pt x="1858" y="278"/>
                    <a:pt x="1858" y="270"/>
                    <a:pt x="1857" y="268"/>
                  </a:cubicBezTo>
                  <a:cubicBezTo>
                    <a:pt x="1857" y="267"/>
                    <a:pt x="1860" y="269"/>
                    <a:pt x="1862" y="270"/>
                  </a:cubicBezTo>
                  <a:cubicBezTo>
                    <a:pt x="1864" y="271"/>
                    <a:pt x="1865" y="272"/>
                    <a:pt x="1864" y="273"/>
                  </a:cubicBezTo>
                  <a:cubicBezTo>
                    <a:pt x="1863" y="274"/>
                    <a:pt x="1864" y="276"/>
                    <a:pt x="1866" y="278"/>
                  </a:cubicBezTo>
                  <a:cubicBezTo>
                    <a:pt x="1868" y="280"/>
                    <a:pt x="1869" y="281"/>
                    <a:pt x="1872" y="282"/>
                  </a:cubicBezTo>
                  <a:cubicBezTo>
                    <a:pt x="1875" y="283"/>
                    <a:pt x="1888" y="283"/>
                    <a:pt x="1891" y="283"/>
                  </a:cubicBezTo>
                  <a:cubicBezTo>
                    <a:pt x="1893" y="284"/>
                    <a:pt x="1898" y="289"/>
                    <a:pt x="1897" y="291"/>
                  </a:cubicBezTo>
                  <a:cubicBezTo>
                    <a:pt x="1895" y="292"/>
                    <a:pt x="1899" y="295"/>
                    <a:pt x="1901" y="296"/>
                  </a:cubicBezTo>
                  <a:cubicBezTo>
                    <a:pt x="1903" y="297"/>
                    <a:pt x="1911" y="297"/>
                    <a:pt x="1915" y="298"/>
                  </a:cubicBezTo>
                  <a:cubicBezTo>
                    <a:pt x="1919" y="299"/>
                    <a:pt x="1921" y="302"/>
                    <a:pt x="1925" y="303"/>
                  </a:cubicBezTo>
                  <a:cubicBezTo>
                    <a:pt x="1929" y="303"/>
                    <a:pt x="1934" y="301"/>
                    <a:pt x="1933" y="299"/>
                  </a:cubicBezTo>
                  <a:cubicBezTo>
                    <a:pt x="1932" y="297"/>
                    <a:pt x="1929" y="297"/>
                    <a:pt x="1928" y="297"/>
                  </a:cubicBezTo>
                  <a:cubicBezTo>
                    <a:pt x="1927" y="298"/>
                    <a:pt x="1926" y="297"/>
                    <a:pt x="1925" y="295"/>
                  </a:cubicBezTo>
                  <a:cubicBezTo>
                    <a:pt x="1923" y="293"/>
                    <a:pt x="1927" y="293"/>
                    <a:pt x="1929" y="293"/>
                  </a:cubicBezTo>
                  <a:cubicBezTo>
                    <a:pt x="1931" y="292"/>
                    <a:pt x="1927" y="288"/>
                    <a:pt x="1927" y="286"/>
                  </a:cubicBezTo>
                  <a:cubicBezTo>
                    <a:pt x="1926" y="284"/>
                    <a:pt x="1923" y="281"/>
                    <a:pt x="1924" y="281"/>
                  </a:cubicBezTo>
                  <a:cubicBezTo>
                    <a:pt x="1926" y="281"/>
                    <a:pt x="1931" y="282"/>
                    <a:pt x="1934" y="282"/>
                  </a:cubicBezTo>
                  <a:cubicBezTo>
                    <a:pt x="1937" y="282"/>
                    <a:pt x="1934" y="279"/>
                    <a:pt x="1932" y="277"/>
                  </a:cubicBezTo>
                  <a:cubicBezTo>
                    <a:pt x="1931" y="275"/>
                    <a:pt x="1937" y="279"/>
                    <a:pt x="1940" y="281"/>
                  </a:cubicBezTo>
                  <a:cubicBezTo>
                    <a:pt x="1943" y="282"/>
                    <a:pt x="1941" y="280"/>
                    <a:pt x="1942" y="277"/>
                  </a:cubicBezTo>
                  <a:cubicBezTo>
                    <a:pt x="1942" y="274"/>
                    <a:pt x="1943" y="273"/>
                    <a:pt x="1945" y="273"/>
                  </a:cubicBezTo>
                  <a:cubicBezTo>
                    <a:pt x="1948" y="272"/>
                    <a:pt x="1946" y="271"/>
                    <a:pt x="1940" y="2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8" name="Freeform 18"/>
            <p:cNvSpPr>
              <a:spLocks noChangeArrowheads="1"/>
            </p:cNvSpPr>
            <p:nvPr/>
          </p:nvSpPr>
          <p:spPr bwMode="auto">
            <a:xfrm>
              <a:off x="4915797" y="3190704"/>
              <a:ext cx="123403" cy="239727"/>
            </a:xfrm>
            <a:custGeom>
              <a:avLst/>
              <a:gdLst>
                <a:gd name="T0" fmla="*/ 117749772 w 83"/>
                <a:gd name="T1" fmla="*/ 0 h 173"/>
                <a:gd name="T2" fmla="*/ 115819950 w 83"/>
                <a:gd name="T3" fmla="*/ 19201716 h 173"/>
                <a:gd name="T4" fmla="*/ 110029093 w 83"/>
                <a:gd name="T5" fmla="*/ 32643057 h 173"/>
                <a:gd name="T6" fmla="*/ 102307025 w 83"/>
                <a:gd name="T7" fmla="*/ 44163806 h 173"/>
                <a:gd name="T8" fmla="*/ 90725291 w 83"/>
                <a:gd name="T9" fmla="*/ 49924191 h 173"/>
                <a:gd name="T10" fmla="*/ 92655135 w 83"/>
                <a:gd name="T11" fmla="*/ 61446326 h 173"/>
                <a:gd name="T12" fmla="*/ 81073400 w 83"/>
                <a:gd name="T13" fmla="*/ 72967075 h 173"/>
                <a:gd name="T14" fmla="*/ 67561865 w 83"/>
                <a:gd name="T15" fmla="*/ 84487824 h 173"/>
                <a:gd name="T16" fmla="*/ 52119118 w 83"/>
                <a:gd name="T17" fmla="*/ 82567237 h 173"/>
                <a:gd name="T18" fmla="*/ 38606183 w 83"/>
                <a:gd name="T19" fmla="*/ 90248198 h 173"/>
                <a:gd name="T20" fmla="*/ 28954293 w 83"/>
                <a:gd name="T21" fmla="*/ 96008594 h 173"/>
                <a:gd name="T22" fmla="*/ 13512930 w 83"/>
                <a:gd name="T23" fmla="*/ 122891266 h 173"/>
                <a:gd name="T24" fmla="*/ 30885504 w 83"/>
                <a:gd name="T25" fmla="*/ 182417026 h 173"/>
                <a:gd name="T26" fmla="*/ 13512930 w 83"/>
                <a:gd name="T27" fmla="*/ 211220285 h 173"/>
                <a:gd name="T28" fmla="*/ 0 w 83"/>
                <a:gd name="T29" fmla="*/ 241942744 h 173"/>
                <a:gd name="T30" fmla="*/ 7720681 w 83"/>
                <a:gd name="T31" fmla="*/ 255384080 h 173"/>
                <a:gd name="T32" fmla="*/ 9651893 w 83"/>
                <a:gd name="T33" fmla="*/ 261144454 h 173"/>
                <a:gd name="T34" fmla="*/ 15442752 w 83"/>
                <a:gd name="T35" fmla="*/ 303387662 h 173"/>
                <a:gd name="T36" fmla="*/ 28954293 w 83"/>
                <a:gd name="T37" fmla="*/ 316828998 h 173"/>
                <a:gd name="T38" fmla="*/ 44397040 w 83"/>
                <a:gd name="T39" fmla="*/ 330270334 h 173"/>
                <a:gd name="T40" fmla="*/ 79143578 w 83"/>
                <a:gd name="T41" fmla="*/ 314909797 h 173"/>
                <a:gd name="T42" fmla="*/ 92655135 w 83"/>
                <a:gd name="T43" fmla="*/ 303387662 h 173"/>
                <a:gd name="T44" fmla="*/ 110029093 w 83"/>
                <a:gd name="T45" fmla="*/ 247703118 h 173"/>
                <a:gd name="T46" fmla="*/ 127401662 w 83"/>
                <a:gd name="T47" fmla="*/ 161294686 h 173"/>
                <a:gd name="T48" fmla="*/ 140913198 w 83"/>
                <a:gd name="T49" fmla="*/ 105610142 h 173"/>
                <a:gd name="T50" fmla="*/ 140913198 w 83"/>
                <a:gd name="T51" fmla="*/ 80648036 h 173"/>
                <a:gd name="T52" fmla="*/ 152496300 w 83"/>
                <a:gd name="T53" fmla="*/ 84487824 h 173"/>
                <a:gd name="T54" fmla="*/ 146704054 w 83"/>
                <a:gd name="T55" fmla="*/ 26882682 h 173"/>
                <a:gd name="T56" fmla="*/ 117749772 w 83"/>
                <a:gd name="T57" fmla="*/ 0 h 17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3"/>
                <a:gd name="T88" fmla="*/ 0 h 173"/>
                <a:gd name="T89" fmla="*/ 83 w 83"/>
                <a:gd name="T90" fmla="*/ 173 h 17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3" h="173">
                  <a:moveTo>
                    <a:pt x="61" y="0"/>
                  </a:moveTo>
                  <a:cubicBezTo>
                    <a:pt x="58" y="0"/>
                    <a:pt x="60" y="8"/>
                    <a:pt x="60" y="10"/>
                  </a:cubicBezTo>
                  <a:cubicBezTo>
                    <a:pt x="61" y="12"/>
                    <a:pt x="59" y="16"/>
                    <a:pt x="57" y="17"/>
                  </a:cubicBezTo>
                  <a:cubicBezTo>
                    <a:pt x="56" y="18"/>
                    <a:pt x="52" y="21"/>
                    <a:pt x="53" y="23"/>
                  </a:cubicBezTo>
                  <a:cubicBezTo>
                    <a:pt x="53" y="25"/>
                    <a:pt x="51" y="23"/>
                    <a:pt x="47" y="26"/>
                  </a:cubicBezTo>
                  <a:cubicBezTo>
                    <a:pt x="42" y="29"/>
                    <a:pt x="46" y="31"/>
                    <a:pt x="48" y="32"/>
                  </a:cubicBezTo>
                  <a:cubicBezTo>
                    <a:pt x="50" y="34"/>
                    <a:pt x="46" y="35"/>
                    <a:pt x="42" y="38"/>
                  </a:cubicBezTo>
                  <a:cubicBezTo>
                    <a:pt x="37" y="40"/>
                    <a:pt x="37" y="41"/>
                    <a:pt x="35" y="44"/>
                  </a:cubicBezTo>
                  <a:cubicBezTo>
                    <a:pt x="32" y="46"/>
                    <a:pt x="31" y="45"/>
                    <a:pt x="27" y="43"/>
                  </a:cubicBezTo>
                  <a:cubicBezTo>
                    <a:pt x="24" y="42"/>
                    <a:pt x="24" y="44"/>
                    <a:pt x="20" y="47"/>
                  </a:cubicBezTo>
                  <a:cubicBezTo>
                    <a:pt x="16" y="49"/>
                    <a:pt x="15" y="48"/>
                    <a:pt x="15" y="50"/>
                  </a:cubicBezTo>
                  <a:cubicBezTo>
                    <a:pt x="15" y="52"/>
                    <a:pt x="8" y="59"/>
                    <a:pt x="7" y="64"/>
                  </a:cubicBezTo>
                  <a:cubicBezTo>
                    <a:pt x="6" y="69"/>
                    <a:pt x="14" y="90"/>
                    <a:pt x="16" y="95"/>
                  </a:cubicBezTo>
                  <a:cubicBezTo>
                    <a:pt x="18" y="101"/>
                    <a:pt x="12" y="103"/>
                    <a:pt x="7" y="110"/>
                  </a:cubicBezTo>
                  <a:cubicBezTo>
                    <a:pt x="2" y="116"/>
                    <a:pt x="0" y="121"/>
                    <a:pt x="0" y="126"/>
                  </a:cubicBezTo>
                  <a:cubicBezTo>
                    <a:pt x="0" y="130"/>
                    <a:pt x="1" y="130"/>
                    <a:pt x="4" y="133"/>
                  </a:cubicBezTo>
                  <a:cubicBezTo>
                    <a:pt x="7" y="136"/>
                    <a:pt x="3" y="134"/>
                    <a:pt x="5" y="136"/>
                  </a:cubicBezTo>
                  <a:cubicBezTo>
                    <a:pt x="7" y="139"/>
                    <a:pt x="7" y="152"/>
                    <a:pt x="8" y="158"/>
                  </a:cubicBezTo>
                  <a:cubicBezTo>
                    <a:pt x="8" y="164"/>
                    <a:pt x="13" y="165"/>
                    <a:pt x="15" y="165"/>
                  </a:cubicBezTo>
                  <a:cubicBezTo>
                    <a:pt x="18" y="165"/>
                    <a:pt x="20" y="171"/>
                    <a:pt x="23" y="172"/>
                  </a:cubicBezTo>
                  <a:cubicBezTo>
                    <a:pt x="27" y="173"/>
                    <a:pt x="38" y="166"/>
                    <a:pt x="41" y="164"/>
                  </a:cubicBezTo>
                  <a:cubicBezTo>
                    <a:pt x="43" y="163"/>
                    <a:pt x="46" y="160"/>
                    <a:pt x="48" y="158"/>
                  </a:cubicBezTo>
                  <a:cubicBezTo>
                    <a:pt x="50" y="155"/>
                    <a:pt x="53" y="137"/>
                    <a:pt x="57" y="129"/>
                  </a:cubicBezTo>
                  <a:cubicBezTo>
                    <a:pt x="60" y="121"/>
                    <a:pt x="64" y="92"/>
                    <a:pt x="66" y="84"/>
                  </a:cubicBezTo>
                  <a:cubicBezTo>
                    <a:pt x="67" y="76"/>
                    <a:pt x="72" y="57"/>
                    <a:pt x="73" y="55"/>
                  </a:cubicBezTo>
                  <a:cubicBezTo>
                    <a:pt x="74" y="52"/>
                    <a:pt x="72" y="44"/>
                    <a:pt x="73" y="42"/>
                  </a:cubicBezTo>
                  <a:cubicBezTo>
                    <a:pt x="74" y="39"/>
                    <a:pt x="76" y="45"/>
                    <a:pt x="79" y="44"/>
                  </a:cubicBezTo>
                  <a:cubicBezTo>
                    <a:pt x="83" y="44"/>
                    <a:pt x="76" y="18"/>
                    <a:pt x="76" y="14"/>
                  </a:cubicBezTo>
                  <a:cubicBezTo>
                    <a:pt x="76" y="10"/>
                    <a:pt x="65" y="0"/>
                    <a:pt x="6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89" name="Freeform 19"/>
            <p:cNvSpPr>
              <a:spLocks noChangeArrowheads="1"/>
            </p:cNvSpPr>
            <p:nvPr/>
          </p:nvSpPr>
          <p:spPr bwMode="auto">
            <a:xfrm>
              <a:off x="5477156" y="2858253"/>
              <a:ext cx="37504" cy="59932"/>
            </a:xfrm>
            <a:custGeom>
              <a:avLst/>
              <a:gdLst>
                <a:gd name="T0" fmla="*/ 19652955 w 25"/>
                <a:gd name="T1" fmla="*/ 7770253 h 43"/>
                <a:gd name="T2" fmla="*/ 9825777 w 25"/>
                <a:gd name="T3" fmla="*/ 13597596 h 43"/>
                <a:gd name="T4" fmla="*/ 3930872 w 25"/>
                <a:gd name="T5" fmla="*/ 19426329 h 43"/>
                <a:gd name="T6" fmla="*/ 1965436 w 25"/>
                <a:gd name="T7" fmla="*/ 33023925 h 43"/>
                <a:gd name="T8" fmla="*/ 23583831 w 25"/>
                <a:gd name="T9" fmla="*/ 79645440 h 43"/>
                <a:gd name="T10" fmla="*/ 41269944 w 25"/>
                <a:gd name="T11" fmla="*/ 69933672 h 43"/>
                <a:gd name="T12" fmla="*/ 47166260 w 25"/>
                <a:gd name="T13" fmla="*/ 46621526 h 43"/>
                <a:gd name="T14" fmla="*/ 19652955 w 25"/>
                <a:gd name="T15" fmla="*/ 7770253 h 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43"/>
                <a:gd name="T26" fmla="*/ 25 w 25"/>
                <a:gd name="T27" fmla="*/ 43 h 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43">
                  <a:moveTo>
                    <a:pt x="10" y="4"/>
                  </a:moveTo>
                  <a:cubicBezTo>
                    <a:pt x="4" y="0"/>
                    <a:pt x="7" y="4"/>
                    <a:pt x="5" y="7"/>
                  </a:cubicBezTo>
                  <a:cubicBezTo>
                    <a:pt x="2" y="9"/>
                    <a:pt x="0" y="7"/>
                    <a:pt x="2" y="10"/>
                  </a:cubicBezTo>
                  <a:cubicBezTo>
                    <a:pt x="4" y="14"/>
                    <a:pt x="3" y="10"/>
                    <a:pt x="1" y="17"/>
                  </a:cubicBezTo>
                  <a:cubicBezTo>
                    <a:pt x="0" y="24"/>
                    <a:pt x="5" y="43"/>
                    <a:pt x="12" y="41"/>
                  </a:cubicBezTo>
                  <a:cubicBezTo>
                    <a:pt x="15" y="39"/>
                    <a:pt x="18" y="36"/>
                    <a:pt x="21" y="36"/>
                  </a:cubicBezTo>
                  <a:cubicBezTo>
                    <a:pt x="24" y="35"/>
                    <a:pt x="25" y="28"/>
                    <a:pt x="24" y="24"/>
                  </a:cubicBezTo>
                  <a:cubicBezTo>
                    <a:pt x="24" y="19"/>
                    <a:pt x="16" y="8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0" name="Freeform 20"/>
            <p:cNvSpPr>
              <a:spLocks noChangeArrowheads="1"/>
            </p:cNvSpPr>
            <p:nvPr/>
          </p:nvSpPr>
          <p:spPr bwMode="auto">
            <a:xfrm>
              <a:off x="5727590" y="2910269"/>
              <a:ext cx="199622" cy="193364"/>
            </a:xfrm>
            <a:custGeom>
              <a:avLst/>
              <a:gdLst>
                <a:gd name="T0" fmla="*/ 248215523 w 135"/>
                <a:gd name="T1" fmla="*/ 257378587 h 139"/>
                <a:gd name="T2" fmla="*/ 255852687 w 135"/>
                <a:gd name="T3" fmla="*/ 243833375 h 139"/>
                <a:gd name="T4" fmla="*/ 250125159 w 135"/>
                <a:gd name="T5" fmla="*/ 216740169 h 139"/>
                <a:gd name="T6" fmla="*/ 246305886 w 135"/>
                <a:gd name="T7" fmla="*/ 209000048 h 139"/>
                <a:gd name="T8" fmla="*/ 250125159 w 135"/>
                <a:gd name="T9" fmla="*/ 197388475 h 139"/>
                <a:gd name="T10" fmla="*/ 246305886 w 135"/>
                <a:gd name="T11" fmla="*/ 183841873 h 139"/>
                <a:gd name="T12" fmla="*/ 225302649 w 135"/>
                <a:gd name="T13" fmla="*/ 178036738 h 139"/>
                <a:gd name="T14" fmla="*/ 210028320 w 135"/>
                <a:gd name="T15" fmla="*/ 156750014 h 139"/>
                <a:gd name="T16" fmla="*/ 196663628 w 135"/>
                <a:gd name="T17" fmla="*/ 141268381 h 139"/>
                <a:gd name="T18" fmla="*/ 198571883 w 135"/>
                <a:gd name="T19" fmla="*/ 131591839 h 139"/>
                <a:gd name="T20" fmla="*/ 181387918 w 135"/>
                <a:gd name="T21" fmla="*/ 114175175 h 139"/>
                <a:gd name="T22" fmla="*/ 179478238 w 135"/>
                <a:gd name="T23" fmla="*/ 106435054 h 139"/>
                <a:gd name="T24" fmla="*/ 168023183 w 135"/>
                <a:gd name="T25" fmla="*/ 102564994 h 139"/>
                <a:gd name="T26" fmla="*/ 160386019 w 135"/>
                <a:gd name="T27" fmla="*/ 94823482 h 139"/>
                <a:gd name="T28" fmla="*/ 152747473 w 135"/>
                <a:gd name="T29" fmla="*/ 92888451 h 139"/>
                <a:gd name="T30" fmla="*/ 143200672 w 135"/>
                <a:gd name="T31" fmla="*/ 85148309 h 139"/>
                <a:gd name="T32" fmla="*/ 120289179 w 135"/>
                <a:gd name="T33" fmla="*/ 81278248 h 139"/>
                <a:gd name="T34" fmla="*/ 106923106 w 135"/>
                <a:gd name="T35" fmla="*/ 65796615 h 139"/>
                <a:gd name="T36" fmla="*/ 95468050 w 135"/>
                <a:gd name="T37" fmla="*/ 58055103 h 139"/>
                <a:gd name="T38" fmla="*/ 66827627 w 135"/>
                <a:gd name="T39" fmla="*/ 34833338 h 139"/>
                <a:gd name="T40" fmla="*/ 45824389 w 135"/>
                <a:gd name="T41" fmla="*/ 19351699 h 139"/>
                <a:gd name="T42" fmla="*/ 19093607 w 135"/>
                <a:gd name="T43" fmla="*/ 13546608 h 139"/>
                <a:gd name="T44" fmla="*/ 1909637 w 135"/>
                <a:gd name="T45" fmla="*/ 3870062 h 139"/>
                <a:gd name="T46" fmla="*/ 13366079 w 135"/>
                <a:gd name="T47" fmla="*/ 32898307 h 139"/>
                <a:gd name="T48" fmla="*/ 30550049 w 135"/>
                <a:gd name="T49" fmla="*/ 46444921 h 139"/>
                <a:gd name="T50" fmla="*/ 38187214 w 135"/>
                <a:gd name="T51" fmla="*/ 58055103 h 139"/>
                <a:gd name="T52" fmla="*/ 57280826 w 135"/>
                <a:gd name="T53" fmla="*/ 73536736 h 139"/>
                <a:gd name="T54" fmla="*/ 66827627 w 135"/>
                <a:gd name="T55" fmla="*/ 85148309 h 139"/>
                <a:gd name="T56" fmla="*/ 85921228 w 135"/>
                <a:gd name="T57" fmla="*/ 94823482 h 139"/>
                <a:gd name="T58" fmla="*/ 99285941 w 135"/>
                <a:gd name="T59" fmla="*/ 121916687 h 139"/>
                <a:gd name="T60" fmla="*/ 114561652 w 135"/>
                <a:gd name="T61" fmla="*/ 135463290 h 139"/>
                <a:gd name="T62" fmla="*/ 127926344 w 135"/>
                <a:gd name="T63" fmla="*/ 149008502 h 139"/>
                <a:gd name="T64" fmla="*/ 147019945 w 135"/>
                <a:gd name="T65" fmla="*/ 183841873 h 139"/>
                <a:gd name="T66" fmla="*/ 185207191 w 135"/>
                <a:gd name="T67" fmla="*/ 216740169 h 139"/>
                <a:gd name="T68" fmla="*/ 215757230 w 135"/>
                <a:gd name="T69" fmla="*/ 241896954 h 139"/>
                <a:gd name="T70" fmla="*/ 238668722 w 135"/>
                <a:gd name="T71" fmla="*/ 261250038 h 139"/>
                <a:gd name="T72" fmla="*/ 232941195 w 135"/>
                <a:gd name="T73" fmla="*/ 249638466 h 139"/>
                <a:gd name="T74" fmla="*/ 248215523 w 135"/>
                <a:gd name="T75" fmla="*/ 257378587 h 1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5"/>
                <a:gd name="T115" fmla="*/ 0 h 139"/>
                <a:gd name="T116" fmla="*/ 135 w 135"/>
                <a:gd name="T117" fmla="*/ 139 h 1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5" h="139">
                  <a:moveTo>
                    <a:pt x="130" y="133"/>
                  </a:moveTo>
                  <a:cubicBezTo>
                    <a:pt x="132" y="133"/>
                    <a:pt x="135" y="131"/>
                    <a:pt x="134" y="126"/>
                  </a:cubicBezTo>
                  <a:cubicBezTo>
                    <a:pt x="134" y="122"/>
                    <a:pt x="134" y="114"/>
                    <a:pt x="131" y="112"/>
                  </a:cubicBezTo>
                  <a:cubicBezTo>
                    <a:pt x="128" y="109"/>
                    <a:pt x="126" y="109"/>
                    <a:pt x="129" y="108"/>
                  </a:cubicBezTo>
                  <a:cubicBezTo>
                    <a:pt x="132" y="107"/>
                    <a:pt x="131" y="104"/>
                    <a:pt x="131" y="102"/>
                  </a:cubicBezTo>
                  <a:cubicBezTo>
                    <a:pt x="131" y="100"/>
                    <a:pt x="134" y="97"/>
                    <a:pt x="129" y="95"/>
                  </a:cubicBezTo>
                  <a:cubicBezTo>
                    <a:pt x="125" y="93"/>
                    <a:pt x="119" y="93"/>
                    <a:pt x="118" y="92"/>
                  </a:cubicBezTo>
                  <a:cubicBezTo>
                    <a:pt x="117" y="91"/>
                    <a:pt x="114" y="84"/>
                    <a:pt x="110" y="81"/>
                  </a:cubicBezTo>
                  <a:cubicBezTo>
                    <a:pt x="106" y="78"/>
                    <a:pt x="102" y="75"/>
                    <a:pt x="103" y="73"/>
                  </a:cubicBezTo>
                  <a:cubicBezTo>
                    <a:pt x="104" y="71"/>
                    <a:pt x="105" y="70"/>
                    <a:pt x="104" y="68"/>
                  </a:cubicBezTo>
                  <a:cubicBezTo>
                    <a:pt x="104" y="66"/>
                    <a:pt x="95" y="62"/>
                    <a:pt x="95" y="59"/>
                  </a:cubicBezTo>
                  <a:cubicBezTo>
                    <a:pt x="94" y="57"/>
                    <a:pt x="97" y="56"/>
                    <a:pt x="94" y="55"/>
                  </a:cubicBezTo>
                  <a:cubicBezTo>
                    <a:pt x="91" y="54"/>
                    <a:pt x="91" y="56"/>
                    <a:pt x="88" y="53"/>
                  </a:cubicBezTo>
                  <a:cubicBezTo>
                    <a:pt x="85" y="49"/>
                    <a:pt x="86" y="49"/>
                    <a:pt x="84" y="49"/>
                  </a:cubicBezTo>
                  <a:cubicBezTo>
                    <a:pt x="82" y="49"/>
                    <a:pt x="81" y="49"/>
                    <a:pt x="80" y="48"/>
                  </a:cubicBezTo>
                  <a:cubicBezTo>
                    <a:pt x="78" y="46"/>
                    <a:pt x="76" y="44"/>
                    <a:pt x="75" y="44"/>
                  </a:cubicBezTo>
                  <a:cubicBezTo>
                    <a:pt x="74" y="44"/>
                    <a:pt x="65" y="44"/>
                    <a:pt x="63" y="42"/>
                  </a:cubicBezTo>
                  <a:cubicBezTo>
                    <a:pt x="60" y="39"/>
                    <a:pt x="57" y="35"/>
                    <a:pt x="56" y="34"/>
                  </a:cubicBezTo>
                  <a:cubicBezTo>
                    <a:pt x="54" y="34"/>
                    <a:pt x="53" y="32"/>
                    <a:pt x="50" y="30"/>
                  </a:cubicBezTo>
                  <a:cubicBezTo>
                    <a:pt x="47" y="28"/>
                    <a:pt x="38" y="24"/>
                    <a:pt x="35" y="18"/>
                  </a:cubicBezTo>
                  <a:cubicBezTo>
                    <a:pt x="31" y="13"/>
                    <a:pt x="27" y="10"/>
                    <a:pt x="24" y="10"/>
                  </a:cubicBezTo>
                  <a:cubicBezTo>
                    <a:pt x="22" y="9"/>
                    <a:pt x="14" y="9"/>
                    <a:pt x="10" y="7"/>
                  </a:cubicBezTo>
                  <a:cubicBezTo>
                    <a:pt x="7" y="5"/>
                    <a:pt x="2" y="0"/>
                    <a:pt x="1" y="2"/>
                  </a:cubicBezTo>
                  <a:cubicBezTo>
                    <a:pt x="0" y="3"/>
                    <a:pt x="5" y="15"/>
                    <a:pt x="7" y="17"/>
                  </a:cubicBezTo>
                  <a:cubicBezTo>
                    <a:pt x="10" y="20"/>
                    <a:pt x="16" y="23"/>
                    <a:pt x="16" y="24"/>
                  </a:cubicBezTo>
                  <a:cubicBezTo>
                    <a:pt x="15" y="26"/>
                    <a:pt x="15" y="27"/>
                    <a:pt x="20" y="30"/>
                  </a:cubicBezTo>
                  <a:cubicBezTo>
                    <a:pt x="25" y="32"/>
                    <a:pt x="28" y="35"/>
                    <a:pt x="30" y="38"/>
                  </a:cubicBezTo>
                  <a:cubicBezTo>
                    <a:pt x="33" y="41"/>
                    <a:pt x="31" y="43"/>
                    <a:pt x="35" y="44"/>
                  </a:cubicBezTo>
                  <a:cubicBezTo>
                    <a:pt x="39" y="44"/>
                    <a:pt x="44" y="46"/>
                    <a:pt x="45" y="49"/>
                  </a:cubicBezTo>
                  <a:cubicBezTo>
                    <a:pt x="45" y="51"/>
                    <a:pt x="46" y="59"/>
                    <a:pt x="52" y="63"/>
                  </a:cubicBezTo>
                  <a:cubicBezTo>
                    <a:pt x="58" y="67"/>
                    <a:pt x="58" y="67"/>
                    <a:pt x="60" y="70"/>
                  </a:cubicBezTo>
                  <a:cubicBezTo>
                    <a:pt x="62" y="74"/>
                    <a:pt x="61" y="74"/>
                    <a:pt x="67" y="77"/>
                  </a:cubicBezTo>
                  <a:cubicBezTo>
                    <a:pt x="72" y="80"/>
                    <a:pt x="72" y="90"/>
                    <a:pt x="77" y="95"/>
                  </a:cubicBezTo>
                  <a:cubicBezTo>
                    <a:pt x="82" y="100"/>
                    <a:pt x="94" y="110"/>
                    <a:pt x="97" y="112"/>
                  </a:cubicBezTo>
                  <a:cubicBezTo>
                    <a:pt x="100" y="114"/>
                    <a:pt x="111" y="123"/>
                    <a:pt x="113" y="125"/>
                  </a:cubicBezTo>
                  <a:cubicBezTo>
                    <a:pt x="114" y="126"/>
                    <a:pt x="127" y="139"/>
                    <a:pt x="125" y="135"/>
                  </a:cubicBezTo>
                  <a:cubicBezTo>
                    <a:pt x="123" y="132"/>
                    <a:pt x="120" y="129"/>
                    <a:pt x="122" y="129"/>
                  </a:cubicBezTo>
                  <a:cubicBezTo>
                    <a:pt x="124" y="129"/>
                    <a:pt x="128" y="132"/>
                    <a:pt x="130" y="13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1" name="Freeform 21"/>
            <p:cNvSpPr>
              <a:spLocks noChangeArrowheads="1"/>
            </p:cNvSpPr>
            <p:nvPr/>
          </p:nvSpPr>
          <p:spPr bwMode="auto">
            <a:xfrm>
              <a:off x="5919952" y="3092326"/>
              <a:ext cx="158487" cy="45231"/>
            </a:xfrm>
            <a:custGeom>
              <a:avLst/>
              <a:gdLst>
                <a:gd name="T0" fmla="*/ 199248394 w 107"/>
                <a:gd name="T1" fmla="*/ 41330161 h 33"/>
                <a:gd name="T2" fmla="*/ 187753113 w 107"/>
                <a:gd name="T3" fmla="*/ 37573248 h 33"/>
                <a:gd name="T4" fmla="*/ 180089087 w 107"/>
                <a:gd name="T5" fmla="*/ 30058052 h 33"/>
                <a:gd name="T6" fmla="*/ 180089087 w 107"/>
                <a:gd name="T7" fmla="*/ 24421998 h 33"/>
                <a:gd name="T8" fmla="*/ 180089087 w 107"/>
                <a:gd name="T9" fmla="*/ 20665080 h 33"/>
                <a:gd name="T10" fmla="*/ 137940647 w 107"/>
                <a:gd name="T11" fmla="*/ 16908168 h 33"/>
                <a:gd name="T12" fmla="*/ 116867118 w 107"/>
                <a:gd name="T13" fmla="*/ 11272114 h 33"/>
                <a:gd name="T14" fmla="*/ 95792206 w 107"/>
                <a:gd name="T15" fmla="*/ 16908168 h 33"/>
                <a:gd name="T16" fmla="*/ 74717272 w 107"/>
                <a:gd name="T17" fmla="*/ 16908168 h 33"/>
                <a:gd name="T18" fmla="*/ 47896795 w 107"/>
                <a:gd name="T19" fmla="*/ 1879142 h 33"/>
                <a:gd name="T20" fmla="*/ 34485854 w 107"/>
                <a:gd name="T21" fmla="*/ 5636057 h 33"/>
                <a:gd name="T22" fmla="*/ 15326585 w 107"/>
                <a:gd name="T23" fmla="*/ 7515198 h 33"/>
                <a:gd name="T24" fmla="*/ 5746951 w 107"/>
                <a:gd name="T25" fmla="*/ 18785939 h 33"/>
                <a:gd name="T26" fmla="*/ 26821872 w 107"/>
                <a:gd name="T27" fmla="*/ 24421998 h 33"/>
                <a:gd name="T28" fmla="*/ 22990573 w 107"/>
                <a:gd name="T29" fmla="*/ 30058052 h 33"/>
                <a:gd name="T30" fmla="*/ 53643743 w 107"/>
                <a:gd name="T31" fmla="*/ 35694106 h 33"/>
                <a:gd name="T32" fmla="*/ 93876556 w 107"/>
                <a:gd name="T33" fmla="*/ 41330161 h 33"/>
                <a:gd name="T34" fmla="*/ 120698417 w 107"/>
                <a:gd name="T35" fmla="*/ 50723138 h 33"/>
                <a:gd name="T36" fmla="*/ 174342139 w 107"/>
                <a:gd name="T37" fmla="*/ 50723138 h 33"/>
                <a:gd name="T38" fmla="*/ 199248394 w 107"/>
                <a:gd name="T39" fmla="*/ 60116105 h 33"/>
                <a:gd name="T40" fmla="*/ 199248394 w 107"/>
                <a:gd name="T41" fmla="*/ 41330161 h 3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7"/>
                <a:gd name="T64" fmla="*/ 0 h 33"/>
                <a:gd name="T65" fmla="*/ 107 w 107"/>
                <a:gd name="T66" fmla="*/ 33 h 3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7" h="33">
                  <a:moveTo>
                    <a:pt x="104" y="22"/>
                  </a:moveTo>
                  <a:cubicBezTo>
                    <a:pt x="103" y="20"/>
                    <a:pt x="99" y="20"/>
                    <a:pt x="98" y="20"/>
                  </a:cubicBezTo>
                  <a:cubicBezTo>
                    <a:pt x="96" y="20"/>
                    <a:pt x="96" y="17"/>
                    <a:pt x="94" y="16"/>
                  </a:cubicBezTo>
                  <a:cubicBezTo>
                    <a:pt x="91" y="15"/>
                    <a:pt x="93" y="13"/>
                    <a:pt x="94" y="13"/>
                  </a:cubicBezTo>
                  <a:cubicBezTo>
                    <a:pt x="95" y="13"/>
                    <a:pt x="97" y="12"/>
                    <a:pt x="94" y="11"/>
                  </a:cubicBezTo>
                  <a:cubicBezTo>
                    <a:pt x="91" y="9"/>
                    <a:pt x="77" y="10"/>
                    <a:pt x="72" y="9"/>
                  </a:cubicBezTo>
                  <a:cubicBezTo>
                    <a:pt x="67" y="7"/>
                    <a:pt x="65" y="6"/>
                    <a:pt x="61" y="6"/>
                  </a:cubicBezTo>
                  <a:cubicBezTo>
                    <a:pt x="57" y="7"/>
                    <a:pt x="55" y="10"/>
                    <a:pt x="50" y="9"/>
                  </a:cubicBezTo>
                  <a:cubicBezTo>
                    <a:pt x="45" y="9"/>
                    <a:pt x="42" y="10"/>
                    <a:pt x="39" y="9"/>
                  </a:cubicBezTo>
                  <a:cubicBezTo>
                    <a:pt x="36" y="9"/>
                    <a:pt x="29" y="2"/>
                    <a:pt x="25" y="1"/>
                  </a:cubicBezTo>
                  <a:cubicBezTo>
                    <a:pt x="22" y="0"/>
                    <a:pt x="21" y="3"/>
                    <a:pt x="18" y="3"/>
                  </a:cubicBezTo>
                  <a:cubicBezTo>
                    <a:pt x="16" y="3"/>
                    <a:pt x="9" y="3"/>
                    <a:pt x="8" y="4"/>
                  </a:cubicBezTo>
                  <a:cubicBezTo>
                    <a:pt x="7" y="5"/>
                    <a:pt x="6" y="8"/>
                    <a:pt x="3" y="10"/>
                  </a:cubicBezTo>
                  <a:cubicBezTo>
                    <a:pt x="0" y="12"/>
                    <a:pt x="9" y="12"/>
                    <a:pt x="14" y="13"/>
                  </a:cubicBezTo>
                  <a:cubicBezTo>
                    <a:pt x="18" y="14"/>
                    <a:pt x="14" y="15"/>
                    <a:pt x="12" y="16"/>
                  </a:cubicBezTo>
                  <a:cubicBezTo>
                    <a:pt x="10" y="18"/>
                    <a:pt x="24" y="19"/>
                    <a:pt x="28" y="19"/>
                  </a:cubicBezTo>
                  <a:cubicBezTo>
                    <a:pt x="32" y="20"/>
                    <a:pt x="43" y="20"/>
                    <a:pt x="49" y="22"/>
                  </a:cubicBezTo>
                  <a:cubicBezTo>
                    <a:pt x="55" y="23"/>
                    <a:pt x="55" y="24"/>
                    <a:pt x="63" y="27"/>
                  </a:cubicBezTo>
                  <a:cubicBezTo>
                    <a:pt x="72" y="30"/>
                    <a:pt x="84" y="27"/>
                    <a:pt x="91" y="27"/>
                  </a:cubicBezTo>
                  <a:cubicBezTo>
                    <a:pt x="98" y="27"/>
                    <a:pt x="96" y="29"/>
                    <a:pt x="104" y="32"/>
                  </a:cubicBezTo>
                  <a:cubicBezTo>
                    <a:pt x="107" y="33"/>
                    <a:pt x="104" y="24"/>
                    <a:pt x="104" y="2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2" name="Freeform 22"/>
            <p:cNvSpPr>
              <a:spLocks noChangeArrowheads="1"/>
            </p:cNvSpPr>
            <p:nvPr/>
          </p:nvSpPr>
          <p:spPr bwMode="auto">
            <a:xfrm>
              <a:off x="6078440" y="3125119"/>
              <a:ext cx="15727" cy="6785"/>
            </a:xfrm>
            <a:custGeom>
              <a:avLst/>
              <a:gdLst>
                <a:gd name="T0" fmla="*/ 14281476 w 11"/>
                <a:gd name="T1" fmla="*/ 9207244 h 5"/>
                <a:gd name="T2" fmla="*/ 17851510 w 11"/>
                <a:gd name="T3" fmla="*/ 3682898 h 5"/>
                <a:gd name="T4" fmla="*/ 5355052 w 11"/>
                <a:gd name="T5" fmla="*/ 1841449 h 5"/>
                <a:gd name="T6" fmla="*/ 14281476 w 11"/>
                <a:gd name="T7" fmla="*/ 9207244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5"/>
                <a:gd name="T14" fmla="*/ 11 w 1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5">
                  <a:moveTo>
                    <a:pt x="8" y="5"/>
                  </a:moveTo>
                  <a:cubicBezTo>
                    <a:pt x="11" y="5"/>
                    <a:pt x="10" y="2"/>
                    <a:pt x="10" y="2"/>
                  </a:cubicBezTo>
                  <a:cubicBezTo>
                    <a:pt x="10" y="1"/>
                    <a:pt x="5" y="0"/>
                    <a:pt x="3" y="1"/>
                  </a:cubicBezTo>
                  <a:cubicBezTo>
                    <a:pt x="0" y="2"/>
                    <a:pt x="3" y="5"/>
                    <a:pt x="8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3" name="Freeform 23"/>
            <p:cNvSpPr>
              <a:spLocks noChangeArrowheads="1"/>
            </p:cNvSpPr>
            <p:nvPr/>
          </p:nvSpPr>
          <p:spPr bwMode="auto">
            <a:xfrm>
              <a:off x="6100216" y="3130773"/>
              <a:ext cx="13308" cy="9046"/>
            </a:xfrm>
            <a:custGeom>
              <a:avLst/>
              <a:gdLst>
                <a:gd name="T0" fmla="*/ 7637085 w 9"/>
                <a:gd name="T1" fmla="*/ 13638354 h 6"/>
                <a:gd name="T2" fmla="*/ 11456320 w 9"/>
                <a:gd name="T3" fmla="*/ 0 h 6"/>
                <a:gd name="T4" fmla="*/ 7637085 w 9"/>
                <a:gd name="T5" fmla="*/ 13638354 h 6"/>
                <a:gd name="T6" fmla="*/ 0 60000 65536"/>
                <a:gd name="T7" fmla="*/ 0 60000 65536"/>
                <a:gd name="T8" fmla="*/ 0 60000 65536"/>
                <a:gd name="T9" fmla="*/ 0 w 9"/>
                <a:gd name="T10" fmla="*/ 0 h 6"/>
                <a:gd name="T11" fmla="*/ 9 w 9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6">
                  <a:moveTo>
                    <a:pt x="4" y="6"/>
                  </a:moveTo>
                  <a:cubicBezTo>
                    <a:pt x="8" y="6"/>
                    <a:pt x="9" y="0"/>
                    <a:pt x="6" y="0"/>
                  </a:cubicBezTo>
                  <a:cubicBezTo>
                    <a:pt x="2" y="0"/>
                    <a:pt x="0" y="5"/>
                    <a:pt x="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4" name="Freeform 24"/>
            <p:cNvSpPr>
              <a:spLocks noChangeArrowheads="1"/>
            </p:cNvSpPr>
            <p:nvPr/>
          </p:nvSpPr>
          <p:spPr bwMode="auto">
            <a:xfrm>
              <a:off x="6117154" y="3130773"/>
              <a:ext cx="19357" cy="6785"/>
            </a:xfrm>
            <a:custGeom>
              <a:avLst/>
              <a:gdLst>
                <a:gd name="T0" fmla="*/ 3872438 w 13"/>
                <a:gd name="T1" fmla="*/ 5524346 h 5"/>
                <a:gd name="T2" fmla="*/ 19362187 w 13"/>
                <a:gd name="T3" fmla="*/ 9207244 h 5"/>
                <a:gd name="T4" fmla="*/ 15489751 w 13"/>
                <a:gd name="T5" fmla="*/ 1841449 h 5"/>
                <a:gd name="T6" fmla="*/ 3872438 w 13"/>
                <a:gd name="T7" fmla="*/ 5524346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5"/>
                <a:gd name="T14" fmla="*/ 13 w 13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5">
                  <a:moveTo>
                    <a:pt x="2" y="3"/>
                  </a:moveTo>
                  <a:cubicBezTo>
                    <a:pt x="0" y="5"/>
                    <a:pt x="7" y="5"/>
                    <a:pt x="10" y="5"/>
                  </a:cubicBezTo>
                  <a:cubicBezTo>
                    <a:pt x="13" y="5"/>
                    <a:pt x="11" y="2"/>
                    <a:pt x="8" y="1"/>
                  </a:cubicBezTo>
                  <a:cubicBezTo>
                    <a:pt x="4" y="0"/>
                    <a:pt x="3" y="1"/>
                    <a:pt x="2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5" name="Freeform 25"/>
            <p:cNvSpPr>
              <a:spLocks noChangeArrowheads="1"/>
            </p:cNvSpPr>
            <p:nvPr/>
          </p:nvSpPr>
          <p:spPr bwMode="auto">
            <a:xfrm>
              <a:off x="6124413" y="3127380"/>
              <a:ext cx="29035" cy="10177"/>
            </a:xfrm>
            <a:custGeom>
              <a:avLst/>
              <a:gdLst>
                <a:gd name="T0" fmla="*/ 29447444 w 20"/>
                <a:gd name="T1" fmla="*/ 12946415 h 8"/>
                <a:gd name="T2" fmla="*/ 36809981 w 20"/>
                <a:gd name="T3" fmla="*/ 6473844 h 8"/>
                <a:gd name="T4" fmla="*/ 14723722 w 20"/>
                <a:gd name="T5" fmla="*/ 1618143 h 8"/>
                <a:gd name="T6" fmla="*/ 29447444 w 20"/>
                <a:gd name="T7" fmla="*/ 12946415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8"/>
                <a:gd name="T14" fmla="*/ 20 w 20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8">
                  <a:moveTo>
                    <a:pt x="16" y="8"/>
                  </a:moveTo>
                  <a:cubicBezTo>
                    <a:pt x="17" y="8"/>
                    <a:pt x="19" y="6"/>
                    <a:pt x="20" y="4"/>
                  </a:cubicBezTo>
                  <a:cubicBezTo>
                    <a:pt x="20" y="2"/>
                    <a:pt x="16" y="2"/>
                    <a:pt x="8" y="1"/>
                  </a:cubicBezTo>
                  <a:cubicBezTo>
                    <a:pt x="0" y="0"/>
                    <a:pt x="14" y="8"/>
                    <a:pt x="16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6" name="Freeform 26"/>
            <p:cNvSpPr>
              <a:spLocks noChangeArrowheads="1"/>
            </p:cNvSpPr>
            <p:nvPr/>
          </p:nvSpPr>
          <p:spPr bwMode="auto">
            <a:xfrm>
              <a:off x="6155869" y="3143211"/>
              <a:ext cx="36295" cy="21485"/>
            </a:xfrm>
            <a:custGeom>
              <a:avLst/>
              <a:gdLst>
                <a:gd name="T0" fmla="*/ 14724049 w 25"/>
                <a:gd name="T1" fmla="*/ 2051102 h 15"/>
                <a:gd name="T2" fmla="*/ 9202360 w 25"/>
                <a:gd name="T3" fmla="*/ 8205838 h 15"/>
                <a:gd name="T4" fmla="*/ 36812154 w 25"/>
                <a:gd name="T5" fmla="*/ 26670051 h 15"/>
                <a:gd name="T6" fmla="*/ 42333840 w 25"/>
                <a:gd name="T7" fmla="*/ 20515311 h 15"/>
                <a:gd name="T8" fmla="*/ 14724049 w 25"/>
                <a:gd name="T9" fmla="*/ 2051102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15"/>
                <a:gd name="T17" fmla="*/ 25 w 25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15">
                  <a:moveTo>
                    <a:pt x="8" y="1"/>
                  </a:moveTo>
                  <a:cubicBezTo>
                    <a:pt x="4" y="0"/>
                    <a:pt x="0" y="2"/>
                    <a:pt x="5" y="4"/>
                  </a:cubicBezTo>
                  <a:cubicBezTo>
                    <a:pt x="10" y="6"/>
                    <a:pt x="14" y="11"/>
                    <a:pt x="20" y="13"/>
                  </a:cubicBezTo>
                  <a:cubicBezTo>
                    <a:pt x="25" y="15"/>
                    <a:pt x="23" y="11"/>
                    <a:pt x="23" y="10"/>
                  </a:cubicBezTo>
                  <a:cubicBezTo>
                    <a:pt x="23" y="9"/>
                    <a:pt x="13" y="2"/>
                    <a:pt x="8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7" name="Freeform 27"/>
            <p:cNvSpPr>
              <a:spLocks noChangeArrowheads="1"/>
            </p:cNvSpPr>
            <p:nvPr/>
          </p:nvSpPr>
          <p:spPr bwMode="auto">
            <a:xfrm>
              <a:off x="6164338" y="3128511"/>
              <a:ext cx="58072" cy="11308"/>
            </a:xfrm>
            <a:custGeom>
              <a:avLst/>
              <a:gdLst>
                <a:gd name="T0" fmla="*/ 58085169 w 39"/>
                <a:gd name="T1" fmla="*/ 13985168 h 8"/>
                <a:gd name="T2" fmla="*/ 71638000 w 39"/>
                <a:gd name="T3" fmla="*/ 5993240 h 8"/>
                <a:gd name="T4" fmla="*/ 52275820 w 39"/>
                <a:gd name="T5" fmla="*/ 5993240 h 8"/>
                <a:gd name="T6" fmla="*/ 21297707 w 39"/>
                <a:gd name="T7" fmla="*/ 3995964 h 8"/>
                <a:gd name="T8" fmla="*/ 3872437 w 39"/>
                <a:gd name="T9" fmla="*/ 9989202 h 8"/>
                <a:gd name="T10" fmla="*/ 32915021 w 39"/>
                <a:gd name="T11" fmla="*/ 15983856 h 8"/>
                <a:gd name="T12" fmla="*/ 58085169 w 39"/>
                <a:gd name="T13" fmla="*/ 1398516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8"/>
                <a:gd name="T23" fmla="*/ 39 w 3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8">
                  <a:moveTo>
                    <a:pt x="30" y="7"/>
                  </a:moveTo>
                  <a:cubicBezTo>
                    <a:pt x="31" y="7"/>
                    <a:pt x="35" y="5"/>
                    <a:pt x="37" y="3"/>
                  </a:cubicBezTo>
                  <a:cubicBezTo>
                    <a:pt x="39" y="1"/>
                    <a:pt x="32" y="2"/>
                    <a:pt x="27" y="3"/>
                  </a:cubicBezTo>
                  <a:cubicBezTo>
                    <a:pt x="23" y="5"/>
                    <a:pt x="17" y="3"/>
                    <a:pt x="11" y="2"/>
                  </a:cubicBezTo>
                  <a:cubicBezTo>
                    <a:pt x="5" y="0"/>
                    <a:pt x="4" y="2"/>
                    <a:pt x="2" y="5"/>
                  </a:cubicBezTo>
                  <a:cubicBezTo>
                    <a:pt x="0" y="7"/>
                    <a:pt x="13" y="7"/>
                    <a:pt x="17" y="8"/>
                  </a:cubicBezTo>
                  <a:cubicBezTo>
                    <a:pt x="20" y="8"/>
                    <a:pt x="28" y="7"/>
                    <a:pt x="30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8" name="Freeform 28"/>
            <p:cNvSpPr>
              <a:spLocks noChangeArrowheads="1"/>
            </p:cNvSpPr>
            <p:nvPr/>
          </p:nvSpPr>
          <p:spPr bwMode="auto">
            <a:xfrm>
              <a:off x="6230878" y="3131903"/>
              <a:ext cx="54442" cy="26008"/>
            </a:xfrm>
            <a:custGeom>
              <a:avLst/>
              <a:gdLst>
                <a:gd name="T0" fmla="*/ 18906248 w 37"/>
                <a:gd name="T1" fmla="*/ 35490802 h 18"/>
                <a:gd name="T2" fmla="*/ 22687501 w 37"/>
                <a:gd name="T3" fmla="*/ 35490802 h 18"/>
                <a:gd name="T4" fmla="*/ 24578126 w 37"/>
                <a:gd name="T5" fmla="*/ 35490802 h 18"/>
                <a:gd name="T6" fmla="*/ 26468750 w 37"/>
                <a:gd name="T7" fmla="*/ 33402938 h 18"/>
                <a:gd name="T8" fmla="*/ 28359374 w 37"/>
                <a:gd name="T9" fmla="*/ 31315075 h 18"/>
                <a:gd name="T10" fmla="*/ 32140622 w 37"/>
                <a:gd name="T11" fmla="*/ 29227211 h 18"/>
                <a:gd name="T12" fmla="*/ 34031247 w 37"/>
                <a:gd name="T13" fmla="*/ 27140793 h 18"/>
                <a:gd name="T14" fmla="*/ 35921871 w 37"/>
                <a:gd name="T15" fmla="*/ 25052929 h 18"/>
                <a:gd name="T16" fmla="*/ 35921871 w 37"/>
                <a:gd name="T17" fmla="*/ 25052929 h 18"/>
                <a:gd name="T18" fmla="*/ 37812495 w 37"/>
                <a:gd name="T19" fmla="*/ 22965060 h 18"/>
                <a:gd name="T20" fmla="*/ 41593744 w 37"/>
                <a:gd name="T21" fmla="*/ 18789333 h 18"/>
                <a:gd name="T22" fmla="*/ 43484368 w 37"/>
                <a:gd name="T23" fmla="*/ 16701469 h 18"/>
                <a:gd name="T24" fmla="*/ 45375003 w 37"/>
                <a:gd name="T25" fmla="*/ 14613606 h 18"/>
                <a:gd name="T26" fmla="*/ 47265627 w 37"/>
                <a:gd name="T27" fmla="*/ 14613606 h 18"/>
                <a:gd name="T28" fmla="*/ 49156251 w 37"/>
                <a:gd name="T29" fmla="*/ 12525742 h 18"/>
                <a:gd name="T30" fmla="*/ 62390621 w 37"/>
                <a:gd name="T31" fmla="*/ 4175729 h 18"/>
                <a:gd name="T32" fmla="*/ 28359374 w 37"/>
                <a:gd name="T33" fmla="*/ 8351457 h 18"/>
                <a:gd name="T34" fmla="*/ 26468750 w 37"/>
                <a:gd name="T35" fmla="*/ 10437876 h 18"/>
                <a:gd name="T36" fmla="*/ 24578126 w 37"/>
                <a:gd name="T37" fmla="*/ 12525742 h 18"/>
                <a:gd name="T38" fmla="*/ 22687501 w 37"/>
                <a:gd name="T39" fmla="*/ 14613606 h 18"/>
                <a:gd name="T40" fmla="*/ 17015623 w 37"/>
                <a:gd name="T41" fmla="*/ 18789333 h 18"/>
                <a:gd name="T42" fmla="*/ 15124999 w 37"/>
                <a:gd name="T43" fmla="*/ 20877196 h 18"/>
                <a:gd name="T44" fmla="*/ 9453124 w 37"/>
                <a:gd name="T45" fmla="*/ 25052929 h 18"/>
                <a:gd name="T46" fmla="*/ 18906248 w 37"/>
                <a:gd name="T47" fmla="*/ 35490802 h 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7"/>
                <a:gd name="T73" fmla="*/ 0 h 18"/>
                <a:gd name="T74" fmla="*/ 37 w 37"/>
                <a:gd name="T75" fmla="*/ 18 h 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7" h="18">
                  <a:moveTo>
                    <a:pt x="10" y="17"/>
                  </a:moveTo>
                  <a:cubicBezTo>
                    <a:pt x="10" y="18"/>
                    <a:pt x="11" y="17"/>
                    <a:pt x="12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17"/>
                    <a:pt x="14" y="16"/>
                    <a:pt x="14" y="16"/>
                  </a:cubicBezTo>
                  <a:cubicBezTo>
                    <a:pt x="15" y="16"/>
                    <a:pt x="15" y="16"/>
                    <a:pt x="15" y="15"/>
                  </a:cubicBezTo>
                  <a:cubicBezTo>
                    <a:pt x="16" y="15"/>
                    <a:pt x="16" y="15"/>
                    <a:pt x="17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3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2" y="9"/>
                  </a:cubicBezTo>
                  <a:cubicBezTo>
                    <a:pt x="22" y="9"/>
                    <a:pt x="23" y="8"/>
                    <a:pt x="23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4" y="7"/>
                    <a:pt x="24" y="7"/>
                    <a:pt x="25" y="7"/>
                  </a:cubicBezTo>
                  <a:cubicBezTo>
                    <a:pt x="25" y="6"/>
                    <a:pt x="25" y="6"/>
                    <a:pt x="26" y="6"/>
                  </a:cubicBezTo>
                  <a:cubicBezTo>
                    <a:pt x="27" y="6"/>
                    <a:pt x="37" y="4"/>
                    <a:pt x="33" y="2"/>
                  </a:cubicBezTo>
                  <a:cubicBezTo>
                    <a:pt x="28" y="0"/>
                    <a:pt x="16" y="2"/>
                    <a:pt x="15" y="4"/>
                  </a:cubicBezTo>
                  <a:cubicBezTo>
                    <a:pt x="15" y="5"/>
                    <a:pt x="15" y="5"/>
                    <a:pt x="14" y="5"/>
                  </a:cubicBezTo>
                  <a:cubicBezTo>
                    <a:pt x="14" y="6"/>
                    <a:pt x="14" y="6"/>
                    <a:pt x="13" y="6"/>
                  </a:cubicBezTo>
                  <a:cubicBezTo>
                    <a:pt x="13" y="6"/>
                    <a:pt x="12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9"/>
                    <a:pt x="8" y="9"/>
                    <a:pt x="8" y="10"/>
                  </a:cubicBezTo>
                  <a:cubicBezTo>
                    <a:pt x="7" y="10"/>
                    <a:pt x="6" y="11"/>
                    <a:pt x="5" y="12"/>
                  </a:cubicBezTo>
                  <a:cubicBezTo>
                    <a:pt x="0" y="16"/>
                    <a:pt x="4" y="17"/>
                    <a:pt x="10" y="1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199" name="Freeform 29"/>
            <p:cNvSpPr>
              <a:spLocks noChangeArrowheads="1"/>
            </p:cNvSpPr>
            <p:nvPr/>
          </p:nvSpPr>
          <p:spPr bwMode="auto">
            <a:xfrm>
              <a:off x="6131672" y="2981509"/>
              <a:ext cx="90737" cy="102901"/>
            </a:xfrm>
            <a:custGeom>
              <a:avLst/>
              <a:gdLst>
                <a:gd name="T0" fmla="*/ 25117897 w 61"/>
                <a:gd name="T1" fmla="*/ 27071306 h 74"/>
                <a:gd name="T2" fmla="*/ 38644303 w 61"/>
                <a:gd name="T3" fmla="*/ 25137046 h 74"/>
                <a:gd name="T4" fmla="*/ 59897910 w 61"/>
                <a:gd name="T5" fmla="*/ 23204177 h 74"/>
                <a:gd name="T6" fmla="*/ 81151506 w 61"/>
                <a:gd name="T7" fmla="*/ 27071306 h 74"/>
                <a:gd name="T8" fmla="*/ 98542223 w 61"/>
                <a:gd name="T9" fmla="*/ 25137046 h 74"/>
                <a:gd name="T10" fmla="*/ 113999384 w 61"/>
                <a:gd name="T11" fmla="*/ 11601393 h 74"/>
                <a:gd name="T12" fmla="*/ 113999384 w 61"/>
                <a:gd name="T13" fmla="*/ 0 h 74"/>
                <a:gd name="T14" fmla="*/ 100474368 w 61"/>
                <a:gd name="T15" fmla="*/ 13535653 h 74"/>
                <a:gd name="T16" fmla="*/ 73422925 w 61"/>
                <a:gd name="T17" fmla="*/ 11601393 h 74"/>
                <a:gd name="T18" fmla="*/ 44440738 w 61"/>
                <a:gd name="T19" fmla="*/ 7734261 h 74"/>
                <a:gd name="T20" fmla="*/ 30915722 w 61"/>
                <a:gd name="T21" fmla="*/ 7734261 h 74"/>
                <a:gd name="T22" fmla="*/ 21253601 w 61"/>
                <a:gd name="T23" fmla="*/ 17402782 h 74"/>
                <a:gd name="T24" fmla="*/ 9660728 w 61"/>
                <a:gd name="T25" fmla="*/ 42539823 h 74"/>
                <a:gd name="T26" fmla="*/ 3864292 w 61"/>
                <a:gd name="T27" fmla="*/ 56075481 h 74"/>
                <a:gd name="T28" fmla="*/ 3864292 w 61"/>
                <a:gd name="T29" fmla="*/ 77345387 h 74"/>
                <a:gd name="T30" fmla="*/ 1932146 w 61"/>
                <a:gd name="T31" fmla="*/ 94748186 h 74"/>
                <a:gd name="T32" fmla="*/ 19321456 w 61"/>
                <a:gd name="T33" fmla="*/ 106349574 h 74"/>
                <a:gd name="T34" fmla="*/ 23185752 w 61"/>
                <a:gd name="T35" fmla="*/ 129553740 h 74"/>
                <a:gd name="T36" fmla="*/ 25117897 w 61"/>
                <a:gd name="T37" fmla="*/ 141155127 h 74"/>
                <a:gd name="T38" fmla="*/ 42508593 w 61"/>
                <a:gd name="T39" fmla="*/ 139222258 h 74"/>
                <a:gd name="T40" fmla="*/ 36712158 w 61"/>
                <a:gd name="T41" fmla="*/ 106349574 h 74"/>
                <a:gd name="T42" fmla="*/ 38644303 w 61"/>
                <a:gd name="T43" fmla="*/ 87013906 h 74"/>
                <a:gd name="T44" fmla="*/ 52169329 w 61"/>
                <a:gd name="T45" fmla="*/ 87013906 h 74"/>
                <a:gd name="T46" fmla="*/ 52169329 w 61"/>
                <a:gd name="T47" fmla="*/ 102482444 h 74"/>
                <a:gd name="T48" fmla="*/ 61830055 w 61"/>
                <a:gd name="T49" fmla="*/ 119885221 h 74"/>
                <a:gd name="T50" fmla="*/ 69558635 w 61"/>
                <a:gd name="T51" fmla="*/ 127620870 h 74"/>
                <a:gd name="T52" fmla="*/ 77287215 w 61"/>
                <a:gd name="T53" fmla="*/ 123752350 h 74"/>
                <a:gd name="T54" fmla="*/ 85015796 w 61"/>
                <a:gd name="T55" fmla="*/ 117952352 h 74"/>
                <a:gd name="T56" fmla="*/ 75355070 w 61"/>
                <a:gd name="T57" fmla="*/ 104416704 h 74"/>
                <a:gd name="T58" fmla="*/ 77287215 w 61"/>
                <a:gd name="T59" fmla="*/ 92815317 h 74"/>
                <a:gd name="T60" fmla="*/ 69558635 w 61"/>
                <a:gd name="T61" fmla="*/ 81212517 h 74"/>
                <a:gd name="T62" fmla="*/ 57965764 w 61"/>
                <a:gd name="T63" fmla="*/ 69611129 h 74"/>
                <a:gd name="T64" fmla="*/ 65694345 w 61"/>
                <a:gd name="T65" fmla="*/ 54142612 h 74"/>
                <a:gd name="T66" fmla="*/ 79219360 w 61"/>
                <a:gd name="T67" fmla="*/ 46406963 h 74"/>
                <a:gd name="T68" fmla="*/ 73422925 w 61"/>
                <a:gd name="T69" fmla="*/ 40606954 h 74"/>
                <a:gd name="T70" fmla="*/ 48305039 w 61"/>
                <a:gd name="T71" fmla="*/ 50274092 h 74"/>
                <a:gd name="T72" fmla="*/ 30915722 w 61"/>
                <a:gd name="T73" fmla="*/ 56075481 h 74"/>
                <a:gd name="T74" fmla="*/ 21253601 w 61"/>
                <a:gd name="T75" fmla="*/ 40606954 h 74"/>
                <a:gd name="T76" fmla="*/ 25117897 w 61"/>
                <a:gd name="T77" fmla="*/ 27071306 h 7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1"/>
                <a:gd name="T118" fmla="*/ 0 h 74"/>
                <a:gd name="T119" fmla="*/ 61 w 61"/>
                <a:gd name="T120" fmla="*/ 74 h 7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1" h="74">
                  <a:moveTo>
                    <a:pt x="13" y="14"/>
                  </a:moveTo>
                  <a:cubicBezTo>
                    <a:pt x="13" y="12"/>
                    <a:pt x="17" y="12"/>
                    <a:pt x="20" y="13"/>
                  </a:cubicBezTo>
                  <a:cubicBezTo>
                    <a:pt x="23" y="13"/>
                    <a:pt x="29" y="13"/>
                    <a:pt x="31" y="12"/>
                  </a:cubicBezTo>
                  <a:cubicBezTo>
                    <a:pt x="32" y="11"/>
                    <a:pt x="38" y="13"/>
                    <a:pt x="42" y="14"/>
                  </a:cubicBezTo>
                  <a:cubicBezTo>
                    <a:pt x="46" y="15"/>
                    <a:pt x="48" y="14"/>
                    <a:pt x="51" y="13"/>
                  </a:cubicBezTo>
                  <a:cubicBezTo>
                    <a:pt x="53" y="11"/>
                    <a:pt x="58" y="7"/>
                    <a:pt x="59" y="6"/>
                  </a:cubicBezTo>
                  <a:cubicBezTo>
                    <a:pt x="60" y="4"/>
                    <a:pt x="61" y="0"/>
                    <a:pt x="59" y="0"/>
                  </a:cubicBezTo>
                  <a:cubicBezTo>
                    <a:pt x="56" y="0"/>
                    <a:pt x="54" y="5"/>
                    <a:pt x="52" y="7"/>
                  </a:cubicBezTo>
                  <a:cubicBezTo>
                    <a:pt x="50" y="9"/>
                    <a:pt x="42" y="6"/>
                    <a:pt x="38" y="6"/>
                  </a:cubicBezTo>
                  <a:cubicBezTo>
                    <a:pt x="34" y="6"/>
                    <a:pt x="29" y="6"/>
                    <a:pt x="23" y="4"/>
                  </a:cubicBezTo>
                  <a:cubicBezTo>
                    <a:pt x="17" y="2"/>
                    <a:pt x="17" y="1"/>
                    <a:pt x="16" y="4"/>
                  </a:cubicBezTo>
                  <a:cubicBezTo>
                    <a:pt x="14" y="7"/>
                    <a:pt x="14" y="6"/>
                    <a:pt x="11" y="9"/>
                  </a:cubicBezTo>
                  <a:cubicBezTo>
                    <a:pt x="8" y="11"/>
                    <a:pt x="8" y="20"/>
                    <a:pt x="5" y="22"/>
                  </a:cubicBezTo>
                  <a:cubicBezTo>
                    <a:pt x="2" y="24"/>
                    <a:pt x="4" y="27"/>
                    <a:pt x="2" y="29"/>
                  </a:cubicBezTo>
                  <a:cubicBezTo>
                    <a:pt x="0" y="31"/>
                    <a:pt x="3" y="35"/>
                    <a:pt x="2" y="40"/>
                  </a:cubicBezTo>
                  <a:cubicBezTo>
                    <a:pt x="1" y="45"/>
                    <a:pt x="0" y="44"/>
                    <a:pt x="1" y="49"/>
                  </a:cubicBezTo>
                  <a:cubicBezTo>
                    <a:pt x="2" y="55"/>
                    <a:pt x="6" y="53"/>
                    <a:pt x="10" y="55"/>
                  </a:cubicBezTo>
                  <a:cubicBezTo>
                    <a:pt x="13" y="56"/>
                    <a:pt x="14" y="63"/>
                    <a:pt x="12" y="67"/>
                  </a:cubicBezTo>
                  <a:cubicBezTo>
                    <a:pt x="10" y="72"/>
                    <a:pt x="10" y="72"/>
                    <a:pt x="13" y="73"/>
                  </a:cubicBezTo>
                  <a:cubicBezTo>
                    <a:pt x="15" y="74"/>
                    <a:pt x="21" y="73"/>
                    <a:pt x="22" y="72"/>
                  </a:cubicBezTo>
                  <a:cubicBezTo>
                    <a:pt x="23" y="72"/>
                    <a:pt x="19" y="57"/>
                    <a:pt x="19" y="55"/>
                  </a:cubicBezTo>
                  <a:cubicBezTo>
                    <a:pt x="18" y="53"/>
                    <a:pt x="19" y="46"/>
                    <a:pt x="20" y="45"/>
                  </a:cubicBezTo>
                  <a:cubicBezTo>
                    <a:pt x="20" y="45"/>
                    <a:pt x="29" y="44"/>
                    <a:pt x="27" y="45"/>
                  </a:cubicBezTo>
                  <a:cubicBezTo>
                    <a:pt x="26" y="47"/>
                    <a:pt x="24" y="51"/>
                    <a:pt x="27" y="53"/>
                  </a:cubicBezTo>
                  <a:cubicBezTo>
                    <a:pt x="31" y="56"/>
                    <a:pt x="31" y="60"/>
                    <a:pt x="32" y="62"/>
                  </a:cubicBezTo>
                  <a:cubicBezTo>
                    <a:pt x="33" y="63"/>
                    <a:pt x="34" y="66"/>
                    <a:pt x="36" y="66"/>
                  </a:cubicBezTo>
                  <a:cubicBezTo>
                    <a:pt x="38" y="67"/>
                    <a:pt x="40" y="65"/>
                    <a:pt x="40" y="64"/>
                  </a:cubicBezTo>
                  <a:cubicBezTo>
                    <a:pt x="40" y="63"/>
                    <a:pt x="43" y="62"/>
                    <a:pt x="44" y="61"/>
                  </a:cubicBezTo>
                  <a:cubicBezTo>
                    <a:pt x="46" y="61"/>
                    <a:pt x="43" y="57"/>
                    <a:pt x="39" y="54"/>
                  </a:cubicBezTo>
                  <a:cubicBezTo>
                    <a:pt x="36" y="51"/>
                    <a:pt x="39" y="49"/>
                    <a:pt x="40" y="48"/>
                  </a:cubicBezTo>
                  <a:cubicBezTo>
                    <a:pt x="41" y="47"/>
                    <a:pt x="42" y="42"/>
                    <a:pt x="36" y="42"/>
                  </a:cubicBezTo>
                  <a:cubicBezTo>
                    <a:pt x="30" y="41"/>
                    <a:pt x="31" y="38"/>
                    <a:pt x="30" y="36"/>
                  </a:cubicBezTo>
                  <a:cubicBezTo>
                    <a:pt x="30" y="35"/>
                    <a:pt x="33" y="29"/>
                    <a:pt x="34" y="28"/>
                  </a:cubicBezTo>
                  <a:cubicBezTo>
                    <a:pt x="35" y="26"/>
                    <a:pt x="39" y="25"/>
                    <a:pt x="41" y="24"/>
                  </a:cubicBezTo>
                  <a:cubicBezTo>
                    <a:pt x="44" y="22"/>
                    <a:pt x="44" y="20"/>
                    <a:pt x="38" y="21"/>
                  </a:cubicBezTo>
                  <a:cubicBezTo>
                    <a:pt x="33" y="21"/>
                    <a:pt x="26" y="23"/>
                    <a:pt x="25" y="26"/>
                  </a:cubicBezTo>
                  <a:cubicBezTo>
                    <a:pt x="24" y="29"/>
                    <a:pt x="20" y="29"/>
                    <a:pt x="16" y="29"/>
                  </a:cubicBezTo>
                  <a:cubicBezTo>
                    <a:pt x="13" y="29"/>
                    <a:pt x="10" y="23"/>
                    <a:pt x="11" y="21"/>
                  </a:cubicBezTo>
                  <a:cubicBezTo>
                    <a:pt x="12" y="20"/>
                    <a:pt x="14" y="16"/>
                    <a:pt x="13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0" name="Freeform 30"/>
            <p:cNvSpPr>
              <a:spLocks noChangeArrowheads="1"/>
            </p:cNvSpPr>
            <p:nvPr/>
          </p:nvSpPr>
          <p:spPr bwMode="auto">
            <a:xfrm>
              <a:off x="5965925" y="2897831"/>
              <a:ext cx="159697" cy="165095"/>
            </a:xfrm>
            <a:custGeom>
              <a:avLst/>
              <a:gdLst>
                <a:gd name="T0" fmla="*/ 21003162 w 108"/>
                <a:gd name="T1" fmla="*/ 167453500 h 119"/>
                <a:gd name="T2" fmla="*/ 63008111 w 108"/>
                <a:gd name="T3" fmla="*/ 207872674 h 119"/>
                <a:gd name="T4" fmla="*/ 91648424 w 108"/>
                <a:gd name="T5" fmla="*/ 209796932 h 119"/>
                <a:gd name="T6" fmla="*/ 127925851 w 108"/>
                <a:gd name="T7" fmla="*/ 223270900 h 119"/>
                <a:gd name="T8" fmla="*/ 160384019 w 108"/>
                <a:gd name="T9" fmla="*/ 204022771 h 119"/>
                <a:gd name="T10" fmla="*/ 181387219 w 108"/>
                <a:gd name="T11" fmla="*/ 144355467 h 119"/>
                <a:gd name="T12" fmla="*/ 200480747 w 108"/>
                <a:gd name="T13" fmla="*/ 121258821 h 119"/>
                <a:gd name="T14" fmla="*/ 179477547 w 108"/>
                <a:gd name="T15" fmla="*/ 94312272 h 119"/>
                <a:gd name="T16" fmla="*/ 168021154 w 108"/>
                <a:gd name="T17" fmla="*/ 69291347 h 119"/>
                <a:gd name="T18" fmla="*/ 166111525 w 108"/>
                <a:gd name="T19" fmla="*/ 67365701 h 119"/>
                <a:gd name="T20" fmla="*/ 164203278 w 108"/>
                <a:gd name="T21" fmla="*/ 65441443 h 119"/>
                <a:gd name="T22" fmla="*/ 164203278 w 108"/>
                <a:gd name="T23" fmla="*/ 61591540 h 119"/>
                <a:gd name="T24" fmla="*/ 189024354 w 108"/>
                <a:gd name="T25" fmla="*/ 34644980 h 119"/>
                <a:gd name="T26" fmla="*/ 150837255 w 108"/>
                <a:gd name="T27" fmla="*/ 17322490 h 119"/>
                <a:gd name="T28" fmla="*/ 131743727 w 108"/>
                <a:gd name="T29" fmla="*/ 0 h 119"/>
                <a:gd name="T30" fmla="*/ 112650200 w 108"/>
                <a:gd name="T31" fmla="*/ 36570625 h 119"/>
                <a:gd name="T32" fmla="*/ 106922694 w 108"/>
                <a:gd name="T33" fmla="*/ 44269044 h 119"/>
                <a:gd name="T34" fmla="*/ 103104817 w 108"/>
                <a:gd name="T35" fmla="*/ 42344786 h 119"/>
                <a:gd name="T36" fmla="*/ 101195188 w 108"/>
                <a:gd name="T37" fmla="*/ 42344786 h 119"/>
                <a:gd name="T38" fmla="*/ 87829144 w 108"/>
                <a:gd name="T39" fmla="*/ 51968862 h 119"/>
                <a:gd name="T40" fmla="*/ 87829144 w 108"/>
                <a:gd name="T41" fmla="*/ 61591540 h 119"/>
                <a:gd name="T42" fmla="*/ 80192010 w 108"/>
                <a:gd name="T43" fmla="*/ 69291347 h 119"/>
                <a:gd name="T44" fmla="*/ 78282380 w 108"/>
                <a:gd name="T45" fmla="*/ 71215605 h 119"/>
                <a:gd name="T46" fmla="*/ 76372751 w 108"/>
                <a:gd name="T47" fmla="*/ 73139863 h 119"/>
                <a:gd name="T48" fmla="*/ 74464504 w 108"/>
                <a:gd name="T49" fmla="*/ 75065508 h 119"/>
                <a:gd name="T50" fmla="*/ 72554875 w 108"/>
                <a:gd name="T51" fmla="*/ 75065508 h 119"/>
                <a:gd name="T52" fmla="*/ 43914572 w 108"/>
                <a:gd name="T53" fmla="*/ 86613831 h 119"/>
                <a:gd name="T54" fmla="*/ 19093533 w 108"/>
                <a:gd name="T55" fmla="*/ 113560402 h 119"/>
                <a:gd name="T56" fmla="*/ 11456398 w 108"/>
                <a:gd name="T57" fmla="*/ 109710498 h 119"/>
                <a:gd name="T58" fmla="*/ 9546767 w 108"/>
                <a:gd name="T59" fmla="*/ 107786240 h 119"/>
                <a:gd name="T60" fmla="*/ 3819260 w 108"/>
                <a:gd name="T61" fmla="*/ 105860595 h 119"/>
                <a:gd name="T62" fmla="*/ 15274275 w 108"/>
                <a:gd name="T63" fmla="*/ 163603597 h 11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8"/>
                <a:gd name="T97" fmla="*/ 0 h 119"/>
                <a:gd name="T98" fmla="*/ 108 w 108"/>
                <a:gd name="T99" fmla="*/ 119 h 11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8" h="119">
                  <a:moveTo>
                    <a:pt x="8" y="85"/>
                  </a:moveTo>
                  <a:cubicBezTo>
                    <a:pt x="11" y="85"/>
                    <a:pt x="11" y="84"/>
                    <a:pt x="11" y="87"/>
                  </a:cubicBezTo>
                  <a:cubicBezTo>
                    <a:pt x="12" y="91"/>
                    <a:pt x="17" y="104"/>
                    <a:pt x="18" y="105"/>
                  </a:cubicBezTo>
                  <a:cubicBezTo>
                    <a:pt x="19" y="105"/>
                    <a:pt x="33" y="107"/>
                    <a:pt x="33" y="108"/>
                  </a:cubicBezTo>
                  <a:cubicBezTo>
                    <a:pt x="34" y="108"/>
                    <a:pt x="32" y="110"/>
                    <a:pt x="36" y="110"/>
                  </a:cubicBezTo>
                  <a:cubicBezTo>
                    <a:pt x="39" y="111"/>
                    <a:pt x="47" y="111"/>
                    <a:pt x="48" y="109"/>
                  </a:cubicBezTo>
                  <a:cubicBezTo>
                    <a:pt x="48" y="107"/>
                    <a:pt x="47" y="108"/>
                    <a:pt x="53" y="110"/>
                  </a:cubicBezTo>
                  <a:cubicBezTo>
                    <a:pt x="58" y="112"/>
                    <a:pt x="67" y="114"/>
                    <a:pt x="67" y="116"/>
                  </a:cubicBezTo>
                  <a:cubicBezTo>
                    <a:pt x="68" y="118"/>
                    <a:pt x="69" y="119"/>
                    <a:pt x="74" y="117"/>
                  </a:cubicBezTo>
                  <a:cubicBezTo>
                    <a:pt x="79" y="114"/>
                    <a:pt x="84" y="111"/>
                    <a:pt x="84" y="106"/>
                  </a:cubicBezTo>
                  <a:cubicBezTo>
                    <a:pt x="84" y="100"/>
                    <a:pt x="82" y="96"/>
                    <a:pt x="86" y="92"/>
                  </a:cubicBezTo>
                  <a:cubicBezTo>
                    <a:pt x="89" y="89"/>
                    <a:pt x="94" y="82"/>
                    <a:pt x="95" y="75"/>
                  </a:cubicBezTo>
                  <a:cubicBezTo>
                    <a:pt x="97" y="68"/>
                    <a:pt x="95" y="66"/>
                    <a:pt x="101" y="66"/>
                  </a:cubicBezTo>
                  <a:cubicBezTo>
                    <a:pt x="106" y="66"/>
                    <a:pt x="108" y="65"/>
                    <a:pt x="105" y="63"/>
                  </a:cubicBezTo>
                  <a:cubicBezTo>
                    <a:pt x="101" y="60"/>
                    <a:pt x="91" y="56"/>
                    <a:pt x="93" y="54"/>
                  </a:cubicBezTo>
                  <a:cubicBezTo>
                    <a:pt x="95" y="52"/>
                    <a:pt x="95" y="51"/>
                    <a:pt x="94" y="49"/>
                  </a:cubicBezTo>
                  <a:cubicBezTo>
                    <a:pt x="92" y="48"/>
                    <a:pt x="81" y="37"/>
                    <a:pt x="82" y="37"/>
                  </a:cubicBezTo>
                  <a:cubicBezTo>
                    <a:pt x="83" y="37"/>
                    <a:pt x="89" y="37"/>
                    <a:pt x="88" y="36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3"/>
                    <a:pt x="85" y="32"/>
                    <a:pt x="85" y="32"/>
                  </a:cubicBezTo>
                  <a:cubicBezTo>
                    <a:pt x="85" y="32"/>
                    <a:pt x="86" y="32"/>
                    <a:pt x="86" y="32"/>
                  </a:cubicBezTo>
                  <a:cubicBezTo>
                    <a:pt x="88" y="31"/>
                    <a:pt x="97" y="30"/>
                    <a:pt x="95" y="28"/>
                  </a:cubicBezTo>
                  <a:cubicBezTo>
                    <a:pt x="92" y="25"/>
                    <a:pt x="104" y="20"/>
                    <a:pt x="99" y="18"/>
                  </a:cubicBezTo>
                  <a:cubicBezTo>
                    <a:pt x="96" y="18"/>
                    <a:pt x="91" y="14"/>
                    <a:pt x="86" y="13"/>
                  </a:cubicBezTo>
                  <a:cubicBezTo>
                    <a:pt x="82" y="12"/>
                    <a:pt x="78" y="11"/>
                    <a:pt x="79" y="9"/>
                  </a:cubicBezTo>
                  <a:cubicBezTo>
                    <a:pt x="79" y="8"/>
                    <a:pt x="79" y="5"/>
                    <a:pt x="76" y="3"/>
                  </a:cubicBezTo>
                  <a:cubicBezTo>
                    <a:pt x="74" y="1"/>
                    <a:pt x="70" y="0"/>
                    <a:pt x="69" y="0"/>
                  </a:cubicBezTo>
                  <a:cubicBezTo>
                    <a:pt x="67" y="1"/>
                    <a:pt x="62" y="14"/>
                    <a:pt x="61" y="14"/>
                  </a:cubicBezTo>
                  <a:cubicBezTo>
                    <a:pt x="60" y="14"/>
                    <a:pt x="58" y="18"/>
                    <a:pt x="59" y="19"/>
                  </a:cubicBezTo>
                  <a:cubicBezTo>
                    <a:pt x="59" y="20"/>
                    <a:pt x="58" y="23"/>
                    <a:pt x="57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2"/>
                    <a:pt x="55" y="22"/>
                    <a:pt x="55" y="22"/>
                  </a:cubicBezTo>
                  <a:cubicBezTo>
                    <a:pt x="55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2" y="22"/>
                    <a:pt x="52" y="22"/>
                  </a:cubicBezTo>
                  <a:cubicBezTo>
                    <a:pt x="51" y="23"/>
                    <a:pt x="48" y="27"/>
                    <a:pt x="46" y="27"/>
                  </a:cubicBezTo>
                  <a:cubicBezTo>
                    <a:pt x="44" y="27"/>
                    <a:pt x="48" y="31"/>
                    <a:pt x="46" y="3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5" y="32"/>
                    <a:pt x="44" y="34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6" y="39"/>
                    <a:pt x="38" y="43"/>
                    <a:pt x="37" y="44"/>
                  </a:cubicBezTo>
                  <a:cubicBezTo>
                    <a:pt x="35" y="44"/>
                    <a:pt x="25" y="45"/>
                    <a:pt x="23" y="45"/>
                  </a:cubicBezTo>
                  <a:cubicBezTo>
                    <a:pt x="21" y="45"/>
                    <a:pt x="20" y="59"/>
                    <a:pt x="19" y="59"/>
                  </a:cubicBezTo>
                  <a:cubicBezTo>
                    <a:pt x="18" y="59"/>
                    <a:pt x="12" y="60"/>
                    <a:pt x="10" y="59"/>
                  </a:cubicBezTo>
                  <a:cubicBezTo>
                    <a:pt x="10" y="59"/>
                    <a:pt x="10" y="59"/>
                    <a:pt x="9" y="59"/>
                  </a:cubicBezTo>
                  <a:cubicBezTo>
                    <a:pt x="9" y="58"/>
                    <a:pt x="8" y="58"/>
                    <a:pt x="6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6"/>
                    <a:pt x="5" y="56"/>
                    <a:pt x="5" y="56"/>
                  </a:cubicBezTo>
                  <a:cubicBezTo>
                    <a:pt x="5" y="56"/>
                    <a:pt x="4" y="56"/>
                    <a:pt x="4" y="55"/>
                  </a:cubicBezTo>
                  <a:cubicBezTo>
                    <a:pt x="4" y="55"/>
                    <a:pt x="3" y="55"/>
                    <a:pt x="2" y="55"/>
                  </a:cubicBezTo>
                  <a:cubicBezTo>
                    <a:pt x="0" y="55"/>
                    <a:pt x="1" y="66"/>
                    <a:pt x="1" y="69"/>
                  </a:cubicBezTo>
                  <a:cubicBezTo>
                    <a:pt x="2" y="71"/>
                    <a:pt x="5" y="85"/>
                    <a:pt x="8" y="8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1" name="Freeform 31"/>
            <p:cNvSpPr>
              <a:spLocks noChangeArrowheads="1"/>
            </p:cNvSpPr>
            <p:nvPr/>
          </p:nvSpPr>
          <p:spPr bwMode="auto">
            <a:xfrm>
              <a:off x="5905435" y="2701074"/>
              <a:ext cx="35085" cy="32793"/>
            </a:xfrm>
            <a:custGeom>
              <a:avLst/>
              <a:gdLst>
                <a:gd name="T0" fmla="*/ 41056266 w 24"/>
                <a:gd name="T1" fmla="*/ 20328807 h 23"/>
                <a:gd name="T2" fmla="*/ 39190197 w 24"/>
                <a:gd name="T3" fmla="*/ 4066332 h 23"/>
                <a:gd name="T4" fmla="*/ 24260277 w 24"/>
                <a:gd name="T5" fmla="*/ 4066332 h 23"/>
                <a:gd name="T6" fmla="*/ 5598210 w 24"/>
                <a:gd name="T7" fmla="*/ 16262477 h 23"/>
                <a:gd name="T8" fmla="*/ 7464280 w 24"/>
                <a:gd name="T9" fmla="*/ 40657615 h 23"/>
                <a:gd name="T10" fmla="*/ 37324128 w 24"/>
                <a:gd name="T11" fmla="*/ 32526379 h 23"/>
                <a:gd name="T12" fmla="*/ 41056266 w 24"/>
                <a:gd name="T13" fmla="*/ 20328807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3"/>
                <a:gd name="T23" fmla="*/ 24 w 24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3">
                  <a:moveTo>
                    <a:pt x="22" y="10"/>
                  </a:moveTo>
                  <a:cubicBezTo>
                    <a:pt x="23" y="9"/>
                    <a:pt x="24" y="5"/>
                    <a:pt x="21" y="2"/>
                  </a:cubicBezTo>
                  <a:cubicBezTo>
                    <a:pt x="18" y="0"/>
                    <a:pt x="17" y="1"/>
                    <a:pt x="13" y="2"/>
                  </a:cubicBezTo>
                  <a:cubicBezTo>
                    <a:pt x="9" y="3"/>
                    <a:pt x="6" y="6"/>
                    <a:pt x="3" y="8"/>
                  </a:cubicBezTo>
                  <a:cubicBezTo>
                    <a:pt x="0" y="10"/>
                    <a:pt x="1" y="19"/>
                    <a:pt x="4" y="20"/>
                  </a:cubicBezTo>
                  <a:cubicBezTo>
                    <a:pt x="12" y="23"/>
                    <a:pt x="19" y="17"/>
                    <a:pt x="20" y="16"/>
                  </a:cubicBezTo>
                  <a:cubicBezTo>
                    <a:pt x="21" y="15"/>
                    <a:pt x="21" y="11"/>
                    <a:pt x="22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2" name="Freeform 32"/>
            <p:cNvSpPr>
              <a:spLocks noChangeArrowheads="1"/>
            </p:cNvSpPr>
            <p:nvPr/>
          </p:nvSpPr>
          <p:spPr bwMode="auto">
            <a:xfrm>
              <a:off x="6067551" y="2623050"/>
              <a:ext cx="26616" cy="55408"/>
            </a:xfrm>
            <a:custGeom>
              <a:avLst/>
              <a:gdLst>
                <a:gd name="T0" fmla="*/ 22911258 w 18"/>
                <a:gd name="T1" fmla="*/ 67157262 h 40"/>
                <a:gd name="T2" fmla="*/ 28640107 w 18"/>
                <a:gd name="T3" fmla="*/ 40294078 h 40"/>
                <a:gd name="T4" fmla="*/ 32457957 w 18"/>
                <a:gd name="T5" fmla="*/ 17269287 h 40"/>
                <a:gd name="T6" fmla="*/ 24820874 w 18"/>
                <a:gd name="T7" fmla="*/ 3837004 h 40"/>
                <a:gd name="T8" fmla="*/ 5727469 w 18"/>
                <a:gd name="T9" fmla="*/ 19187788 h 40"/>
                <a:gd name="T10" fmla="*/ 1909617 w 18"/>
                <a:gd name="T11" fmla="*/ 46050978 h 40"/>
                <a:gd name="T12" fmla="*/ 17183787 w 18"/>
                <a:gd name="T13" fmla="*/ 70994265 h 40"/>
                <a:gd name="T14" fmla="*/ 22911258 w 18"/>
                <a:gd name="T15" fmla="*/ 6715726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"/>
                <a:gd name="T25" fmla="*/ 0 h 40"/>
                <a:gd name="T26" fmla="*/ 18 w 18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" h="40">
                  <a:moveTo>
                    <a:pt x="12" y="35"/>
                  </a:moveTo>
                  <a:cubicBezTo>
                    <a:pt x="13" y="31"/>
                    <a:pt x="14" y="23"/>
                    <a:pt x="15" y="21"/>
                  </a:cubicBezTo>
                  <a:cubicBezTo>
                    <a:pt x="17" y="20"/>
                    <a:pt x="18" y="12"/>
                    <a:pt x="17" y="9"/>
                  </a:cubicBezTo>
                  <a:cubicBezTo>
                    <a:pt x="15" y="7"/>
                    <a:pt x="14" y="4"/>
                    <a:pt x="13" y="2"/>
                  </a:cubicBezTo>
                  <a:cubicBezTo>
                    <a:pt x="11" y="0"/>
                    <a:pt x="3" y="9"/>
                    <a:pt x="3" y="10"/>
                  </a:cubicBezTo>
                  <a:cubicBezTo>
                    <a:pt x="2" y="12"/>
                    <a:pt x="0" y="21"/>
                    <a:pt x="1" y="24"/>
                  </a:cubicBezTo>
                  <a:cubicBezTo>
                    <a:pt x="2" y="27"/>
                    <a:pt x="6" y="34"/>
                    <a:pt x="9" y="37"/>
                  </a:cubicBezTo>
                  <a:cubicBezTo>
                    <a:pt x="11" y="40"/>
                    <a:pt x="11" y="40"/>
                    <a:pt x="12" y="3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3" name="Freeform 33"/>
            <p:cNvSpPr>
              <a:spLocks noChangeArrowheads="1"/>
            </p:cNvSpPr>
            <p:nvPr/>
          </p:nvSpPr>
          <p:spPr bwMode="auto">
            <a:xfrm>
              <a:off x="6177646" y="2495271"/>
              <a:ext cx="39924" cy="45231"/>
            </a:xfrm>
            <a:custGeom>
              <a:avLst/>
              <a:gdLst>
                <a:gd name="T0" fmla="*/ 13364556 w 27"/>
                <a:gd name="T1" fmla="*/ 3756914 h 33"/>
                <a:gd name="T2" fmla="*/ 3819234 w 27"/>
                <a:gd name="T3" fmla="*/ 11272114 h 33"/>
                <a:gd name="T4" fmla="*/ 1909617 w 27"/>
                <a:gd name="T5" fmla="*/ 20665080 h 33"/>
                <a:gd name="T6" fmla="*/ 13364556 w 27"/>
                <a:gd name="T7" fmla="*/ 30058052 h 33"/>
                <a:gd name="T8" fmla="*/ 13364556 w 27"/>
                <a:gd name="T9" fmla="*/ 18785939 h 33"/>
                <a:gd name="T10" fmla="*/ 21003022 w 27"/>
                <a:gd name="T11" fmla="*/ 24421998 h 33"/>
                <a:gd name="T12" fmla="*/ 19093405 w 27"/>
                <a:gd name="T13" fmla="*/ 39451019 h 33"/>
                <a:gd name="T14" fmla="*/ 19093405 w 27"/>
                <a:gd name="T15" fmla="*/ 48845367 h 33"/>
                <a:gd name="T16" fmla="*/ 28640111 w 27"/>
                <a:gd name="T17" fmla="*/ 60116105 h 33"/>
                <a:gd name="T18" fmla="*/ 30548345 w 27"/>
                <a:gd name="T19" fmla="*/ 52602279 h 33"/>
                <a:gd name="T20" fmla="*/ 38186811 w 27"/>
                <a:gd name="T21" fmla="*/ 61995246 h 33"/>
                <a:gd name="T22" fmla="*/ 45823905 w 27"/>
                <a:gd name="T23" fmla="*/ 54480050 h 33"/>
                <a:gd name="T24" fmla="*/ 45823905 w 27"/>
                <a:gd name="T25" fmla="*/ 41330161 h 33"/>
                <a:gd name="T26" fmla="*/ 49641756 w 27"/>
                <a:gd name="T27" fmla="*/ 22544227 h 33"/>
                <a:gd name="T28" fmla="*/ 40095045 w 27"/>
                <a:gd name="T29" fmla="*/ 9392969 h 33"/>
                <a:gd name="T30" fmla="*/ 34367578 w 27"/>
                <a:gd name="T31" fmla="*/ 3756914 h 33"/>
                <a:gd name="T32" fmla="*/ 22911262 w 27"/>
                <a:gd name="T33" fmla="*/ 1879142 h 33"/>
                <a:gd name="T34" fmla="*/ 13364556 w 27"/>
                <a:gd name="T35" fmla="*/ 3756914 h 3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7"/>
                <a:gd name="T55" fmla="*/ 0 h 33"/>
                <a:gd name="T56" fmla="*/ 27 w 27"/>
                <a:gd name="T57" fmla="*/ 33 h 3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7" h="33">
                  <a:moveTo>
                    <a:pt x="7" y="2"/>
                  </a:moveTo>
                  <a:cubicBezTo>
                    <a:pt x="6" y="4"/>
                    <a:pt x="3" y="5"/>
                    <a:pt x="2" y="6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1" y="12"/>
                    <a:pt x="6" y="16"/>
                    <a:pt x="7" y="16"/>
                  </a:cubicBezTo>
                  <a:cubicBezTo>
                    <a:pt x="8" y="16"/>
                    <a:pt x="6" y="10"/>
                    <a:pt x="7" y="10"/>
                  </a:cubicBezTo>
                  <a:cubicBezTo>
                    <a:pt x="8" y="9"/>
                    <a:pt x="9" y="12"/>
                    <a:pt x="11" y="13"/>
                  </a:cubicBezTo>
                  <a:cubicBezTo>
                    <a:pt x="13" y="15"/>
                    <a:pt x="11" y="19"/>
                    <a:pt x="10" y="21"/>
                  </a:cubicBezTo>
                  <a:cubicBezTo>
                    <a:pt x="9" y="22"/>
                    <a:pt x="10" y="24"/>
                    <a:pt x="10" y="26"/>
                  </a:cubicBezTo>
                  <a:cubicBezTo>
                    <a:pt x="11" y="28"/>
                    <a:pt x="13" y="32"/>
                    <a:pt x="15" y="32"/>
                  </a:cubicBezTo>
                  <a:cubicBezTo>
                    <a:pt x="16" y="33"/>
                    <a:pt x="15" y="29"/>
                    <a:pt x="16" y="28"/>
                  </a:cubicBezTo>
                  <a:cubicBezTo>
                    <a:pt x="17" y="28"/>
                    <a:pt x="18" y="33"/>
                    <a:pt x="20" y="33"/>
                  </a:cubicBezTo>
                  <a:cubicBezTo>
                    <a:pt x="21" y="33"/>
                    <a:pt x="22" y="30"/>
                    <a:pt x="24" y="29"/>
                  </a:cubicBezTo>
                  <a:cubicBezTo>
                    <a:pt x="25" y="28"/>
                    <a:pt x="24" y="24"/>
                    <a:pt x="24" y="22"/>
                  </a:cubicBezTo>
                  <a:cubicBezTo>
                    <a:pt x="23" y="19"/>
                    <a:pt x="25" y="14"/>
                    <a:pt x="26" y="12"/>
                  </a:cubicBezTo>
                  <a:cubicBezTo>
                    <a:pt x="27" y="10"/>
                    <a:pt x="22" y="8"/>
                    <a:pt x="21" y="5"/>
                  </a:cubicBezTo>
                  <a:cubicBezTo>
                    <a:pt x="21" y="3"/>
                    <a:pt x="20" y="1"/>
                    <a:pt x="18" y="2"/>
                  </a:cubicBezTo>
                  <a:cubicBezTo>
                    <a:pt x="16" y="3"/>
                    <a:pt x="14" y="3"/>
                    <a:pt x="12" y="1"/>
                  </a:cubicBezTo>
                  <a:cubicBezTo>
                    <a:pt x="10" y="0"/>
                    <a:pt x="8" y="0"/>
                    <a:pt x="7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4" name="Freeform 34"/>
            <p:cNvSpPr>
              <a:spLocks noChangeArrowheads="1"/>
            </p:cNvSpPr>
            <p:nvPr/>
          </p:nvSpPr>
          <p:spPr bwMode="auto">
            <a:xfrm>
              <a:off x="6217570" y="2488486"/>
              <a:ext cx="37504" cy="30531"/>
            </a:xfrm>
            <a:custGeom>
              <a:avLst/>
              <a:gdLst>
                <a:gd name="T0" fmla="*/ 25547864 w 25"/>
                <a:gd name="T1" fmla="*/ 21185737 h 22"/>
                <a:gd name="T2" fmla="*/ 41269944 w 25"/>
                <a:gd name="T3" fmla="*/ 21185737 h 22"/>
                <a:gd name="T4" fmla="*/ 45200814 w 25"/>
                <a:gd name="T5" fmla="*/ 5777299 h 22"/>
                <a:gd name="T6" fmla="*/ 31444170 w 25"/>
                <a:gd name="T7" fmla="*/ 0 h 22"/>
                <a:gd name="T8" fmla="*/ 21618390 w 25"/>
                <a:gd name="T9" fmla="*/ 11555985 h 22"/>
                <a:gd name="T10" fmla="*/ 9825777 w 25"/>
                <a:gd name="T11" fmla="*/ 9629754 h 22"/>
                <a:gd name="T12" fmla="*/ 0 w 25"/>
                <a:gd name="T13" fmla="*/ 23110582 h 22"/>
                <a:gd name="T14" fmla="*/ 5896308 w 25"/>
                <a:gd name="T15" fmla="*/ 25036810 h 22"/>
                <a:gd name="T16" fmla="*/ 15722085 w 25"/>
                <a:gd name="T17" fmla="*/ 38517630 h 22"/>
                <a:gd name="T18" fmla="*/ 25547864 w 25"/>
                <a:gd name="T19" fmla="*/ 21185737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2"/>
                <a:gd name="T32" fmla="*/ 25 w 25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2">
                  <a:moveTo>
                    <a:pt x="13" y="11"/>
                  </a:moveTo>
                  <a:cubicBezTo>
                    <a:pt x="14" y="9"/>
                    <a:pt x="19" y="11"/>
                    <a:pt x="21" y="11"/>
                  </a:cubicBezTo>
                  <a:cubicBezTo>
                    <a:pt x="22" y="11"/>
                    <a:pt x="25" y="4"/>
                    <a:pt x="23" y="3"/>
                  </a:cubicBezTo>
                  <a:cubicBezTo>
                    <a:pt x="21" y="2"/>
                    <a:pt x="18" y="0"/>
                    <a:pt x="16" y="0"/>
                  </a:cubicBezTo>
                  <a:cubicBezTo>
                    <a:pt x="13" y="1"/>
                    <a:pt x="14" y="5"/>
                    <a:pt x="11" y="6"/>
                  </a:cubicBezTo>
                  <a:cubicBezTo>
                    <a:pt x="8" y="6"/>
                    <a:pt x="6" y="4"/>
                    <a:pt x="5" y="5"/>
                  </a:cubicBezTo>
                  <a:cubicBezTo>
                    <a:pt x="3" y="7"/>
                    <a:pt x="1" y="11"/>
                    <a:pt x="0" y="12"/>
                  </a:cubicBezTo>
                  <a:cubicBezTo>
                    <a:pt x="0" y="13"/>
                    <a:pt x="1" y="13"/>
                    <a:pt x="3" y="13"/>
                  </a:cubicBezTo>
                  <a:cubicBezTo>
                    <a:pt x="5" y="14"/>
                    <a:pt x="5" y="19"/>
                    <a:pt x="8" y="20"/>
                  </a:cubicBezTo>
                  <a:cubicBezTo>
                    <a:pt x="11" y="22"/>
                    <a:pt x="12" y="13"/>
                    <a:pt x="13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5" name="Freeform 35"/>
            <p:cNvSpPr>
              <a:spLocks noChangeArrowheads="1"/>
            </p:cNvSpPr>
            <p:nvPr/>
          </p:nvSpPr>
          <p:spPr bwMode="auto">
            <a:xfrm>
              <a:off x="6190954" y="2376539"/>
              <a:ext cx="147599" cy="126648"/>
            </a:xfrm>
            <a:custGeom>
              <a:avLst/>
              <a:gdLst>
                <a:gd name="T0" fmla="*/ 81803714 w 100"/>
                <a:gd name="T1" fmla="*/ 125073161 h 92"/>
                <a:gd name="T2" fmla="*/ 58975258 w 100"/>
                <a:gd name="T3" fmla="*/ 126968751 h 92"/>
                <a:gd name="T4" fmla="*/ 22828467 w 100"/>
                <a:gd name="T5" fmla="*/ 140233748 h 92"/>
                <a:gd name="T6" fmla="*/ 3805434 w 100"/>
                <a:gd name="T7" fmla="*/ 157289924 h 92"/>
                <a:gd name="T8" fmla="*/ 26633899 w 100"/>
                <a:gd name="T9" fmla="*/ 159184137 h 92"/>
                <a:gd name="T10" fmla="*/ 45658313 w 100"/>
                <a:gd name="T11" fmla="*/ 157289924 h 92"/>
                <a:gd name="T12" fmla="*/ 60877284 w 100"/>
                <a:gd name="T13" fmla="*/ 149708942 h 92"/>
                <a:gd name="T14" fmla="*/ 87511173 w 100"/>
                <a:gd name="T15" fmla="*/ 149708942 h 92"/>
                <a:gd name="T16" fmla="*/ 89413200 w 100"/>
                <a:gd name="T17" fmla="*/ 166765118 h 92"/>
                <a:gd name="T18" fmla="*/ 112243057 w 100"/>
                <a:gd name="T19" fmla="*/ 159184137 h 92"/>
                <a:gd name="T20" fmla="*/ 119852542 w 100"/>
                <a:gd name="T21" fmla="*/ 145919140 h 92"/>
                <a:gd name="T22" fmla="*/ 136973540 w 100"/>
                <a:gd name="T23" fmla="*/ 149708942 h 92"/>
                <a:gd name="T24" fmla="*/ 152192510 w 100"/>
                <a:gd name="T25" fmla="*/ 140233748 h 92"/>
                <a:gd name="T26" fmla="*/ 161705402 w 100"/>
                <a:gd name="T27" fmla="*/ 132654143 h 92"/>
                <a:gd name="T28" fmla="*/ 171216914 w 100"/>
                <a:gd name="T29" fmla="*/ 123178948 h 92"/>
                <a:gd name="T30" fmla="*/ 171216914 w 100"/>
                <a:gd name="T31" fmla="*/ 138338158 h 92"/>
                <a:gd name="T32" fmla="*/ 182631875 w 100"/>
                <a:gd name="T33" fmla="*/ 130758553 h 92"/>
                <a:gd name="T34" fmla="*/ 182631875 w 100"/>
                <a:gd name="T35" fmla="*/ 109912575 h 92"/>
                <a:gd name="T36" fmla="*/ 176924373 w 100"/>
                <a:gd name="T37" fmla="*/ 72011775 h 92"/>
                <a:gd name="T38" fmla="*/ 184533901 w 100"/>
                <a:gd name="T39" fmla="*/ 66326383 h 92"/>
                <a:gd name="T40" fmla="*/ 186435928 w 100"/>
                <a:gd name="T41" fmla="*/ 43586181 h 92"/>
                <a:gd name="T42" fmla="*/ 165509455 w 100"/>
                <a:gd name="T43" fmla="*/ 3789804 h 92"/>
                <a:gd name="T44" fmla="*/ 155997943 w 100"/>
                <a:gd name="T45" fmla="*/ 3789804 h 92"/>
                <a:gd name="T46" fmla="*/ 163607428 w 100"/>
                <a:gd name="T47" fmla="*/ 11370789 h 92"/>
                <a:gd name="T48" fmla="*/ 152192510 w 100"/>
                <a:gd name="T49" fmla="*/ 7579608 h 92"/>
                <a:gd name="T50" fmla="*/ 146486431 w 100"/>
                <a:gd name="T51" fmla="*/ 9475197 h 92"/>
                <a:gd name="T52" fmla="*/ 148388457 w 100"/>
                <a:gd name="T53" fmla="*/ 24635792 h 92"/>
                <a:gd name="T54" fmla="*/ 152192510 w 100"/>
                <a:gd name="T55" fmla="*/ 36006576 h 92"/>
                <a:gd name="T56" fmla="*/ 146486431 w 100"/>
                <a:gd name="T57" fmla="*/ 73907365 h 92"/>
                <a:gd name="T58" fmla="*/ 117949136 w 100"/>
                <a:gd name="T59" fmla="*/ 98543167 h 92"/>
                <a:gd name="T60" fmla="*/ 106535598 w 100"/>
                <a:gd name="T61" fmla="*/ 94751988 h 92"/>
                <a:gd name="T62" fmla="*/ 98926112 w 100"/>
                <a:gd name="T63" fmla="*/ 90962186 h 92"/>
                <a:gd name="T64" fmla="*/ 93218653 w 100"/>
                <a:gd name="T65" fmla="*/ 115597967 h 92"/>
                <a:gd name="T66" fmla="*/ 89413200 w 100"/>
                <a:gd name="T67" fmla="*/ 128862964 h 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0"/>
                <a:gd name="T103" fmla="*/ 0 h 92"/>
                <a:gd name="T104" fmla="*/ 100 w 100"/>
                <a:gd name="T105" fmla="*/ 92 h 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0" h="92">
                  <a:moveTo>
                    <a:pt x="47" y="68"/>
                  </a:moveTo>
                  <a:cubicBezTo>
                    <a:pt x="45" y="68"/>
                    <a:pt x="45" y="66"/>
                    <a:pt x="43" y="66"/>
                  </a:cubicBezTo>
                  <a:cubicBezTo>
                    <a:pt x="42" y="65"/>
                    <a:pt x="42" y="65"/>
                    <a:pt x="37" y="65"/>
                  </a:cubicBezTo>
                  <a:cubicBezTo>
                    <a:pt x="33" y="65"/>
                    <a:pt x="33" y="66"/>
                    <a:pt x="31" y="67"/>
                  </a:cubicBezTo>
                  <a:cubicBezTo>
                    <a:pt x="29" y="68"/>
                    <a:pt x="21" y="67"/>
                    <a:pt x="19" y="68"/>
                  </a:cubicBezTo>
                  <a:cubicBezTo>
                    <a:pt x="16" y="69"/>
                    <a:pt x="14" y="73"/>
                    <a:pt x="12" y="74"/>
                  </a:cubicBezTo>
                  <a:cubicBezTo>
                    <a:pt x="10" y="76"/>
                    <a:pt x="9" y="79"/>
                    <a:pt x="7" y="80"/>
                  </a:cubicBezTo>
                  <a:cubicBezTo>
                    <a:pt x="6" y="81"/>
                    <a:pt x="3" y="80"/>
                    <a:pt x="2" y="83"/>
                  </a:cubicBezTo>
                  <a:cubicBezTo>
                    <a:pt x="0" y="86"/>
                    <a:pt x="5" y="84"/>
                    <a:pt x="9" y="84"/>
                  </a:cubicBezTo>
                  <a:cubicBezTo>
                    <a:pt x="12" y="84"/>
                    <a:pt x="13" y="84"/>
                    <a:pt x="14" y="84"/>
                  </a:cubicBezTo>
                  <a:cubicBezTo>
                    <a:pt x="14" y="83"/>
                    <a:pt x="17" y="82"/>
                    <a:pt x="18" y="83"/>
                  </a:cubicBezTo>
                  <a:cubicBezTo>
                    <a:pt x="20" y="84"/>
                    <a:pt x="23" y="83"/>
                    <a:pt x="24" y="83"/>
                  </a:cubicBezTo>
                  <a:cubicBezTo>
                    <a:pt x="25" y="83"/>
                    <a:pt x="25" y="80"/>
                    <a:pt x="27" y="80"/>
                  </a:cubicBezTo>
                  <a:cubicBezTo>
                    <a:pt x="29" y="81"/>
                    <a:pt x="31" y="79"/>
                    <a:pt x="32" y="79"/>
                  </a:cubicBezTo>
                  <a:cubicBezTo>
                    <a:pt x="33" y="78"/>
                    <a:pt x="37" y="77"/>
                    <a:pt x="39" y="77"/>
                  </a:cubicBezTo>
                  <a:cubicBezTo>
                    <a:pt x="40" y="77"/>
                    <a:pt x="43" y="77"/>
                    <a:pt x="46" y="79"/>
                  </a:cubicBezTo>
                  <a:cubicBezTo>
                    <a:pt x="48" y="80"/>
                    <a:pt x="46" y="82"/>
                    <a:pt x="45" y="83"/>
                  </a:cubicBezTo>
                  <a:cubicBezTo>
                    <a:pt x="44" y="84"/>
                    <a:pt x="45" y="86"/>
                    <a:pt x="47" y="88"/>
                  </a:cubicBezTo>
                  <a:cubicBezTo>
                    <a:pt x="49" y="90"/>
                    <a:pt x="50" y="91"/>
                    <a:pt x="53" y="91"/>
                  </a:cubicBezTo>
                  <a:cubicBezTo>
                    <a:pt x="56" y="92"/>
                    <a:pt x="57" y="86"/>
                    <a:pt x="59" y="84"/>
                  </a:cubicBezTo>
                  <a:cubicBezTo>
                    <a:pt x="60" y="83"/>
                    <a:pt x="61" y="83"/>
                    <a:pt x="62" y="82"/>
                  </a:cubicBezTo>
                  <a:cubicBezTo>
                    <a:pt x="63" y="82"/>
                    <a:pt x="62" y="78"/>
                    <a:pt x="63" y="77"/>
                  </a:cubicBezTo>
                  <a:cubicBezTo>
                    <a:pt x="63" y="77"/>
                    <a:pt x="65" y="79"/>
                    <a:pt x="66" y="79"/>
                  </a:cubicBezTo>
                  <a:cubicBezTo>
                    <a:pt x="67" y="79"/>
                    <a:pt x="70" y="79"/>
                    <a:pt x="72" y="79"/>
                  </a:cubicBezTo>
                  <a:cubicBezTo>
                    <a:pt x="73" y="79"/>
                    <a:pt x="77" y="77"/>
                    <a:pt x="78" y="76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1" y="73"/>
                    <a:pt x="82" y="77"/>
                    <a:pt x="84" y="77"/>
                  </a:cubicBezTo>
                  <a:cubicBezTo>
                    <a:pt x="85" y="77"/>
                    <a:pt x="85" y="71"/>
                    <a:pt x="85" y="70"/>
                  </a:cubicBezTo>
                  <a:cubicBezTo>
                    <a:pt x="84" y="68"/>
                    <a:pt x="86" y="69"/>
                    <a:pt x="87" y="69"/>
                  </a:cubicBezTo>
                  <a:cubicBezTo>
                    <a:pt x="89" y="68"/>
                    <a:pt x="90" y="66"/>
                    <a:pt x="90" y="65"/>
                  </a:cubicBezTo>
                  <a:cubicBezTo>
                    <a:pt x="91" y="65"/>
                    <a:pt x="92" y="67"/>
                    <a:pt x="91" y="68"/>
                  </a:cubicBezTo>
                  <a:cubicBezTo>
                    <a:pt x="91" y="69"/>
                    <a:pt x="89" y="71"/>
                    <a:pt x="90" y="73"/>
                  </a:cubicBezTo>
                  <a:cubicBezTo>
                    <a:pt x="90" y="75"/>
                    <a:pt x="93" y="75"/>
                    <a:pt x="95" y="75"/>
                  </a:cubicBezTo>
                  <a:cubicBezTo>
                    <a:pt x="97" y="75"/>
                    <a:pt x="95" y="72"/>
                    <a:pt x="96" y="69"/>
                  </a:cubicBezTo>
                  <a:cubicBezTo>
                    <a:pt x="97" y="67"/>
                    <a:pt x="100" y="67"/>
                    <a:pt x="98" y="65"/>
                  </a:cubicBezTo>
                  <a:cubicBezTo>
                    <a:pt x="95" y="62"/>
                    <a:pt x="96" y="59"/>
                    <a:pt x="96" y="58"/>
                  </a:cubicBezTo>
                  <a:cubicBezTo>
                    <a:pt x="97" y="57"/>
                    <a:pt x="96" y="50"/>
                    <a:pt x="96" y="49"/>
                  </a:cubicBezTo>
                  <a:cubicBezTo>
                    <a:pt x="97" y="47"/>
                    <a:pt x="94" y="40"/>
                    <a:pt x="93" y="38"/>
                  </a:cubicBezTo>
                  <a:cubicBezTo>
                    <a:pt x="93" y="37"/>
                    <a:pt x="93" y="35"/>
                    <a:pt x="94" y="34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8" y="34"/>
                    <a:pt x="97" y="31"/>
                    <a:pt x="97" y="29"/>
                  </a:cubicBezTo>
                  <a:cubicBezTo>
                    <a:pt x="97" y="28"/>
                    <a:pt x="98" y="25"/>
                    <a:pt x="98" y="23"/>
                  </a:cubicBezTo>
                  <a:cubicBezTo>
                    <a:pt x="98" y="22"/>
                    <a:pt x="94" y="11"/>
                    <a:pt x="92" y="10"/>
                  </a:cubicBezTo>
                  <a:cubicBezTo>
                    <a:pt x="91" y="10"/>
                    <a:pt x="88" y="3"/>
                    <a:pt x="87" y="2"/>
                  </a:cubicBezTo>
                  <a:cubicBezTo>
                    <a:pt x="87" y="1"/>
                    <a:pt x="85" y="0"/>
                    <a:pt x="83" y="0"/>
                  </a:cubicBezTo>
                  <a:cubicBezTo>
                    <a:pt x="81" y="0"/>
                    <a:pt x="82" y="2"/>
                    <a:pt x="82" y="2"/>
                  </a:cubicBezTo>
                  <a:cubicBezTo>
                    <a:pt x="82" y="3"/>
                    <a:pt x="84" y="3"/>
                    <a:pt x="85" y="3"/>
                  </a:cubicBezTo>
                  <a:cubicBezTo>
                    <a:pt x="85" y="3"/>
                    <a:pt x="85" y="5"/>
                    <a:pt x="86" y="6"/>
                  </a:cubicBezTo>
                  <a:cubicBezTo>
                    <a:pt x="86" y="7"/>
                    <a:pt x="84" y="6"/>
                    <a:pt x="83" y="6"/>
                  </a:cubicBezTo>
                  <a:cubicBezTo>
                    <a:pt x="81" y="6"/>
                    <a:pt x="80" y="5"/>
                    <a:pt x="80" y="4"/>
                  </a:cubicBezTo>
                  <a:cubicBezTo>
                    <a:pt x="79" y="2"/>
                    <a:pt x="79" y="1"/>
                    <a:pt x="77" y="1"/>
                  </a:cubicBezTo>
                  <a:cubicBezTo>
                    <a:pt x="76" y="2"/>
                    <a:pt x="77" y="3"/>
                    <a:pt x="77" y="5"/>
                  </a:cubicBezTo>
                  <a:cubicBezTo>
                    <a:pt x="77" y="6"/>
                    <a:pt x="76" y="7"/>
                    <a:pt x="75" y="8"/>
                  </a:cubicBezTo>
                  <a:cubicBezTo>
                    <a:pt x="75" y="9"/>
                    <a:pt x="76" y="10"/>
                    <a:pt x="78" y="13"/>
                  </a:cubicBezTo>
                  <a:cubicBezTo>
                    <a:pt x="79" y="15"/>
                    <a:pt x="78" y="15"/>
                    <a:pt x="77" y="16"/>
                  </a:cubicBezTo>
                  <a:cubicBezTo>
                    <a:pt x="76" y="18"/>
                    <a:pt x="78" y="18"/>
                    <a:pt x="80" y="19"/>
                  </a:cubicBezTo>
                  <a:cubicBezTo>
                    <a:pt x="82" y="21"/>
                    <a:pt x="80" y="26"/>
                    <a:pt x="80" y="28"/>
                  </a:cubicBezTo>
                  <a:cubicBezTo>
                    <a:pt x="79" y="31"/>
                    <a:pt x="78" y="36"/>
                    <a:pt x="77" y="39"/>
                  </a:cubicBezTo>
                  <a:cubicBezTo>
                    <a:pt x="75" y="41"/>
                    <a:pt x="72" y="45"/>
                    <a:pt x="69" y="46"/>
                  </a:cubicBezTo>
                  <a:cubicBezTo>
                    <a:pt x="66" y="47"/>
                    <a:pt x="63" y="50"/>
                    <a:pt x="62" y="52"/>
                  </a:cubicBezTo>
                  <a:cubicBezTo>
                    <a:pt x="62" y="53"/>
                    <a:pt x="60" y="54"/>
                    <a:pt x="58" y="54"/>
                  </a:cubicBezTo>
                  <a:cubicBezTo>
                    <a:pt x="56" y="54"/>
                    <a:pt x="55" y="52"/>
                    <a:pt x="56" y="50"/>
                  </a:cubicBezTo>
                  <a:cubicBezTo>
                    <a:pt x="57" y="48"/>
                    <a:pt x="57" y="46"/>
                    <a:pt x="56" y="46"/>
                  </a:cubicBezTo>
                  <a:cubicBezTo>
                    <a:pt x="55" y="46"/>
                    <a:pt x="53" y="47"/>
                    <a:pt x="52" y="48"/>
                  </a:cubicBezTo>
                  <a:cubicBezTo>
                    <a:pt x="52" y="49"/>
                    <a:pt x="53" y="52"/>
                    <a:pt x="53" y="54"/>
                  </a:cubicBezTo>
                  <a:cubicBezTo>
                    <a:pt x="53" y="57"/>
                    <a:pt x="50" y="59"/>
                    <a:pt x="49" y="61"/>
                  </a:cubicBezTo>
                  <a:cubicBezTo>
                    <a:pt x="48" y="62"/>
                    <a:pt x="51" y="64"/>
                    <a:pt x="51" y="66"/>
                  </a:cubicBezTo>
                  <a:cubicBezTo>
                    <a:pt x="50" y="67"/>
                    <a:pt x="48" y="68"/>
                    <a:pt x="47" y="6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6" name="Freeform 36"/>
            <p:cNvSpPr>
              <a:spLocks noChangeArrowheads="1"/>
            </p:cNvSpPr>
            <p:nvPr/>
          </p:nvSpPr>
          <p:spPr bwMode="auto">
            <a:xfrm>
              <a:off x="6291369" y="2306430"/>
              <a:ext cx="82268" cy="70109"/>
            </a:xfrm>
            <a:custGeom>
              <a:avLst/>
              <a:gdLst>
                <a:gd name="T0" fmla="*/ 23444999 w 55"/>
                <a:gd name="T1" fmla="*/ 60949964 h 50"/>
                <a:gd name="T2" fmla="*/ 11723198 w 55"/>
                <a:gd name="T3" fmla="*/ 57016850 h 50"/>
                <a:gd name="T4" fmla="*/ 7814999 w 55"/>
                <a:gd name="T5" fmla="*/ 64881675 h 50"/>
                <a:gd name="T6" fmla="*/ 0 w 55"/>
                <a:gd name="T7" fmla="*/ 72746500 h 50"/>
                <a:gd name="T8" fmla="*/ 7814999 w 55"/>
                <a:gd name="T9" fmla="*/ 84543037 h 50"/>
                <a:gd name="T10" fmla="*/ 5860900 w 55"/>
                <a:gd name="T11" fmla="*/ 90440604 h 50"/>
                <a:gd name="T12" fmla="*/ 11723198 w 55"/>
                <a:gd name="T13" fmla="*/ 96339596 h 50"/>
                <a:gd name="T14" fmla="*/ 19538194 w 55"/>
                <a:gd name="T15" fmla="*/ 90440604 h 50"/>
                <a:gd name="T16" fmla="*/ 27353196 w 55"/>
                <a:gd name="T17" fmla="*/ 86508893 h 50"/>
                <a:gd name="T18" fmla="*/ 21492293 w 55"/>
                <a:gd name="T19" fmla="*/ 80609923 h 50"/>
                <a:gd name="T20" fmla="*/ 11723198 w 55"/>
                <a:gd name="T21" fmla="*/ 78644068 h 50"/>
                <a:gd name="T22" fmla="*/ 13675899 w 55"/>
                <a:gd name="T23" fmla="*/ 68813387 h 50"/>
                <a:gd name="T24" fmla="*/ 21492293 w 55"/>
                <a:gd name="T25" fmla="*/ 76678212 h 50"/>
                <a:gd name="T26" fmla="*/ 31261393 w 55"/>
                <a:gd name="T27" fmla="*/ 70779242 h 50"/>
                <a:gd name="T28" fmla="*/ 44937286 w 55"/>
                <a:gd name="T29" fmla="*/ 74712356 h 50"/>
                <a:gd name="T30" fmla="*/ 66429584 w 55"/>
                <a:gd name="T31" fmla="*/ 84543037 h 50"/>
                <a:gd name="T32" fmla="*/ 70336383 w 55"/>
                <a:gd name="T33" fmla="*/ 74712356 h 50"/>
                <a:gd name="T34" fmla="*/ 84013675 w 55"/>
                <a:gd name="T35" fmla="*/ 58982706 h 50"/>
                <a:gd name="T36" fmla="*/ 105504586 w 55"/>
                <a:gd name="T37" fmla="*/ 51119283 h 50"/>
                <a:gd name="T38" fmla="*/ 99643689 w 55"/>
                <a:gd name="T39" fmla="*/ 51119283 h 50"/>
                <a:gd name="T40" fmla="*/ 93782791 w 55"/>
                <a:gd name="T41" fmla="*/ 41288591 h 50"/>
                <a:gd name="T42" fmla="*/ 89874572 w 55"/>
                <a:gd name="T43" fmla="*/ 31457910 h 50"/>
                <a:gd name="T44" fmla="*/ 78151379 w 55"/>
                <a:gd name="T45" fmla="*/ 35389621 h 50"/>
                <a:gd name="T46" fmla="*/ 74244580 w 55"/>
                <a:gd name="T47" fmla="*/ 29492054 h 50"/>
                <a:gd name="T48" fmla="*/ 64475486 w 55"/>
                <a:gd name="T49" fmla="*/ 31457910 h 50"/>
                <a:gd name="T50" fmla="*/ 44937286 w 55"/>
                <a:gd name="T51" fmla="*/ 19661367 h 50"/>
                <a:gd name="T52" fmla="*/ 27353196 w 55"/>
                <a:gd name="T53" fmla="*/ 3931713 h 50"/>
                <a:gd name="T54" fmla="*/ 21492293 w 55"/>
                <a:gd name="T55" fmla="*/ 3931713 h 50"/>
                <a:gd name="T56" fmla="*/ 21492293 w 55"/>
                <a:gd name="T57" fmla="*/ 13762398 h 50"/>
                <a:gd name="T58" fmla="*/ 27353196 w 55"/>
                <a:gd name="T59" fmla="*/ 35389621 h 50"/>
                <a:gd name="T60" fmla="*/ 27353196 w 55"/>
                <a:gd name="T61" fmla="*/ 49153427 h 50"/>
                <a:gd name="T62" fmla="*/ 23444999 w 55"/>
                <a:gd name="T63" fmla="*/ 60949964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5"/>
                <a:gd name="T97" fmla="*/ 0 h 50"/>
                <a:gd name="T98" fmla="*/ 55 w 55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5" h="50">
                  <a:moveTo>
                    <a:pt x="12" y="31"/>
                  </a:moveTo>
                  <a:cubicBezTo>
                    <a:pt x="11" y="31"/>
                    <a:pt x="8" y="29"/>
                    <a:pt x="6" y="29"/>
                  </a:cubicBezTo>
                  <a:cubicBezTo>
                    <a:pt x="3" y="29"/>
                    <a:pt x="5" y="32"/>
                    <a:pt x="4" y="33"/>
                  </a:cubicBezTo>
                  <a:cubicBezTo>
                    <a:pt x="3" y="34"/>
                    <a:pt x="0" y="35"/>
                    <a:pt x="0" y="37"/>
                  </a:cubicBezTo>
                  <a:cubicBezTo>
                    <a:pt x="0" y="39"/>
                    <a:pt x="2" y="41"/>
                    <a:pt x="4" y="43"/>
                  </a:cubicBezTo>
                  <a:cubicBezTo>
                    <a:pt x="6" y="45"/>
                    <a:pt x="4" y="44"/>
                    <a:pt x="3" y="46"/>
                  </a:cubicBezTo>
                  <a:cubicBezTo>
                    <a:pt x="3" y="47"/>
                    <a:pt x="5" y="48"/>
                    <a:pt x="6" y="49"/>
                  </a:cubicBezTo>
                  <a:cubicBezTo>
                    <a:pt x="8" y="50"/>
                    <a:pt x="9" y="47"/>
                    <a:pt x="10" y="46"/>
                  </a:cubicBezTo>
                  <a:cubicBezTo>
                    <a:pt x="11" y="46"/>
                    <a:pt x="12" y="44"/>
                    <a:pt x="14" y="44"/>
                  </a:cubicBezTo>
                  <a:cubicBezTo>
                    <a:pt x="15" y="44"/>
                    <a:pt x="14" y="41"/>
                    <a:pt x="11" y="41"/>
                  </a:cubicBezTo>
                  <a:cubicBezTo>
                    <a:pt x="9" y="41"/>
                    <a:pt x="8" y="41"/>
                    <a:pt x="6" y="40"/>
                  </a:cubicBezTo>
                  <a:cubicBezTo>
                    <a:pt x="4" y="39"/>
                    <a:pt x="6" y="36"/>
                    <a:pt x="7" y="35"/>
                  </a:cubicBezTo>
                  <a:cubicBezTo>
                    <a:pt x="8" y="35"/>
                    <a:pt x="11" y="38"/>
                    <a:pt x="11" y="39"/>
                  </a:cubicBezTo>
                  <a:cubicBezTo>
                    <a:pt x="12" y="40"/>
                    <a:pt x="16" y="36"/>
                    <a:pt x="16" y="36"/>
                  </a:cubicBezTo>
                  <a:cubicBezTo>
                    <a:pt x="17" y="35"/>
                    <a:pt x="21" y="38"/>
                    <a:pt x="23" y="38"/>
                  </a:cubicBezTo>
                  <a:cubicBezTo>
                    <a:pt x="25" y="37"/>
                    <a:pt x="32" y="42"/>
                    <a:pt x="34" y="43"/>
                  </a:cubicBezTo>
                  <a:cubicBezTo>
                    <a:pt x="36" y="44"/>
                    <a:pt x="36" y="41"/>
                    <a:pt x="36" y="38"/>
                  </a:cubicBezTo>
                  <a:cubicBezTo>
                    <a:pt x="37" y="34"/>
                    <a:pt x="39" y="31"/>
                    <a:pt x="43" y="30"/>
                  </a:cubicBezTo>
                  <a:cubicBezTo>
                    <a:pt x="46" y="28"/>
                    <a:pt x="54" y="27"/>
                    <a:pt x="54" y="26"/>
                  </a:cubicBezTo>
                  <a:cubicBezTo>
                    <a:pt x="55" y="25"/>
                    <a:pt x="53" y="26"/>
                    <a:pt x="51" y="26"/>
                  </a:cubicBezTo>
                  <a:cubicBezTo>
                    <a:pt x="49" y="26"/>
                    <a:pt x="49" y="22"/>
                    <a:pt x="48" y="21"/>
                  </a:cubicBezTo>
                  <a:cubicBezTo>
                    <a:pt x="47" y="20"/>
                    <a:pt x="47" y="17"/>
                    <a:pt x="46" y="16"/>
                  </a:cubicBezTo>
                  <a:cubicBezTo>
                    <a:pt x="46" y="15"/>
                    <a:pt x="42" y="18"/>
                    <a:pt x="40" y="18"/>
                  </a:cubicBezTo>
                  <a:cubicBezTo>
                    <a:pt x="39" y="18"/>
                    <a:pt x="39" y="16"/>
                    <a:pt x="38" y="15"/>
                  </a:cubicBezTo>
                  <a:cubicBezTo>
                    <a:pt x="37" y="13"/>
                    <a:pt x="35" y="15"/>
                    <a:pt x="33" y="16"/>
                  </a:cubicBezTo>
                  <a:cubicBezTo>
                    <a:pt x="31" y="16"/>
                    <a:pt x="26" y="12"/>
                    <a:pt x="23" y="10"/>
                  </a:cubicBezTo>
                  <a:cubicBezTo>
                    <a:pt x="20" y="8"/>
                    <a:pt x="15" y="3"/>
                    <a:pt x="14" y="2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10" y="3"/>
                    <a:pt x="10" y="5"/>
                    <a:pt x="11" y="7"/>
                  </a:cubicBezTo>
                  <a:cubicBezTo>
                    <a:pt x="13" y="8"/>
                    <a:pt x="14" y="17"/>
                    <a:pt x="14" y="18"/>
                  </a:cubicBezTo>
                  <a:cubicBezTo>
                    <a:pt x="13" y="19"/>
                    <a:pt x="12" y="23"/>
                    <a:pt x="14" y="25"/>
                  </a:cubicBezTo>
                  <a:cubicBezTo>
                    <a:pt x="15" y="27"/>
                    <a:pt x="13" y="30"/>
                    <a:pt x="12" y="3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7" name="Freeform 37"/>
            <p:cNvSpPr>
              <a:spLocks noChangeArrowheads="1"/>
            </p:cNvSpPr>
            <p:nvPr/>
          </p:nvSpPr>
          <p:spPr bwMode="auto">
            <a:xfrm>
              <a:off x="6255074" y="2140205"/>
              <a:ext cx="77429" cy="157179"/>
            </a:xfrm>
            <a:custGeom>
              <a:avLst/>
              <a:gdLst>
                <a:gd name="T0" fmla="*/ 20501321 w 53"/>
                <a:gd name="T1" fmla="*/ 56108737 h 113"/>
                <a:gd name="T2" fmla="*/ 31685104 w 53"/>
                <a:gd name="T3" fmla="*/ 83194983 h 113"/>
                <a:gd name="T4" fmla="*/ 37275627 w 53"/>
                <a:gd name="T5" fmla="*/ 100608486 h 113"/>
                <a:gd name="T6" fmla="*/ 39139135 w 53"/>
                <a:gd name="T7" fmla="*/ 116087136 h 113"/>
                <a:gd name="T8" fmla="*/ 39139135 w 53"/>
                <a:gd name="T9" fmla="*/ 118021967 h 113"/>
                <a:gd name="T10" fmla="*/ 41004008 w 53"/>
                <a:gd name="T11" fmla="*/ 135435448 h 113"/>
                <a:gd name="T12" fmla="*/ 54049938 w 53"/>
                <a:gd name="T13" fmla="*/ 170261020 h 113"/>
                <a:gd name="T14" fmla="*/ 63368842 w 53"/>
                <a:gd name="T15" fmla="*/ 216695622 h 113"/>
                <a:gd name="T16" fmla="*/ 70824238 w 53"/>
                <a:gd name="T17" fmla="*/ 205086634 h 113"/>
                <a:gd name="T18" fmla="*/ 89462046 w 53"/>
                <a:gd name="T19" fmla="*/ 214760791 h 113"/>
                <a:gd name="T20" fmla="*/ 80143142 w 53"/>
                <a:gd name="T21" fmla="*/ 193477647 h 113"/>
                <a:gd name="T22" fmla="*/ 67095857 w 53"/>
                <a:gd name="T23" fmla="*/ 174130682 h 113"/>
                <a:gd name="T24" fmla="*/ 67095857 w 53"/>
                <a:gd name="T25" fmla="*/ 156717201 h 113"/>
                <a:gd name="T26" fmla="*/ 68960730 w 53"/>
                <a:gd name="T27" fmla="*/ 139303720 h 113"/>
                <a:gd name="T28" fmla="*/ 95053956 w 53"/>
                <a:gd name="T29" fmla="*/ 150912707 h 113"/>
                <a:gd name="T30" fmla="*/ 87598538 w 53"/>
                <a:gd name="T31" fmla="*/ 139303720 h 113"/>
                <a:gd name="T32" fmla="*/ 85735031 w 53"/>
                <a:gd name="T33" fmla="*/ 135435448 h 113"/>
                <a:gd name="T34" fmla="*/ 83870158 w 53"/>
                <a:gd name="T35" fmla="*/ 133500617 h 113"/>
                <a:gd name="T36" fmla="*/ 82006650 w 53"/>
                <a:gd name="T37" fmla="*/ 129630955 h 113"/>
                <a:gd name="T38" fmla="*/ 82006650 w 53"/>
                <a:gd name="T39" fmla="*/ 129630955 h 113"/>
                <a:gd name="T40" fmla="*/ 80143142 w 53"/>
                <a:gd name="T41" fmla="*/ 123826461 h 113"/>
                <a:gd name="T42" fmla="*/ 80143142 w 53"/>
                <a:gd name="T43" fmla="*/ 121891630 h 113"/>
                <a:gd name="T44" fmla="*/ 78279634 w 53"/>
                <a:gd name="T45" fmla="*/ 118021967 h 113"/>
                <a:gd name="T46" fmla="*/ 76416127 w 53"/>
                <a:gd name="T47" fmla="*/ 110282642 h 113"/>
                <a:gd name="T48" fmla="*/ 63368842 w 53"/>
                <a:gd name="T49" fmla="*/ 92869161 h 113"/>
                <a:gd name="T50" fmla="*/ 46594542 w 53"/>
                <a:gd name="T51" fmla="*/ 58043568 h 113"/>
                <a:gd name="T52" fmla="*/ 37275627 w 53"/>
                <a:gd name="T53" fmla="*/ 46434580 h 113"/>
                <a:gd name="T54" fmla="*/ 24229707 w 53"/>
                <a:gd name="T55" fmla="*/ 15478655 h 113"/>
                <a:gd name="T56" fmla="*/ 22364829 w 53"/>
                <a:gd name="T57" fmla="*/ 3869664 h 113"/>
                <a:gd name="T58" fmla="*/ 3727017 w 53"/>
                <a:gd name="T59" fmla="*/ 0 h 113"/>
                <a:gd name="T60" fmla="*/ 16774306 w 53"/>
                <a:gd name="T61" fmla="*/ 13543824 h 113"/>
                <a:gd name="T62" fmla="*/ 7455399 w 53"/>
                <a:gd name="T63" fmla="*/ 21283149 h 113"/>
                <a:gd name="T64" fmla="*/ 11182414 w 53"/>
                <a:gd name="T65" fmla="*/ 38695245 h 113"/>
                <a:gd name="T66" fmla="*/ 20501321 w 53"/>
                <a:gd name="T67" fmla="*/ 56108737 h 11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3"/>
                <a:gd name="T103" fmla="*/ 0 h 113"/>
                <a:gd name="T104" fmla="*/ 53 w 53"/>
                <a:gd name="T105" fmla="*/ 113 h 11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3" h="113">
                  <a:moveTo>
                    <a:pt x="11" y="29"/>
                  </a:moveTo>
                  <a:cubicBezTo>
                    <a:pt x="13" y="33"/>
                    <a:pt x="15" y="42"/>
                    <a:pt x="17" y="43"/>
                  </a:cubicBezTo>
                  <a:cubicBezTo>
                    <a:pt x="18" y="44"/>
                    <a:pt x="20" y="50"/>
                    <a:pt x="20" y="52"/>
                  </a:cubicBezTo>
                  <a:cubicBezTo>
                    <a:pt x="20" y="53"/>
                    <a:pt x="20" y="56"/>
                    <a:pt x="21" y="60"/>
                  </a:cubicBezTo>
                  <a:cubicBezTo>
                    <a:pt x="21" y="60"/>
                    <a:pt x="21" y="61"/>
                    <a:pt x="21" y="61"/>
                  </a:cubicBezTo>
                  <a:cubicBezTo>
                    <a:pt x="22" y="65"/>
                    <a:pt x="22" y="69"/>
                    <a:pt x="22" y="70"/>
                  </a:cubicBezTo>
                  <a:cubicBezTo>
                    <a:pt x="22" y="73"/>
                    <a:pt x="28" y="86"/>
                    <a:pt x="29" y="88"/>
                  </a:cubicBezTo>
                  <a:cubicBezTo>
                    <a:pt x="30" y="90"/>
                    <a:pt x="31" y="111"/>
                    <a:pt x="34" y="112"/>
                  </a:cubicBezTo>
                  <a:cubicBezTo>
                    <a:pt x="38" y="113"/>
                    <a:pt x="37" y="107"/>
                    <a:pt x="38" y="106"/>
                  </a:cubicBezTo>
                  <a:cubicBezTo>
                    <a:pt x="39" y="105"/>
                    <a:pt x="44" y="110"/>
                    <a:pt x="48" y="111"/>
                  </a:cubicBezTo>
                  <a:cubicBezTo>
                    <a:pt x="53" y="113"/>
                    <a:pt x="43" y="101"/>
                    <a:pt x="43" y="100"/>
                  </a:cubicBezTo>
                  <a:cubicBezTo>
                    <a:pt x="43" y="98"/>
                    <a:pt x="38" y="93"/>
                    <a:pt x="36" y="90"/>
                  </a:cubicBezTo>
                  <a:cubicBezTo>
                    <a:pt x="34" y="87"/>
                    <a:pt x="35" y="83"/>
                    <a:pt x="36" y="81"/>
                  </a:cubicBezTo>
                  <a:cubicBezTo>
                    <a:pt x="36" y="79"/>
                    <a:pt x="35" y="73"/>
                    <a:pt x="37" y="72"/>
                  </a:cubicBezTo>
                  <a:cubicBezTo>
                    <a:pt x="39" y="71"/>
                    <a:pt x="49" y="77"/>
                    <a:pt x="51" y="78"/>
                  </a:cubicBezTo>
                  <a:cubicBezTo>
                    <a:pt x="53" y="79"/>
                    <a:pt x="49" y="75"/>
                    <a:pt x="47" y="72"/>
                  </a:cubicBezTo>
                  <a:cubicBezTo>
                    <a:pt x="46" y="71"/>
                    <a:pt x="46" y="70"/>
                    <a:pt x="46" y="70"/>
                  </a:cubicBezTo>
                  <a:cubicBezTo>
                    <a:pt x="45" y="70"/>
                    <a:pt x="45" y="69"/>
                    <a:pt x="45" y="69"/>
                  </a:cubicBezTo>
                  <a:cubicBezTo>
                    <a:pt x="45" y="68"/>
                    <a:pt x="45" y="68"/>
                    <a:pt x="44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4" y="66"/>
                    <a:pt x="44" y="65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2"/>
                    <a:pt x="42" y="62"/>
                    <a:pt x="42" y="61"/>
                  </a:cubicBezTo>
                  <a:cubicBezTo>
                    <a:pt x="42" y="59"/>
                    <a:pt x="41" y="58"/>
                    <a:pt x="41" y="57"/>
                  </a:cubicBezTo>
                  <a:cubicBezTo>
                    <a:pt x="40" y="53"/>
                    <a:pt x="37" y="52"/>
                    <a:pt x="34" y="48"/>
                  </a:cubicBezTo>
                  <a:cubicBezTo>
                    <a:pt x="31" y="45"/>
                    <a:pt x="27" y="33"/>
                    <a:pt x="25" y="30"/>
                  </a:cubicBezTo>
                  <a:cubicBezTo>
                    <a:pt x="22" y="27"/>
                    <a:pt x="21" y="28"/>
                    <a:pt x="20" y="24"/>
                  </a:cubicBezTo>
                  <a:cubicBezTo>
                    <a:pt x="19" y="19"/>
                    <a:pt x="15" y="11"/>
                    <a:pt x="13" y="8"/>
                  </a:cubicBezTo>
                  <a:cubicBezTo>
                    <a:pt x="12" y="5"/>
                    <a:pt x="13" y="5"/>
                    <a:pt x="12" y="2"/>
                  </a:cubicBezTo>
                  <a:cubicBezTo>
                    <a:pt x="11" y="0"/>
                    <a:pt x="5" y="0"/>
                    <a:pt x="2" y="0"/>
                  </a:cubicBezTo>
                  <a:cubicBezTo>
                    <a:pt x="0" y="1"/>
                    <a:pt x="7" y="5"/>
                    <a:pt x="9" y="7"/>
                  </a:cubicBezTo>
                  <a:cubicBezTo>
                    <a:pt x="10" y="10"/>
                    <a:pt x="7" y="9"/>
                    <a:pt x="4" y="11"/>
                  </a:cubicBezTo>
                  <a:cubicBezTo>
                    <a:pt x="1" y="13"/>
                    <a:pt x="6" y="17"/>
                    <a:pt x="6" y="20"/>
                  </a:cubicBezTo>
                  <a:cubicBezTo>
                    <a:pt x="6" y="23"/>
                    <a:pt x="10" y="26"/>
                    <a:pt x="11" y="2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8" name="Freeform 38"/>
            <p:cNvSpPr>
              <a:spLocks noChangeArrowheads="1"/>
            </p:cNvSpPr>
            <p:nvPr/>
          </p:nvSpPr>
          <p:spPr bwMode="auto">
            <a:xfrm>
              <a:off x="6083279" y="2723690"/>
              <a:ext cx="83478" cy="88201"/>
            </a:xfrm>
            <a:custGeom>
              <a:avLst/>
              <a:gdLst>
                <a:gd name="T0" fmla="*/ 13110820 w 57"/>
                <a:gd name="T1" fmla="*/ 75971365 h 64"/>
                <a:gd name="T2" fmla="*/ 24348080 w 57"/>
                <a:gd name="T3" fmla="*/ 85466750 h 64"/>
                <a:gd name="T4" fmla="*/ 28093832 w 57"/>
                <a:gd name="T5" fmla="*/ 93064457 h 64"/>
                <a:gd name="T6" fmla="*/ 41204646 w 57"/>
                <a:gd name="T7" fmla="*/ 98761688 h 64"/>
                <a:gd name="T8" fmla="*/ 52443280 w 57"/>
                <a:gd name="T9" fmla="*/ 94963534 h 64"/>
                <a:gd name="T10" fmla="*/ 54315472 w 57"/>
                <a:gd name="T11" fmla="*/ 100660764 h 64"/>
                <a:gd name="T12" fmla="*/ 63680535 w 57"/>
                <a:gd name="T13" fmla="*/ 104460296 h 64"/>
                <a:gd name="T14" fmla="*/ 74917790 w 57"/>
                <a:gd name="T15" fmla="*/ 108258450 h 64"/>
                <a:gd name="T16" fmla="*/ 76791350 w 57"/>
                <a:gd name="T17" fmla="*/ 100660764 h 64"/>
                <a:gd name="T18" fmla="*/ 82410661 w 57"/>
                <a:gd name="T19" fmla="*/ 106359373 h 64"/>
                <a:gd name="T20" fmla="*/ 82410661 w 57"/>
                <a:gd name="T21" fmla="*/ 115856136 h 64"/>
                <a:gd name="T22" fmla="*/ 103013001 w 57"/>
                <a:gd name="T23" fmla="*/ 121553366 h 64"/>
                <a:gd name="T24" fmla="*/ 104885192 w 57"/>
                <a:gd name="T25" fmla="*/ 115856136 h 64"/>
                <a:gd name="T26" fmla="*/ 93647937 w 57"/>
                <a:gd name="T27" fmla="*/ 106359373 h 64"/>
                <a:gd name="T28" fmla="*/ 95521497 w 57"/>
                <a:gd name="T29" fmla="*/ 98761688 h 64"/>
                <a:gd name="T30" fmla="*/ 84282853 w 57"/>
                <a:gd name="T31" fmla="*/ 94963534 h 64"/>
                <a:gd name="T32" fmla="*/ 74917790 w 57"/>
                <a:gd name="T33" fmla="*/ 91165380 h 64"/>
                <a:gd name="T34" fmla="*/ 56189032 w 57"/>
                <a:gd name="T35" fmla="*/ 89266282 h 64"/>
                <a:gd name="T36" fmla="*/ 48697529 w 57"/>
                <a:gd name="T37" fmla="*/ 75971365 h 64"/>
                <a:gd name="T38" fmla="*/ 59934783 w 57"/>
                <a:gd name="T39" fmla="*/ 81668596 h 64"/>
                <a:gd name="T40" fmla="*/ 52443280 w 57"/>
                <a:gd name="T41" fmla="*/ 70272757 h 64"/>
                <a:gd name="T42" fmla="*/ 43078206 w 57"/>
                <a:gd name="T43" fmla="*/ 60777372 h 64"/>
                <a:gd name="T44" fmla="*/ 52443280 w 57"/>
                <a:gd name="T45" fmla="*/ 51280610 h 64"/>
                <a:gd name="T46" fmla="*/ 46823969 w 57"/>
                <a:gd name="T47" fmla="*/ 28488920 h 64"/>
                <a:gd name="T48" fmla="*/ 43078206 w 57"/>
                <a:gd name="T49" fmla="*/ 13294922 h 64"/>
                <a:gd name="T50" fmla="*/ 37458895 w 57"/>
                <a:gd name="T51" fmla="*/ 7597688 h 64"/>
                <a:gd name="T52" fmla="*/ 20602323 w 57"/>
                <a:gd name="T53" fmla="*/ 1899078 h 64"/>
                <a:gd name="T54" fmla="*/ 9365066 w 57"/>
                <a:gd name="T55" fmla="*/ 15193999 h 64"/>
                <a:gd name="T56" fmla="*/ 14983012 w 57"/>
                <a:gd name="T57" fmla="*/ 53179687 h 64"/>
                <a:gd name="T58" fmla="*/ 3745753 w 57"/>
                <a:gd name="T59" fmla="*/ 49381533 h 64"/>
                <a:gd name="T60" fmla="*/ 5619314 w 57"/>
                <a:gd name="T61" fmla="*/ 64575526 h 64"/>
                <a:gd name="T62" fmla="*/ 13110820 w 57"/>
                <a:gd name="T63" fmla="*/ 75971365 h 6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7"/>
                <a:gd name="T97" fmla="*/ 0 h 64"/>
                <a:gd name="T98" fmla="*/ 57 w 57"/>
                <a:gd name="T99" fmla="*/ 64 h 6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7" h="64">
                  <a:moveTo>
                    <a:pt x="7" y="40"/>
                  </a:moveTo>
                  <a:cubicBezTo>
                    <a:pt x="9" y="42"/>
                    <a:pt x="17" y="43"/>
                    <a:pt x="13" y="45"/>
                  </a:cubicBezTo>
                  <a:cubicBezTo>
                    <a:pt x="10" y="46"/>
                    <a:pt x="12" y="47"/>
                    <a:pt x="15" y="49"/>
                  </a:cubicBezTo>
                  <a:cubicBezTo>
                    <a:pt x="17" y="50"/>
                    <a:pt x="19" y="51"/>
                    <a:pt x="22" y="52"/>
                  </a:cubicBezTo>
                  <a:cubicBezTo>
                    <a:pt x="25" y="54"/>
                    <a:pt x="27" y="52"/>
                    <a:pt x="28" y="50"/>
                  </a:cubicBezTo>
                  <a:cubicBezTo>
                    <a:pt x="30" y="48"/>
                    <a:pt x="29" y="51"/>
                    <a:pt x="29" y="53"/>
                  </a:cubicBezTo>
                  <a:cubicBezTo>
                    <a:pt x="28" y="55"/>
                    <a:pt x="31" y="55"/>
                    <a:pt x="34" y="55"/>
                  </a:cubicBezTo>
                  <a:cubicBezTo>
                    <a:pt x="37" y="54"/>
                    <a:pt x="38" y="56"/>
                    <a:pt x="40" y="57"/>
                  </a:cubicBezTo>
                  <a:cubicBezTo>
                    <a:pt x="41" y="58"/>
                    <a:pt x="40" y="54"/>
                    <a:pt x="41" y="53"/>
                  </a:cubicBezTo>
                  <a:cubicBezTo>
                    <a:pt x="42" y="51"/>
                    <a:pt x="43" y="54"/>
                    <a:pt x="44" y="56"/>
                  </a:cubicBezTo>
                  <a:cubicBezTo>
                    <a:pt x="46" y="58"/>
                    <a:pt x="43" y="58"/>
                    <a:pt x="44" y="61"/>
                  </a:cubicBezTo>
                  <a:cubicBezTo>
                    <a:pt x="45" y="63"/>
                    <a:pt x="52" y="64"/>
                    <a:pt x="55" y="64"/>
                  </a:cubicBezTo>
                  <a:cubicBezTo>
                    <a:pt x="57" y="64"/>
                    <a:pt x="56" y="62"/>
                    <a:pt x="56" y="61"/>
                  </a:cubicBezTo>
                  <a:cubicBezTo>
                    <a:pt x="56" y="60"/>
                    <a:pt x="52" y="57"/>
                    <a:pt x="50" y="56"/>
                  </a:cubicBezTo>
                  <a:cubicBezTo>
                    <a:pt x="49" y="54"/>
                    <a:pt x="52" y="54"/>
                    <a:pt x="51" y="52"/>
                  </a:cubicBezTo>
                  <a:cubicBezTo>
                    <a:pt x="50" y="50"/>
                    <a:pt x="47" y="50"/>
                    <a:pt x="45" y="50"/>
                  </a:cubicBezTo>
                  <a:cubicBezTo>
                    <a:pt x="44" y="50"/>
                    <a:pt x="42" y="49"/>
                    <a:pt x="40" y="48"/>
                  </a:cubicBezTo>
                  <a:cubicBezTo>
                    <a:pt x="39" y="47"/>
                    <a:pt x="33" y="47"/>
                    <a:pt x="30" y="47"/>
                  </a:cubicBezTo>
                  <a:cubicBezTo>
                    <a:pt x="27" y="46"/>
                    <a:pt x="27" y="42"/>
                    <a:pt x="26" y="40"/>
                  </a:cubicBezTo>
                  <a:cubicBezTo>
                    <a:pt x="26" y="38"/>
                    <a:pt x="29" y="42"/>
                    <a:pt x="32" y="43"/>
                  </a:cubicBezTo>
                  <a:cubicBezTo>
                    <a:pt x="35" y="44"/>
                    <a:pt x="31" y="38"/>
                    <a:pt x="28" y="37"/>
                  </a:cubicBezTo>
                  <a:cubicBezTo>
                    <a:pt x="26" y="36"/>
                    <a:pt x="24" y="33"/>
                    <a:pt x="23" y="32"/>
                  </a:cubicBezTo>
                  <a:cubicBezTo>
                    <a:pt x="23" y="30"/>
                    <a:pt x="28" y="29"/>
                    <a:pt x="28" y="27"/>
                  </a:cubicBezTo>
                  <a:cubicBezTo>
                    <a:pt x="28" y="25"/>
                    <a:pt x="30" y="18"/>
                    <a:pt x="25" y="15"/>
                  </a:cubicBezTo>
                  <a:cubicBezTo>
                    <a:pt x="21" y="11"/>
                    <a:pt x="22" y="9"/>
                    <a:pt x="23" y="7"/>
                  </a:cubicBezTo>
                  <a:cubicBezTo>
                    <a:pt x="24" y="5"/>
                    <a:pt x="24" y="4"/>
                    <a:pt x="20" y="4"/>
                  </a:cubicBezTo>
                  <a:cubicBezTo>
                    <a:pt x="15" y="4"/>
                    <a:pt x="15" y="0"/>
                    <a:pt x="11" y="1"/>
                  </a:cubicBezTo>
                  <a:cubicBezTo>
                    <a:pt x="7" y="1"/>
                    <a:pt x="4" y="4"/>
                    <a:pt x="5" y="8"/>
                  </a:cubicBezTo>
                  <a:cubicBezTo>
                    <a:pt x="7" y="11"/>
                    <a:pt x="10" y="26"/>
                    <a:pt x="8" y="28"/>
                  </a:cubicBezTo>
                  <a:cubicBezTo>
                    <a:pt x="6" y="30"/>
                    <a:pt x="5" y="26"/>
                    <a:pt x="2" y="26"/>
                  </a:cubicBezTo>
                  <a:cubicBezTo>
                    <a:pt x="0" y="26"/>
                    <a:pt x="3" y="32"/>
                    <a:pt x="3" y="34"/>
                  </a:cubicBezTo>
                  <a:cubicBezTo>
                    <a:pt x="2" y="35"/>
                    <a:pt x="4" y="38"/>
                    <a:pt x="7" y="4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09" name="Freeform 39"/>
            <p:cNvSpPr>
              <a:spLocks noChangeArrowheads="1"/>
            </p:cNvSpPr>
            <p:nvPr/>
          </p:nvSpPr>
          <p:spPr bwMode="auto">
            <a:xfrm>
              <a:off x="6170386" y="2814153"/>
              <a:ext cx="25407" cy="33924"/>
            </a:xfrm>
            <a:custGeom>
              <a:avLst/>
              <a:gdLst>
                <a:gd name="T0" fmla="*/ 25356456 w 17"/>
                <a:gd name="T1" fmla="*/ 9206973 h 25"/>
                <a:gd name="T2" fmla="*/ 15604079 w 17"/>
                <a:gd name="T3" fmla="*/ 1841395 h 25"/>
                <a:gd name="T4" fmla="*/ 3900671 w 17"/>
                <a:gd name="T5" fmla="*/ 5524184 h 25"/>
                <a:gd name="T6" fmla="*/ 3900671 w 17"/>
                <a:gd name="T7" fmla="*/ 9206973 h 25"/>
                <a:gd name="T8" fmla="*/ 17553715 w 17"/>
                <a:gd name="T9" fmla="*/ 22096735 h 25"/>
                <a:gd name="T10" fmla="*/ 17553715 w 17"/>
                <a:gd name="T11" fmla="*/ 29460960 h 25"/>
                <a:gd name="T12" fmla="*/ 13653046 w 17"/>
                <a:gd name="T13" fmla="*/ 33143748 h 25"/>
                <a:gd name="T14" fmla="*/ 23405423 w 17"/>
                <a:gd name="T15" fmla="*/ 46033518 h 25"/>
                <a:gd name="T16" fmla="*/ 25356456 w 17"/>
                <a:gd name="T17" fmla="*/ 33143748 h 25"/>
                <a:gd name="T18" fmla="*/ 31206761 w 17"/>
                <a:gd name="T19" fmla="*/ 25778172 h 25"/>
                <a:gd name="T20" fmla="*/ 25356456 w 17"/>
                <a:gd name="T21" fmla="*/ 9206973 h 2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"/>
                <a:gd name="T34" fmla="*/ 0 h 25"/>
                <a:gd name="T35" fmla="*/ 17 w 17"/>
                <a:gd name="T36" fmla="*/ 25 h 2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" h="25">
                  <a:moveTo>
                    <a:pt x="13" y="5"/>
                  </a:moveTo>
                  <a:cubicBezTo>
                    <a:pt x="11" y="3"/>
                    <a:pt x="10" y="1"/>
                    <a:pt x="8" y="1"/>
                  </a:cubicBezTo>
                  <a:cubicBezTo>
                    <a:pt x="4" y="0"/>
                    <a:pt x="4" y="2"/>
                    <a:pt x="2" y="3"/>
                  </a:cubicBezTo>
                  <a:cubicBezTo>
                    <a:pt x="0" y="3"/>
                    <a:pt x="0" y="2"/>
                    <a:pt x="2" y="5"/>
                  </a:cubicBezTo>
                  <a:cubicBezTo>
                    <a:pt x="5" y="7"/>
                    <a:pt x="9" y="10"/>
                    <a:pt x="9" y="12"/>
                  </a:cubicBezTo>
                  <a:cubicBezTo>
                    <a:pt x="9" y="13"/>
                    <a:pt x="10" y="16"/>
                    <a:pt x="9" y="16"/>
                  </a:cubicBezTo>
                  <a:cubicBezTo>
                    <a:pt x="8" y="16"/>
                    <a:pt x="6" y="16"/>
                    <a:pt x="7" y="18"/>
                  </a:cubicBezTo>
                  <a:cubicBezTo>
                    <a:pt x="8" y="21"/>
                    <a:pt x="10" y="25"/>
                    <a:pt x="12" y="25"/>
                  </a:cubicBezTo>
                  <a:cubicBezTo>
                    <a:pt x="13" y="24"/>
                    <a:pt x="11" y="20"/>
                    <a:pt x="13" y="18"/>
                  </a:cubicBezTo>
                  <a:cubicBezTo>
                    <a:pt x="15" y="17"/>
                    <a:pt x="17" y="17"/>
                    <a:pt x="16" y="14"/>
                  </a:cubicBezTo>
                  <a:cubicBezTo>
                    <a:pt x="15" y="11"/>
                    <a:pt x="15" y="7"/>
                    <a:pt x="13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0" name="Freeform 40"/>
            <p:cNvSpPr>
              <a:spLocks noChangeArrowheads="1"/>
            </p:cNvSpPr>
            <p:nvPr/>
          </p:nvSpPr>
          <p:spPr bwMode="auto">
            <a:xfrm>
              <a:off x="6151030" y="2853730"/>
              <a:ext cx="77429" cy="59932"/>
            </a:xfrm>
            <a:custGeom>
              <a:avLst/>
              <a:gdLst>
                <a:gd name="T0" fmla="*/ 91000188 w 52"/>
                <a:gd name="T1" fmla="*/ 40794176 h 43"/>
                <a:gd name="T2" fmla="*/ 67765570 w 52"/>
                <a:gd name="T3" fmla="*/ 1942912 h 43"/>
                <a:gd name="T4" fmla="*/ 61957611 w 52"/>
                <a:gd name="T5" fmla="*/ 21367847 h 43"/>
                <a:gd name="T6" fmla="*/ 50340303 w 52"/>
                <a:gd name="T7" fmla="*/ 25253674 h 43"/>
                <a:gd name="T8" fmla="*/ 38722983 w 52"/>
                <a:gd name="T9" fmla="*/ 36909747 h 43"/>
                <a:gd name="T10" fmla="*/ 27105674 w 52"/>
                <a:gd name="T11" fmla="*/ 29139496 h 43"/>
                <a:gd name="T12" fmla="*/ 19362187 w 52"/>
                <a:gd name="T13" fmla="*/ 34966836 h 43"/>
                <a:gd name="T14" fmla="*/ 11617314 w 52"/>
                <a:gd name="T15" fmla="*/ 38851265 h 43"/>
                <a:gd name="T16" fmla="*/ 0 w 52"/>
                <a:gd name="T17" fmla="*/ 46621526 h 43"/>
                <a:gd name="T18" fmla="*/ 1935523 w 52"/>
                <a:gd name="T19" fmla="*/ 56334688 h 43"/>
                <a:gd name="T20" fmla="*/ 11617314 w 52"/>
                <a:gd name="T21" fmla="*/ 46621526 h 43"/>
                <a:gd name="T22" fmla="*/ 19362187 w 52"/>
                <a:gd name="T23" fmla="*/ 52450260 h 43"/>
                <a:gd name="T24" fmla="*/ 38722983 w 52"/>
                <a:gd name="T25" fmla="*/ 46621526 h 43"/>
                <a:gd name="T26" fmla="*/ 46467866 w 52"/>
                <a:gd name="T27" fmla="*/ 56334688 h 43"/>
                <a:gd name="T28" fmla="*/ 52275825 w 52"/>
                <a:gd name="T29" fmla="*/ 75761012 h 43"/>
                <a:gd name="T30" fmla="*/ 69702484 w 52"/>
                <a:gd name="T31" fmla="*/ 81588351 h 43"/>
                <a:gd name="T32" fmla="*/ 79382879 w 52"/>
                <a:gd name="T33" fmla="*/ 73818101 h 43"/>
                <a:gd name="T34" fmla="*/ 75510443 w 52"/>
                <a:gd name="T35" fmla="*/ 62163421 h 43"/>
                <a:gd name="T36" fmla="*/ 83255316 w 52"/>
                <a:gd name="T37" fmla="*/ 62163421 h 43"/>
                <a:gd name="T38" fmla="*/ 96808169 w 52"/>
                <a:gd name="T39" fmla="*/ 64104939 h 43"/>
                <a:gd name="T40" fmla="*/ 91000188 w 52"/>
                <a:gd name="T41" fmla="*/ 40794176 h 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43"/>
                <a:gd name="T65" fmla="*/ 52 w 52"/>
                <a:gd name="T66" fmla="*/ 43 h 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43">
                  <a:moveTo>
                    <a:pt x="47" y="21"/>
                  </a:moveTo>
                  <a:cubicBezTo>
                    <a:pt x="45" y="15"/>
                    <a:pt x="37" y="3"/>
                    <a:pt x="35" y="1"/>
                  </a:cubicBezTo>
                  <a:cubicBezTo>
                    <a:pt x="32" y="0"/>
                    <a:pt x="33" y="11"/>
                    <a:pt x="32" y="11"/>
                  </a:cubicBezTo>
                  <a:cubicBezTo>
                    <a:pt x="31" y="12"/>
                    <a:pt x="27" y="11"/>
                    <a:pt x="26" y="13"/>
                  </a:cubicBezTo>
                  <a:cubicBezTo>
                    <a:pt x="26" y="16"/>
                    <a:pt x="21" y="21"/>
                    <a:pt x="20" y="19"/>
                  </a:cubicBezTo>
                  <a:cubicBezTo>
                    <a:pt x="18" y="18"/>
                    <a:pt x="15" y="15"/>
                    <a:pt x="14" y="15"/>
                  </a:cubicBezTo>
                  <a:cubicBezTo>
                    <a:pt x="14" y="15"/>
                    <a:pt x="10" y="17"/>
                    <a:pt x="10" y="18"/>
                  </a:cubicBezTo>
                  <a:cubicBezTo>
                    <a:pt x="10" y="19"/>
                    <a:pt x="8" y="19"/>
                    <a:pt x="6" y="20"/>
                  </a:cubicBezTo>
                  <a:cubicBezTo>
                    <a:pt x="4" y="21"/>
                    <a:pt x="0" y="22"/>
                    <a:pt x="0" y="24"/>
                  </a:cubicBezTo>
                  <a:cubicBezTo>
                    <a:pt x="1" y="27"/>
                    <a:pt x="0" y="31"/>
                    <a:pt x="1" y="29"/>
                  </a:cubicBezTo>
                  <a:cubicBezTo>
                    <a:pt x="3" y="26"/>
                    <a:pt x="4" y="23"/>
                    <a:pt x="6" y="24"/>
                  </a:cubicBezTo>
                  <a:cubicBezTo>
                    <a:pt x="7" y="26"/>
                    <a:pt x="7" y="28"/>
                    <a:pt x="10" y="27"/>
                  </a:cubicBezTo>
                  <a:cubicBezTo>
                    <a:pt x="14" y="26"/>
                    <a:pt x="18" y="23"/>
                    <a:pt x="20" y="24"/>
                  </a:cubicBezTo>
                  <a:cubicBezTo>
                    <a:pt x="22" y="26"/>
                    <a:pt x="25" y="27"/>
                    <a:pt x="24" y="29"/>
                  </a:cubicBezTo>
                  <a:cubicBezTo>
                    <a:pt x="23" y="31"/>
                    <a:pt x="22" y="35"/>
                    <a:pt x="27" y="39"/>
                  </a:cubicBezTo>
                  <a:cubicBezTo>
                    <a:pt x="31" y="42"/>
                    <a:pt x="33" y="43"/>
                    <a:pt x="36" y="42"/>
                  </a:cubicBezTo>
                  <a:cubicBezTo>
                    <a:pt x="38" y="42"/>
                    <a:pt x="42" y="39"/>
                    <a:pt x="41" y="38"/>
                  </a:cubicBezTo>
                  <a:cubicBezTo>
                    <a:pt x="39" y="36"/>
                    <a:pt x="38" y="33"/>
                    <a:pt x="39" y="32"/>
                  </a:cubicBezTo>
                  <a:cubicBezTo>
                    <a:pt x="39" y="31"/>
                    <a:pt x="41" y="30"/>
                    <a:pt x="43" y="32"/>
                  </a:cubicBezTo>
                  <a:cubicBezTo>
                    <a:pt x="46" y="34"/>
                    <a:pt x="48" y="35"/>
                    <a:pt x="50" y="33"/>
                  </a:cubicBezTo>
                  <a:cubicBezTo>
                    <a:pt x="52" y="30"/>
                    <a:pt x="48" y="27"/>
                    <a:pt x="47" y="2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1" name="Freeform 41"/>
            <p:cNvSpPr>
              <a:spLocks noChangeArrowheads="1"/>
            </p:cNvSpPr>
            <p:nvPr/>
          </p:nvSpPr>
          <p:spPr bwMode="auto">
            <a:xfrm>
              <a:off x="6132882" y="2826591"/>
              <a:ext cx="26616" cy="23746"/>
            </a:xfrm>
            <a:custGeom>
              <a:avLst/>
              <a:gdLst>
                <a:gd name="T0" fmla="*/ 9546701 w 18"/>
                <a:gd name="T1" fmla="*/ 27316280 h 17"/>
                <a:gd name="T2" fmla="*/ 21003019 w 18"/>
                <a:gd name="T3" fmla="*/ 23413556 h 17"/>
                <a:gd name="T4" fmla="*/ 30548341 w 18"/>
                <a:gd name="T5" fmla="*/ 13658140 h 17"/>
                <a:gd name="T6" fmla="*/ 22911258 w 18"/>
                <a:gd name="T7" fmla="*/ 3902725 h 17"/>
                <a:gd name="T8" fmla="*/ 7637085 w 18"/>
                <a:gd name="T9" fmla="*/ 0 h 17"/>
                <a:gd name="T10" fmla="*/ 13364554 w 18"/>
                <a:gd name="T11" fmla="*/ 13658140 h 17"/>
                <a:gd name="T12" fmla="*/ 9546701 w 18"/>
                <a:gd name="T13" fmla="*/ 27316280 h 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"/>
                <a:gd name="T22" fmla="*/ 0 h 17"/>
                <a:gd name="T23" fmla="*/ 18 w 18"/>
                <a:gd name="T24" fmla="*/ 17 h 1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" h="17">
                  <a:moveTo>
                    <a:pt x="5" y="14"/>
                  </a:moveTo>
                  <a:cubicBezTo>
                    <a:pt x="5" y="17"/>
                    <a:pt x="8" y="13"/>
                    <a:pt x="11" y="12"/>
                  </a:cubicBezTo>
                  <a:cubicBezTo>
                    <a:pt x="14" y="10"/>
                    <a:pt x="14" y="8"/>
                    <a:pt x="16" y="7"/>
                  </a:cubicBezTo>
                  <a:cubicBezTo>
                    <a:pt x="18" y="6"/>
                    <a:pt x="16" y="2"/>
                    <a:pt x="12" y="2"/>
                  </a:cubicBezTo>
                  <a:cubicBezTo>
                    <a:pt x="8" y="2"/>
                    <a:pt x="8" y="0"/>
                    <a:pt x="4" y="0"/>
                  </a:cubicBezTo>
                  <a:cubicBezTo>
                    <a:pt x="0" y="1"/>
                    <a:pt x="4" y="4"/>
                    <a:pt x="7" y="7"/>
                  </a:cubicBezTo>
                  <a:cubicBezTo>
                    <a:pt x="9" y="10"/>
                    <a:pt x="4" y="10"/>
                    <a:pt x="5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2" name="Freeform 42"/>
            <p:cNvSpPr>
              <a:spLocks noChangeArrowheads="1"/>
            </p:cNvSpPr>
            <p:nvPr/>
          </p:nvSpPr>
          <p:spPr bwMode="auto">
            <a:xfrm>
              <a:off x="6149819" y="2840161"/>
              <a:ext cx="20567" cy="32793"/>
            </a:xfrm>
            <a:custGeom>
              <a:avLst/>
              <a:gdLst>
                <a:gd name="T0" fmla="*/ 7537967 w 14"/>
                <a:gd name="T1" fmla="*/ 11201544 h 24"/>
                <a:gd name="T2" fmla="*/ 3769670 w 14"/>
                <a:gd name="T3" fmla="*/ 26137390 h 24"/>
                <a:gd name="T4" fmla="*/ 18845603 w 14"/>
                <a:gd name="T5" fmla="*/ 39206762 h 24"/>
                <a:gd name="T6" fmla="*/ 16960768 w 14"/>
                <a:gd name="T7" fmla="*/ 18670147 h 24"/>
                <a:gd name="T8" fmla="*/ 18845603 w 14"/>
                <a:gd name="T9" fmla="*/ 1866468 h 24"/>
                <a:gd name="T10" fmla="*/ 7537967 w 14"/>
                <a:gd name="T11" fmla="*/ 11201544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4"/>
                <a:gd name="T20" fmla="*/ 14 w 1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4">
                  <a:moveTo>
                    <a:pt x="4" y="6"/>
                  </a:moveTo>
                  <a:cubicBezTo>
                    <a:pt x="4" y="9"/>
                    <a:pt x="0" y="11"/>
                    <a:pt x="2" y="14"/>
                  </a:cubicBezTo>
                  <a:cubicBezTo>
                    <a:pt x="4" y="17"/>
                    <a:pt x="10" y="24"/>
                    <a:pt x="10" y="21"/>
                  </a:cubicBezTo>
                  <a:cubicBezTo>
                    <a:pt x="10" y="18"/>
                    <a:pt x="10" y="14"/>
                    <a:pt x="9" y="10"/>
                  </a:cubicBezTo>
                  <a:cubicBezTo>
                    <a:pt x="9" y="7"/>
                    <a:pt x="14" y="1"/>
                    <a:pt x="10" y="1"/>
                  </a:cubicBezTo>
                  <a:cubicBezTo>
                    <a:pt x="8" y="0"/>
                    <a:pt x="5" y="3"/>
                    <a:pt x="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3" name="Freeform 43"/>
            <p:cNvSpPr>
              <a:spLocks noChangeArrowheads="1"/>
            </p:cNvSpPr>
            <p:nvPr/>
          </p:nvSpPr>
          <p:spPr bwMode="auto">
            <a:xfrm>
              <a:off x="6166757" y="2850338"/>
              <a:ext cx="26616" cy="9046"/>
            </a:xfrm>
            <a:custGeom>
              <a:avLst/>
              <a:gdLst>
                <a:gd name="T0" fmla="*/ 3819234 w 18"/>
                <a:gd name="T1" fmla="*/ 11690018 h 7"/>
                <a:gd name="T2" fmla="*/ 15274170 w 18"/>
                <a:gd name="T3" fmla="*/ 1669633 h 7"/>
                <a:gd name="T4" fmla="*/ 3819234 w 18"/>
                <a:gd name="T5" fmla="*/ 11690018 h 7"/>
                <a:gd name="T6" fmla="*/ 0 60000 65536"/>
                <a:gd name="T7" fmla="*/ 0 60000 65536"/>
                <a:gd name="T8" fmla="*/ 0 60000 65536"/>
                <a:gd name="T9" fmla="*/ 0 w 18"/>
                <a:gd name="T10" fmla="*/ 0 h 7"/>
                <a:gd name="T11" fmla="*/ 18 w 18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7">
                  <a:moveTo>
                    <a:pt x="2" y="7"/>
                  </a:moveTo>
                  <a:cubicBezTo>
                    <a:pt x="4" y="7"/>
                    <a:pt x="18" y="5"/>
                    <a:pt x="8" y="1"/>
                  </a:cubicBezTo>
                  <a:cubicBezTo>
                    <a:pt x="4" y="0"/>
                    <a:pt x="0" y="7"/>
                    <a:pt x="2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4" name="Freeform 44"/>
            <p:cNvSpPr>
              <a:spLocks noChangeArrowheads="1"/>
            </p:cNvSpPr>
            <p:nvPr/>
          </p:nvSpPr>
          <p:spPr bwMode="auto">
            <a:xfrm>
              <a:off x="6103846" y="2801714"/>
              <a:ext cx="21777" cy="18093"/>
            </a:xfrm>
            <a:custGeom>
              <a:avLst/>
              <a:gdLst>
                <a:gd name="T0" fmla="*/ 9202270 w 15"/>
                <a:gd name="T1" fmla="*/ 11622667 h 13"/>
                <a:gd name="T2" fmla="*/ 20245537 w 15"/>
                <a:gd name="T3" fmla="*/ 25181284 h 13"/>
                <a:gd name="T4" fmla="*/ 27608170 w 15"/>
                <a:gd name="T5" fmla="*/ 15495960 h 13"/>
                <a:gd name="T6" fmla="*/ 20245537 w 15"/>
                <a:gd name="T7" fmla="*/ 1937343 h 13"/>
                <a:gd name="T8" fmla="*/ 1840997 w 15"/>
                <a:gd name="T9" fmla="*/ 1937343 h 13"/>
                <a:gd name="T10" fmla="*/ 9202270 w 15"/>
                <a:gd name="T11" fmla="*/ 1162266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3"/>
                <a:gd name="T20" fmla="*/ 15 w 15"/>
                <a:gd name="T21" fmla="*/ 13 h 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3">
                  <a:moveTo>
                    <a:pt x="5" y="6"/>
                  </a:moveTo>
                  <a:cubicBezTo>
                    <a:pt x="8" y="6"/>
                    <a:pt x="7" y="13"/>
                    <a:pt x="11" y="13"/>
                  </a:cubicBezTo>
                  <a:cubicBezTo>
                    <a:pt x="15" y="13"/>
                    <a:pt x="15" y="9"/>
                    <a:pt x="15" y="8"/>
                  </a:cubicBezTo>
                  <a:cubicBezTo>
                    <a:pt x="15" y="6"/>
                    <a:pt x="14" y="2"/>
                    <a:pt x="11" y="1"/>
                  </a:cubicBezTo>
                  <a:cubicBezTo>
                    <a:pt x="7" y="1"/>
                    <a:pt x="0" y="0"/>
                    <a:pt x="1" y="1"/>
                  </a:cubicBezTo>
                  <a:cubicBezTo>
                    <a:pt x="3" y="2"/>
                    <a:pt x="2" y="6"/>
                    <a:pt x="5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5" name="Freeform 45"/>
            <p:cNvSpPr>
              <a:spLocks noChangeArrowheads="1"/>
            </p:cNvSpPr>
            <p:nvPr/>
          </p:nvSpPr>
          <p:spPr bwMode="auto">
            <a:xfrm>
              <a:off x="6067551" y="2834507"/>
              <a:ext cx="36295" cy="40708"/>
            </a:xfrm>
            <a:custGeom>
              <a:avLst/>
              <a:gdLst>
                <a:gd name="T0" fmla="*/ 39942919 w 24"/>
                <a:gd name="T1" fmla="*/ 5911084 h 29"/>
                <a:gd name="T2" fmla="*/ 37946056 w 24"/>
                <a:gd name="T3" fmla="*/ 17734652 h 29"/>
                <a:gd name="T4" fmla="*/ 19971459 w 24"/>
                <a:gd name="T5" fmla="*/ 35467899 h 29"/>
                <a:gd name="T6" fmla="*/ 3993727 w 24"/>
                <a:gd name="T7" fmla="*/ 57142809 h 29"/>
                <a:gd name="T8" fmla="*/ 27960329 w 24"/>
                <a:gd name="T9" fmla="*/ 39408152 h 29"/>
                <a:gd name="T10" fmla="*/ 47931794 w 24"/>
                <a:gd name="T11" fmla="*/ 21674904 h 29"/>
                <a:gd name="T12" fmla="*/ 39942919 w 24"/>
                <a:gd name="T13" fmla="*/ 5911084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9"/>
                <a:gd name="T23" fmla="*/ 24 w 2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9">
                  <a:moveTo>
                    <a:pt x="20" y="3"/>
                  </a:moveTo>
                  <a:cubicBezTo>
                    <a:pt x="18" y="5"/>
                    <a:pt x="21" y="8"/>
                    <a:pt x="19" y="9"/>
                  </a:cubicBezTo>
                  <a:cubicBezTo>
                    <a:pt x="16" y="10"/>
                    <a:pt x="12" y="16"/>
                    <a:pt x="10" y="18"/>
                  </a:cubicBezTo>
                  <a:cubicBezTo>
                    <a:pt x="9" y="19"/>
                    <a:pt x="0" y="29"/>
                    <a:pt x="2" y="29"/>
                  </a:cubicBezTo>
                  <a:cubicBezTo>
                    <a:pt x="4" y="29"/>
                    <a:pt x="11" y="21"/>
                    <a:pt x="14" y="20"/>
                  </a:cubicBezTo>
                  <a:cubicBezTo>
                    <a:pt x="16" y="18"/>
                    <a:pt x="24" y="13"/>
                    <a:pt x="24" y="11"/>
                  </a:cubicBezTo>
                  <a:cubicBezTo>
                    <a:pt x="24" y="9"/>
                    <a:pt x="22" y="0"/>
                    <a:pt x="20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6" name="Freeform 46"/>
            <p:cNvSpPr>
              <a:spLocks noChangeArrowheads="1"/>
            </p:cNvSpPr>
            <p:nvPr/>
          </p:nvSpPr>
          <p:spPr bwMode="auto">
            <a:xfrm>
              <a:off x="6316776" y="3005255"/>
              <a:ext cx="381095" cy="162833"/>
            </a:xfrm>
            <a:custGeom>
              <a:avLst/>
              <a:gdLst>
                <a:gd name="T0" fmla="*/ 337948694 w 257"/>
                <a:gd name="T1" fmla="*/ 93307468 h 118"/>
                <a:gd name="T2" fmla="*/ 301465992 w 257"/>
                <a:gd name="T3" fmla="*/ 68552697 h 118"/>
                <a:gd name="T4" fmla="*/ 236180134 w 257"/>
                <a:gd name="T5" fmla="*/ 49509520 h 118"/>
                <a:gd name="T6" fmla="*/ 230419781 w 257"/>
                <a:gd name="T7" fmla="*/ 45702265 h 118"/>
                <a:gd name="T8" fmla="*/ 220819653 w 257"/>
                <a:gd name="T9" fmla="*/ 41893619 h 118"/>
                <a:gd name="T10" fmla="*/ 218899073 w 257"/>
                <a:gd name="T11" fmla="*/ 41893619 h 118"/>
                <a:gd name="T12" fmla="*/ 218899073 w 257"/>
                <a:gd name="T13" fmla="*/ 39989301 h 118"/>
                <a:gd name="T14" fmla="*/ 205457786 w 257"/>
                <a:gd name="T15" fmla="*/ 39989301 h 118"/>
                <a:gd name="T16" fmla="*/ 151692593 w 257"/>
                <a:gd name="T17" fmla="*/ 20946120 h 118"/>
                <a:gd name="T18" fmla="*/ 128651178 w 257"/>
                <a:gd name="T19" fmla="*/ 32372031 h 118"/>
                <a:gd name="T20" fmla="*/ 126730598 w 257"/>
                <a:gd name="T21" fmla="*/ 41893619 h 118"/>
                <a:gd name="T22" fmla="*/ 113289311 w 257"/>
                <a:gd name="T23" fmla="*/ 60935426 h 118"/>
                <a:gd name="T24" fmla="*/ 86408100 w 257"/>
                <a:gd name="T25" fmla="*/ 39989301 h 118"/>
                <a:gd name="T26" fmla="*/ 65285879 w 257"/>
                <a:gd name="T27" fmla="*/ 9521591 h 118"/>
                <a:gd name="T28" fmla="*/ 19201647 w 257"/>
                <a:gd name="T29" fmla="*/ 7617273 h 118"/>
                <a:gd name="T30" fmla="*/ 7680936 w 257"/>
                <a:gd name="T31" fmla="*/ 13330229 h 118"/>
                <a:gd name="T32" fmla="*/ 38403293 w 257"/>
                <a:gd name="T33" fmla="*/ 32372031 h 118"/>
                <a:gd name="T34" fmla="*/ 59525525 w 257"/>
                <a:gd name="T35" fmla="*/ 49509520 h 118"/>
                <a:gd name="T36" fmla="*/ 69125653 w 257"/>
                <a:gd name="T37" fmla="*/ 68552697 h 118"/>
                <a:gd name="T38" fmla="*/ 80646360 w 257"/>
                <a:gd name="T39" fmla="*/ 70457014 h 118"/>
                <a:gd name="T40" fmla="*/ 96008249 w 257"/>
                <a:gd name="T41" fmla="*/ 76169967 h 118"/>
                <a:gd name="T42" fmla="*/ 167054460 w 257"/>
                <a:gd name="T43" fmla="*/ 102829056 h 118"/>
                <a:gd name="T44" fmla="*/ 220819653 w 257"/>
                <a:gd name="T45" fmla="*/ 154242873 h 118"/>
                <a:gd name="T46" fmla="*/ 195856272 w 257"/>
                <a:gd name="T47" fmla="*/ 173286049 h 118"/>
                <a:gd name="T48" fmla="*/ 224659427 w 257"/>
                <a:gd name="T49" fmla="*/ 169477414 h 118"/>
                <a:gd name="T50" fmla="*/ 247700842 w 257"/>
                <a:gd name="T51" fmla="*/ 171381731 h 118"/>
                <a:gd name="T52" fmla="*/ 251542002 w 257"/>
                <a:gd name="T53" fmla="*/ 175190367 h 118"/>
                <a:gd name="T54" fmla="*/ 255381776 w 257"/>
                <a:gd name="T55" fmla="*/ 178997622 h 118"/>
                <a:gd name="T56" fmla="*/ 259222935 w 257"/>
                <a:gd name="T57" fmla="*/ 182806300 h 118"/>
                <a:gd name="T58" fmla="*/ 264983289 w 257"/>
                <a:gd name="T59" fmla="*/ 186614936 h 118"/>
                <a:gd name="T60" fmla="*/ 266902483 w 257"/>
                <a:gd name="T61" fmla="*/ 188519253 h 118"/>
                <a:gd name="T62" fmla="*/ 270743643 w 257"/>
                <a:gd name="T63" fmla="*/ 190423571 h 118"/>
                <a:gd name="T64" fmla="*/ 274583417 w 257"/>
                <a:gd name="T65" fmla="*/ 192327889 h 118"/>
                <a:gd name="T66" fmla="*/ 303386571 w 257"/>
                <a:gd name="T67" fmla="*/ 190423571 h 118"/>
                <a:gd name="T68" fmla="*/ 305305766 w 257"/>
                <a:gd name="T69" fmla="*/ 169477414 h 118"/>
                <a:gd name="T70" fmla="*/ 324507407 w 257"/>
                <a:gd name="T71" fmla="*/ 158051508 h 118"/>
                <a:gd name="T72" fmla="*/ 351389981 w 257"/>
                <a:gd name="T73" fmla="*/ 159955825 h 118"/>
                <a:gd name="T74" fmla="*/ 382112417 w 257"/>
                <a:gd name="T75" fmla="*/ 178997622 h 118"/>
                <a:gd name="T76" fmla="*/ 428196633 w 257"/>
                <a:gd name="T77" fmla="*/ 207562430 h 118"/>
                <a:gd name="T78" fmla="*/ 476201429 w 257"/>
                <a:gd name="T79" fmla="*/ 224699909 h 118"/>
                <a:gd name="T80" fmla="*/ 464679335 w 257"/>
                <a:gd name="T81" fmla="*/ 203753794 h 118"/>
                <a:gd name="T82" fmla="*/ 412836151 w 257"/>
                <a:gd name="T83" fmla="*/ 165668778 h 118"/>
                <a:gd name="T84" fmla="*/ 403234638 w 257"/>
                <a:gd name="T85" fmla="*/ 133296758 h 118"/>
                <a:gd name="T86" fmla="*/ 347550208 w 257"/>
                <a:gd name="T87" fmla="*/ 104733374 h 1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7"/>
                <a:gd name="T133" fmla="*/ 0 h 118"/>
                <a:gd name="T134" fmla="*/ 257 w 257"/>
                <a:gd name="T135" fmla="*/ 118 h 1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7" h="118">
                  <a:moveTo>
                    <a:pt x="181" y="55"/>
                  </a:moveTo>
                  <a:cubicBezTo>
                    <a:pt x="180" y="52"/>
                    <a:pt x="182" y="52"/>
                    <a:pt x="176" y="49"/>
                  </a:cubicBezTo>
                  <a:cubicBezTo>
                    <a:pt x="170" y="45"/>
                    <a:pt x="167" y="42"/>
                    <a:pt x="164" y="40"/>
                  </a:cubicBezTo>
                  <a:cubicBezTo>
                    <a:pt x="162" y="37"/>
                    <a:pt x="163" y="38"/>
                    <a:pt x="157" y="36"/>
                  </a:cubicBezTo>
                  <a:cubicBezTo>
                    <a:pt x="151" y="35"/>
                    <a:pt x="148" y="32"/>
                    <a:pt x="143" y="31"/>
                  </a:cubicBezTo>
                  <a:cubicBezTo>
                    <a:pt x="137" y="29"/>
                    <a:pt x="127" y="28"/>
                    <a:pt x="123" y="26"/>
                  </a:cubicBezTo>
                  <a:cubicBezTo>
                    <a:pt x="122" y="25"/>
                    <a:pt x="122" y="25"/>
                    <a:pt x="121" y="24"/>
                  </a:cubicBezTo>
                  <a:cubicBezTo>
                    <a:pt x="121" y="24"/>
                    <a:pt x="121" y="24"/>
                    <a:pt x="120" y="24"/>
                  </a:cubicBezTo>
                  <a:cubicBezTo>
                    <a:pt x="119" y="23"/>
                    <a:pt x="117" y="23"/>
                    <a:pt x="116" y="23"/>
                  </a:cubicBezTo>
                  <a:cubicBezTo>
                    <a:pt x="116" y="22"/>
                    <a:pt x="116" y="22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15" y="19"/>
                    <a:pt x="111" y="16"/>
                    <a:pt x="111" y="17"/>
                  </a:cubicBezTo>
                  <a:cubicBezTo>
                    <a:pt x="110" y="18"/>
                    <a:pt x="109" y="21"/>
                    <a:pt x="107" y="21"/>
                  </a:cubicBezTo>
                  <a:cubicBezTo>
                    <a:pt x="105" y="21"/>
                    <a:pt x="100" y="18"/>
                    <a:pt x="96" y="18"/>
                  </a:cubicBezTo>
                  <a:cubicBezTo>
                    <a:pt x="92" y="18"/>
                    <a:pt x="81" y="11"/>
                    <a:pt x="79" y="11"/>
                  </a:cubicBezTo>
                  <a:cubicBezTo>
                    <a:pt x="78" y="12"/>
                    <a:pt x="76" y="19"/>
                    <a:pt x="75" y="19"/>
                  </a:cubicBezTo>
                  <a:cubicBezTo>
                    <a:pt x="73" y="19"/>
                    <a:pt x="71" y="17"/>
                    <a:pt x="67" y="17"/>
                  </a:cubicBezTo>
                  <a:cubicBezTo>
                    <a:pt x="64" y="17"/>
                    <a:pt x="59" y="18"/>
                    <a:pt x="61" y="19"/>
                  </a:cubicBezTo>
                  <a:cubicBezTo>
                    <a:pt x="62" y="19"/>
                    <a:pt x="67" y="21"/>
                    <a:pt x="66" y="22"/>
                  </a:cubicBezTo>
                  <a:cubicBezTo>
                    <a:pt x="65" y="24"/>
                    <a:pt x="67" y="27"/>
                    <a:pt x="65" y="28"/>
                  </a:cubicBezTo>
                  <a:cubicBezTo>
                    <a:pt x="64" y="29"/>
                    <a:pt x="63" y="34"/>
                    <a:pt x="59" y="32"/>
                  </a:cubicBezTo>
                  <a:cubicBezTo>
                    <a:pt x="54" y="31"/>
                    <a:pt x="58" y="27"/>
                    <a:pt x="56" y="27"/>
                  </a:cubicBezTo>
                  <a:cubicBezTo>
                    <a:pt x="55" y="27"/>
                    <a:pt x="47" y="22"/>
                    <a:pt x="45" y="21"/>
                  </a:cubicBezTo>
                  <a:cubicBezTo>
                    <a:pt x="40" y="21"/>
                    <a:pt x="46" y="18"/>
                    <a:pt x="43" y="14"/>
                  </a:cubicBezTo>
                  <a:cubicBezTo>
                    <a:pt x="40" y="9"/>
                    <a:pt x="35" y="5"/>
                    <a:pt x="34" y="5"/>
                  </a:cubicBezTo>
                  <a:cubicBezTo>
                    <a:pt x="33" y="5"/>
                    <a:pt x="20" y="3"/>
                    <a:pt x="17" y="3"/>
                  </a:cubicBezTo>
                  <a:cubicBezTo>
                    <a:pt x="15" y="2"/>
                    <a:pt x="12" y="5"/>
                    <a:pt x="10" y="4"/>
                  </a:cubicBezTo>
                  <a:cubicBezTo>
                    <a:pt x="8" y="3"/>
                    <a:pt x="0" y="0"/>
                    <a:pt x="1" y="2"/>
                  </a:cubicBezTo>
                  <a:cubicBezTo>
                    <a:pt x="1" y="3"/>
                    <a:pt x="1" y="6"/>
                    <a:pt x="4" y="7"/>
                  </a:cubicBezTo>
                  <a:cubicBezTo>
                    <a:pt x="7" y="7"/>
                    <a:pt x="6" y="4"/>
                    <a:pt x="9" y="7"/>
                  </a:cubicBezTo>
                  <a:cubicBezTo>
                    <a:pt x="12" y="11"/>
                    <a:pt x="11" y="13"/>
                    <a:pt x="20" y="17"/>
                  </a:cubicBezTo>
                  <a:cubicBezTo>
                    <a:pt x="29" y="21"/>
                    <a:pt x="37" y="20"/>
                    <a:pt x="36" y="20"/>
                  </a:cubicBezTo>
                  <a:cubicBezTo>
                    <a:pt x="35" y="21"/>
                    <a:pt x="34" y="26"/>
                    <a:pt x="31" y="26"/>
                  </a:cubicBezTo>
                  <a:cubicBezTo>
                    <a:pt x="28" y="26"/>
                    <a:pt x="22" y="27"/>
                    <a:pt x="26" y="29"/>
                  </a:cubicBezTo>
                  <a:cubicBezTo>
                    <a:pt x="29" y="31"/>
                    <a:pt x="38" y="35"/>
                    <a:pt x="36" y="36"/>
                  </a:cubicBezTo>
                  <a:cubicBezTo>
                    <a:pt x="34" y="36"/>
                    <a:pt x="31" y="39"/>
                    <a:pt x="35" y="41"/>
                  </a:cubicBezTo>
                  <a:cubicBezTo>
                    <a:pt x="39" y="44"/>
                    <a:pt x="42" y="39"/>
                    <a:pt x="42" y="37"/>
                  </a:cubicBezTo>
                  <a:cubicBezTo>
                    <a:pt x="41" y="35"/>
                    <a:pt x="38" y="30"/>
                    <a:pt x="42" y="33"/>
                  </a:cubicBezTo>
                  <a:cubicBezTo>
                    <a:pt x="45" y="36"/>
                    <a:pt x="44" y="37"/>
                    <a:pt x="50" y="40"/>
                  </a:cubicBezTo>
                  <a:cubicBezTo>
                    <a:pt x="56" y="42"/>
                    <a:pt x="69" y="45"/>
                    <a:pt x="73" y="48"/>
                  </a:cubicBezTo>
                  <a:cubicBezTo>
                    <a:pt x="77" y="50"/>
                    <a:pt x="85" y="54"/>
                    <a:pt x="87" y="54"/>
                  </a:cubicBezTo>
                  <a:cubicBezTo>
                    <a:pt x="90" y="55"/>
                    <a:pt x="96" y="58"/>
                    <a:pt x="101" y="63"/>
                  </a:cubicBezTo>
                  <a:cubicBezTo>
                    <a:pt x="106" y="69"/>
                    <a:pt x="118" y="81"/>
                    <a:pt x="115" y="81"/>
                  </a:cubicBezTo>
                  <a:cubicBezTo>
                    <a:pt x="113" y="80"/>
                    <a:pt x="107" y="78"/>
                    <a:pt x="106" y="81"/>
                  </a:cubicBezTo>
                  <a:cubicBezTo>
                    <a:pt x="105" y="83"/>
                    <a:pt x="99" y="91"/>
                    <a:pt x="102" y="91"/>
                  </a:cubicBezTo>
                  <a:cubicBezTo>
                    <a:pt x="104" y="91"/>
                    <a:pt x="112" y="85"/>
                    <a:pt x="113" y="86"/>
                  </a:cubicBezTo>
                  <a:cubicBezTo>
                    <a:pt x="113" y="88"/>
                    <a:pt x="116" y="91"/>
                    <a:pt x="117" y="89"/>
                  </a:cubicBezTo>
                  <a:cubicBezTo>
                    <a:pt x="119" y="88"/>
                    <a:pt x="122" y="85"/>
                    <a:pt x="123" y="86"/>
                  </a:cubicBezTo>
                  <a:cubicBezTo>
                    <a:pt x="124" y="86"/>
                    <a:pt x="127" y="86"/>
                    <a:pt x="129" y="90"/>
                  </a:cubicBezTo>
                  <a:cubicBezTo>
                    <a:pt x="129" y="90"/>
                    <a:pt x="130" y="91"/>
                    <a:pt x="130" y="91"/>
                  </a:cubicBezTo>
                  <a:cubicBezTo>
                    <a:pt x="130" y="92"/>
                    <a:pt x="131" y="92"/>
                    <a:pt x="131" y="92"/>
                  </a:cubicBezTo>
                  <a:cubicBezTo>
                    <a:pt x="131" y="93"/>
                    <a:pt x="132" y="93"/>
                    <a:pt x="132" y="94"/>
                  </a:cubicBezTo>
                  <a:cubicBezTo>
                    <a:pt x="132" y="94"/>
                    <a:pt x="133" y="94"/>
                    <a:pt x="133" y="94"/>
                  </a:cubicBezTo>
                  <a:cubicBezTo>
                    <a:pt x="133" y="95"/>
                    <a:pt x="134" y="95"/>
                    <a:pt x="135" y="96"/>
                  </a:cubicBezTo>
                  <a:cubicBezTo>
                    <a:pt x="135" y="96"/>
                    <a:pt x="135" y="96"/>
                    <a:pt x="135" y="96"/>
                  </a:cubicBezTo>
                  <a:cubicBezTo>
                    <a:pt x="136" y="97"/>
                    <a:pt x="137" y="97"/>
                    <a:pt x="137" y="98"/>
                  </a:cubicBezTo>
                  <a:cubicBezTo>
                    <a:pt x="137" y="98"/>
                    <a:pt x="138" y="98"/>
                    <a:pt x="138" y="98"/>
                  </a:cubicBezTo>
                  <a:cubicBezTo>
                    <a:pt x="138" y="98"/>
                    <a:pt x="138" y="98"/>
                    <a:pt x="138" y="98"/>
                  </a:cubicBezTo>
                  <a:cubicBezTo>
                    <a:pt x="138" y="99"/>
                    <a:pt x="139" y="99"/>
                    <a:pt x="139" y="99"/>
                  </a:cubicBezTo>
                  <a:cubicBezTo>
                    <a:pt x="139" y="99"/>
                    <a:pt x="140" y="100"/>
                    <a:pt x="140" y="100"/>
                  </a:cubicBezTo>
                  <a:cubicBezTo>
                    <a:pt x="140" y="100"/>
                    <a:pt x="141" y="100"/>
                    <a:pt x="141" y="100"/>
                  </a:cubicBezTo>
                  <a:cubicBezTo>
                    <a:pt x="141" y="100"/>
                    <a:pt x="142" y="101"/>
                    <a:pt x="142" y="101"/>
                  </a:cubicBezTo>
                  <a:cubicBezTo>
                    <a:pt x="142" y="101"/>
                    <a:pt x="143" y="101"/>
                    <a:pt x="143" y="101"/>
                  </a:cubicBezTo>
                  <a:cubicBezTo>
                    <a:pt x="143" y="101"/>
                    <a:pt x="144" y="101"/>
                    <a:pt x="144" y="101"/>
                  </a:cubicBezTo>
                  <a:cubicBezTo>
                    <a:pt x="148" y="100"/>
                    <a:pt x="154" y="100"/>
                    <a:pt x="158" y="100"/>
                  </a:cubicBezTo>
                  <a:cubicBezTo>
                    <a:pt x="161" y="100"/>
                    <a:pt x="167" y="99"/>
                    <a:pt x="164" y="96"/>
                  </a:cubicBezTo>
                  <a:cubicBezTo>
                    <a:pt x="161" y="93"/>
                    <a:pt x="156" y="89"/>
                    <a:pt x="159" y="89"/>
                  </a:cubicBezTo>
                  <a:cubicBezTo>
                    <a:pt x="161" y="88"/>
                    <a:pt x="167" y="88"/>
                    <a:pt x="166" y="87"/>
                  </a:cubicBezTo>
                  <a:cubicBezTo>
                    <a:pt x="165" y="86"/>
                    <a:pt x="167" y="84"/>
                    <a:pt x="169" y="83"/>
                  </a:cubicBezTo>
                  <a:cubicBezTo>
                    <a:pt x="171" y="83"/>
                    <a:pt x="178" y="86"/>
                    <a:pt x="179" y="85"/>
                  </a:cubicBezTo>
                  <a:cubicBezTo>
                    <a:pt x="180" y="84"/>
                    <a:pt x="177" y="82"/>
                    <a:pt x="183" y="84"/>
                  </a:cubicBezTo>
                  <a:cubicBezTo>
                    <a:pt x="189" y="86"/>
                    <a:pt x="190" y="86"/>
                    <a:pt x="192" y="86"/>
                  </a:cubicBezTo>
                  <a:cubicBezTo>
                    <a:pt x="194" y="86"/>
                    <a:pt x="199" y="94"/>
                    <a:pt x="199" y="94"/>
                  </a:cubicBezTo>
                  <a:cubicBezTo>
                    <a:pt x="199" y="94"/>
                    <a:pt x="208" y="104"/>
                    <a:pt x="211" y="106"/>
                  </a:cubicBezTo>
                  <a:cubicBezTo>
                    <a:pt x="213" y="107"/>
                    <a:pt x="218" y="109"/>
                    <a:pt x="223" y="109"/>
                  </a:cubicBezTo>
                  <a:cubicBezTo>
                    <a:pt x="227" y="109"/>
                    <a:pt x="237" y="113"/>
                    <a:pt x="241" y="114"/>
                  </a:cubicBezTo>
                  <a:cubicBezTo>
                    <a:pt x="244" y="116"/>
                    <a:pt x="244" y="118"/>
                    <a:pt x="248" y="118"/>
                  </a:cubicBezTo>
                  <a:cubicBezTo>
                    <a:pt x="252" y="118"/>
                    <a:pt x="257" y="117"/>
                    <a:pt x="253" y="115"/>
                  </a:cubicBezTo>
                  <a:cubicBezTo>
                    <a:pt x="249" y="112"/>
                    <a:pt x="248" y="111"/>
                    <a:pt x="242" y="107"/>
                  </a:cubicBezTo>
                  <a:cubicBezTo>
                    <a:pt x="236" y="103"/>
                    <a:pt x="229" y="98"/>
                    <a:pt x="226" y="97"/>
                  </a:cubicBezTo>
                  <a:cubicBezTo>
                    <a:pt x="222" y="96"/>
                    <a:pt x="220" y="92"/>
                    <a:pt x="215" y="87"/>
                  </a:cubicBezTo>
                  <a:cubicBezTo>
                    <a:pt x="210" y="81"/>
                    <a:pt x="195" y="71"/>
                    <a:pt x="199" y="71"/>
                  </a:cubicBezTo>
                  <a:cubicBezTo>
                    <a:pt x="203" y="71"/>
                    <a:pt x="211" y="71"/>
                    <a:pt x="210" y="70"/>
                  </a:cubicBezTo>
                  <a:cubicBezTo>
                    <a:pt x="208" y="68"/>
                    <a:pt x="202" y="62"/>
                    <a:pt x="197" y="60"/>
                  </a:cubicBezTo>
                  <a:cubicBezTo>
                    <a:pt x="192" y="59"/>
                    <a:pt x="183" y="58"/>
                    <a:pt x="181" y="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7" name="Freeform 47"/>
            <p:cNvSpPr>
              <a:spLocks noChangeArrowheads="1"/>
            </p:cNvSpPr>
            <p:nvPr/>
          </p:nvSpPr>
          <p:spPr bwMode="auto">
            <a:xfrm>
              <a:off x="6636170" y="3075364"/>
              <a:ext cx="56862" cy="19223"/>
            </a:xfrm>
            <a:custGeom>
              <a:avLst/>
              <a:gdLst>
                <a:gd name="T0" fmla="*/ 1954845 w 38"/>
                <a:gd name="T1" fmla="*/ 18853644 h 14"/>
                <a:gd name="T2" fmla="*/ 48882326 w 38"/>
                <a:gd name="T3" fmla="*/ 24509329 h 14"/>
                <a:gd name="T4" fmla="*/ 70389812 w 38"/>
                <a:gd name="T5" fmla="*/ 7540909 h 14"/>
                <a:gd name="T6" fmla="*/ 52793413 w 38"/>
                <a:gd name="T7" fmla="*/ 1885227 h 14"/>
                <a:gd name="T8" fmla="*/ 35195605 w 38"/>
                <a:gd name="T9" fmla="*/ 15083191 h 14"/>
                <a:gd name="T10" fmla="*/ 27373430 w 38"/>
                <a:gd name="T11" fmla="*/ 9426135 h 14"/>
                <a:gd name="T12" fmla="*/ 1954845 w 38"/>
                <a:gd name="T13" fmla="*/ 18853644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4"/>
                <a:gd name="T23" fmla="*/ 38 w 38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4">
                  <a:moveTo>
                    <a:pt x="1" y="10"/>
                  </a:moveTo>
                  <a:cubicBezTo>
                    <a:pt x="3" y="12"/>
                    <a:pt x="22" y="14"/>
                    <a:pt x="25" y="13"/>
                  </a:cubicBezTo>
                  <a:cubicBezTo>
                    <a:pt x="28" y="12"/>
                    <a:pt x="38" y="6"/>
                    <a:pt x="36" y="4"/>
                  </a:cubicBezTo>
                  <a:cubicBezTo>
                    <a:pt x="34" y="1"/>
                    <a:pt x="28" y="0"/>
                    <a:pt x="27" y="1"/>
                  </a:cubicBezTo>
                  <a:cubicBezTo>
                    <a:pt x="26" y="2"/>
                    <a:pt x="20" y="8"/>
                    <a:pt x="18" y="8"/>
                  </a:cubicBezTo>
                  <a:cubicBezTo>
                    <a:pt x="16" y="8"/>
                    <a:pt x="16" y="4"/>
                    <a:pt x="14" y="5"/>
                  </a:cubicBezTo>
                  <a:cubicBezTo>
                    <a:pt x="13" y="6"/>
                    <a:pt x="0" y="9"/>
                    <a:pt x="1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8" name="Freeform 48"/>
            <p:cNvSpPr>
              <a:spLocks noChangeArrowheads="1"/>
            </p:cNvSpPr>
            <p:nvPr/>
          </p:nvSpPr>
          <p:spPr bwMode="auto">
            <a:xfrm>
              <a:off x="6735375" y="3087803"/>
              <a:ext cx="37504" cy="21485"/>
            </a:xfrm>
            <a:custGeom>
              <a:avLst/>
              <a:gdLst>
                <a:gd name="T0" fmla="*/ 7861743 w 25"/>
                <a:gd name="T1" fmla="*/ 2051102 h 15"/>
                <a:gd name="T2" fmla="*/ 23583831 w 25"/>
                <a:gd name="T3" fmla="*/ 26670051 h 15"/>
                <a:gd name="T4" fmla="*/ 7861743 w 25"/>
                <a:gd name="T5" fmla="*/ 2051102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4" y="1"/>
                  </a:moveTo>
                  <a:cubicBezTo>
                    <a:pt x="0" y="0"/>
                    <a:pt x="9" y="12"/>
                    <a:pt x="12" y="13"/>
                  </a:cubicBezTo>
                  <a:cubicBezTo>
                    <a:pt x="25" y="15"/>
                    <a:pt x="9" y="2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19" name="Freeform 49"/>
            <p:cNvSpPr>
              <a:spLocks noChangeArrowheads="1"/>
            </p:cNvSpPr>
            <p:nvPr/>
          </p:nvSpPr>
          <p:spPr bwMode="auto">
            <a:xfrm>
              <a:off x="6964032" y="3326398"/>
              <a:ext cx="66541" cy="36185"/>
            </a:xfrm>
            <a:custGeom>
              <a:avLst/>
              <a:gdLst>
                <a:gd name="T0" fmla="*/ 78284492 w 45"/>
                <a:gd name="T1" fmla="*/ 50359785 h 26"/>
                <a:gd name="T2" fmla="*/ 53461845 w 45"/>
                <a:gd name="T3" fmla="*/ 30991063 h 26"/>
                <a:gd name="T4" fmla="*/ 7637209 w 45"/>
                <a:gd name="T5" fmla="*/ 3873187 h 26"/>
                <a:gd name="T6" fmla="*/ 40097070 w 45"/>
                <a:gd name="T7" fmla="*/ 34864248 h 26"/>
                <a:gd name="T8" fmla="*/ 78284492 w 45"/>
                <a:gd name="T9" fmla="*/ 50359785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26"/>
                <a:gd name="T17" fmla="*/ 45 w 45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26">
                  <a:moveTo>
                    <a:pt x="41" y="26"/>
                  </a:moveTo>
                  <a:cubicBezTo>
                    <a:pt x="45" y="26"/>
                    <a:pt x="32" y="19"/>
                    <a:pt x="28" y="16"/>
                  </a:cubicBezTo>
                  <a:cubicBezTo>
                    <a:pt x="24" y="14"/>
                    <a:pt x="7" y="3"/>
                    <a:pt x="4" y="2"/>
                  </a:cubicBezTo>
                  <a:cubicBezTo>
                    <a:pt x="0" y="0"/>
                    <a:pt x="15" y="14"/>
                    <a:pt x="21" y="18"/>
                  </a:cubicBezTo>
                  <a:cubicBezTo>
                    <a:pt x="27" y="22"/>
                    <a:pt x="39" y="26"/>
                    <a:pt x="41" y="2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0" name="Freeform 50"/>
            <p:cNvSpPr>
              <a:spLocks noChangeArrowheads="1"/>
            </p:cNvSpPr>
            <p:nvPr/>
          </p:nvSpPr>
          <p:spPr bwMode="auto">
            <a:xfrm>
              <a:off x="7158815" y="3273251"/>
              <a:ext cx="25407" cy="20354"/>
            </a:xfrm>
            <a:custGeom>
              <a:avLst/>
              <a:gdLst>
                <a:gd name="T0" fmla="*/ 9752374 w 17"/>
                <a:gd name="T1" fmla="*/ 6341726 h 14"/>
                <a:gd name="T2" fmla="*/ 1951034 w 17"/>
                <a:gd name="T3" fmla="*/ 19023721 h 14"/>
                <a:gd name="T4" fmla="*/ 25356456 w 17"/>
                <a:gd name="T5" fmla="*/ 29591812 h 14"/>
                <a:gd name="T6" fmla="*/ 23405423 w 17"/>
                <a:gd name="T7" fmla="*/ 12681998 h 14"/>
                <a:gd name="T8" fmla="*/ 9752374 w 17"/>
                <a:gd name="T9" fmla="*/ 634172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5" y="3"/>
                  </a:moveTo>
                  <a:cubicBezTo>
                    <a:pt x="6" y="5"/>
                    <a:pt x="1" y="4"/>
                    <a:pt x="1" y="9"/>
                  </a:cubicBezTo>
                  <a:cubicBezTo>
                    <a:pt x="0" y="13"/>
                    <a:pt x="8" y="14"/>
                    <a:pt x="13" y="14"/>
                  </a:cubicBezTo>
                  <a:cubicBezTo>
                    <a:pt x="17" y="14"/>
                    <a:pt x="15" y="9"/>
                    <a:pt x="12" y="6"/>
                  </a:cubicBezTo>
                  <a:cubicBezTo>
                    <a:pt x="9" y="3"/>
                    <a:pt x="4" y="0"/>
                    <a:pt x="5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1" name="Freeform 51"/>
            <p:cNvSpPr>
              <a:spLocks noChangeArrowheads="1"/>
            </p:cNvSpPr>
            <p:nvPr/>
          </p:nvSpPr>
          <p:spPr bwMode="auto">
            <a:xfrm>
              <a:off x="7167283" y="3254028"/>
              <a:ext cx="18147" cy="16962"/>
            </a:xfrm>
            <a:custGeom>
              <a:avLst/>
              <a:gdLst>
                <a:gd name="T0" fmla="*/ 6806681 w 13"/>
                <a:gd name="T1" fmla="*/ 9990618 h 12"/>
                <a:gd name="T2" fmla="*/ 6806681 w 13"/>
                <a:gd name="T3" fmla="*/ 17982547 h 12"/>
                <a:gd name="T4" fmla="*/ 20420040 w 13"/>
                <a:gd name="T5" fmla="*/ 3995965 h 12"/>
                <a:gd name="T6" fmla="*/ 6806681 w 13"/>
                <a:gd name="T7" fmla="*/ 9990618 h 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12"/>
                <a:gd name="T14" fmla="*/ 13 w 13"/>
                <a:gd name="T15" fmla="*/ 12 h 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12">
                  <a:moveTo>
                    <a:pt x="4" y="5"/>
                  </a:moveTo>
                  <a:cubicBezTo>
                    <a:pt x="0" y="6"/>
                    <a:pt x="1" y="8"/>
                    <a:pt x="4" y="9"/>
                  </a:cubicBezTo>
                  <a:cubicBezTo>
                    <a:pt x="10" y="12"/>
                    <a:pt x="13" y="5"/>
                    <a:pt x="12" y="2"/>
                  </a:cubicBezTo>
                  <a:cubicBezTo>
                    <a:pt x="11" y="0"/>
                    <a:pt x="8" y="4"/>
                    <a:pt x="4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2" name="Freeform 52"/>
            <p:cNvSpPr>
              <a:spLocks noChangeArrowheads="1"/>
            </p:cNvSpPr>
            <p:nvPr/>
          </p:nvSpPr>
          <p:spPr bwMode="auto">
            <a:xfrm>
              <a:off x="6973711" y="3232543"/>
              <a:ext cx="22987" cy="19223"/>
            </a:xfrm>
            <a:custGeom>
              <a:avLst/>
              <a:gdLst>
                <a:gd name="T0" fmla="*/ 28711508 w 15"/>
                <a:gd name="T1" fmla="*/ 15083191 h 14"/>
                <a:gd name="T2" fmla="*/ 10253598 w 15"/>
                <a:gd name="T3" fmla="*/ 1885227 h 14"/>
                <a:gd name="T4" fmla="*/ 22559346 w 15"/>
                <a:gd name="T5" fmla="*/ 24509329 h 14"/>
                <a:gd name="T6" fmla="*/ 28711508 w 15"/>
                <a:gd name="T7" fmla="*/ 15083191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"/>
                <a:gd name="T13" fmla="*/ 0 h 14"/>
                <a:gd name="T14" fmla="*/ 15 w 15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" h="14">
                  <a:moveTo>
                    <a:pt x="14" y="8"/>
                  </a:moveTo>
                  <a:cubicBezTo>
                    <a:pt x="13" y="6"/>
                    <a:pt x="10" y="2"/>
                    <a:pt x="5" y="1"/>
                  </a:cubicBezTo>
                  <a:cubicBezTo>
                    <a:pt x="0" y="0"/>
                    <a:pt x="9" y="11"/>
                    <a:pt x="11" y="13"/>
                  </a:cubicBezTo>
                  <a:cubicBezTo>
                    <a:pt x="13" y="14"/>
                    <a:pt x="15" y="9"/>
                    <a:pt x="14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3" name="Freeform 53"/>
            <p:cNvSpPr>
              <a:spLocks noChangeArrowheads="1"/>
            </p:cNvSpPr>
            <p:nvPr/>
          </p:nvSpPr>
          <p:spPr bwMode="auto">
            <a:xfrm>
              <a:off x="6679724" y="3064056"/>
              <a:ext cx="15727" cy="14700"/>
            </a:xfrm>
            <a:custGeom>
              <a:avLst/>
              <a:gdLst>
                <a:gd name="T0" fmla="*/ 16066493 w 11"/>
                <a:gd name="T1" fmla="*/ 4321800 h 10"/>
                <a:gd name="T2" fmla="*/ 1785017 w 11"/>
                <a:gd name="T3" fmla="*/ 2160900 h 10"/>
                <a:gd name="T4" fmla="*/ 12496459 w 11"/>
                <a:gd name="T5" fmla="*/ 15126300 h 10"/>
                <a:gd name="T6" fmla="*/ 16066493 w 11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10"/>
                <a:gd name="T14" fmla="*/ 11 w 11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10">
                  <a:moveTo>
                    <a:pt x="9" y="2"/>
                  </a:moveTo>
                  <a:cubicBezTo>
                    <a:pt x="8" y="0"/>
                    <a:pt x="2" y="0"/>
                    <a:pt x="1" y="1"/>
                  </a:cubicBezTo>
                  <a:cubicBezTo>
                    <a:pt x="0" y="1"/>
                    <a:pt x="4" y="5"/>
                    <a:pt x="7" y="7"/>
                  </a:cubicBezTo>
                  <a:cubicBezTo>
                    <a:pt x="11" y="10"/>
                    <a:pt x="10" y="3"/>
                    <a:pt x="9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4" name="Freeform 54"/>
            <p:cNvSpPr>
              <a:spLocks noChangeArrowheads="1"/>
            </p:cNvSpPr>
            <p:nvPr/>
          </p:nvSpPr>
          <p:spPr bwMode="auto">
            <a:xfrm>
              <a:off x="6111105" y="3170350"/>
              <a:ext cx="730735" cy="532600"/>
            </a:xfrm>
            <a:custGeom>
              <a:avLst/>
              <a:gdLst>
                <a:gd name="T0" fmla="*/ 875124327 w 494"/>
                <a:gd name="T1" fmla="*/ 327247407 h 385"/>
                <a:gd name="T2" fmla="*/ 817801759 w 494"/>
                <a:gd name="T3" fmla="*/ 273663713 h 385"/>
                <a:gd name="T4" fmla="*/ 783408771 w 494"/>
                <a:gd name="T5" fmla="*/ 239216263 h 385"/>
                <a:gd name="T6" fmla="*/ 718443298 w 494"/>
                <a:gd name="T7" fmla="*/ 189458988 h 385"/>
                <a:gd name="T8" fmla="*/ 663031068 w 494"/>
                <a:gd name="T9" fmla="*/ 107168813 h 385"/>
                <a:gd name="T10" fmla="*/ 624816023 w 494"/>
                <a:gd name="T11" fmla="*/ 76549143 h 385"/>
                <a:gd name="T12" fmla="*/ 586600978 w 494"/>
                <a:gd name="T13" fmla="*/ 15309830 h 385"/>
                <a:gd name="T14" fmla="*/ 569403793 w 494"/>
                <a:gd name="T15" fmla="*/ 45929494 h 385"/>
                <a:gd name="T16" fmla="*/ 575136188 w 494"/>
                <a:gd name="T17" fmla="*/ 155012878 h 385"/>
                <a:gd name="T18" fmla="*/ 536921143 w 494"/>
                <a:gd name="T19" fmla="*/ 141616263 h 385"/>
                <a:gd name="T20" fmla="*/ 479598575 w 494"/>
                <a:gd name="T21" fmla="*/ 107168813 h 385"/>
                <a:gd name="T22" fmla="*/ 450937982 w 494"/>
                <a:gd name="T23" fmla="*/ 72721341 h 385"/>
                <a:gd name="T24" fmla="*/ 460491052 w 494"/>
                <a:gd name="T25" fmla="*/ 47842704 h 385"/>
                <a:gd name="T26" fmla="*/ 443295250 w 494"/>
                <a:gd name="T27" fmla="*/ 30619659 h 385"/>
                <a:gd name="T28" fmla="*/ 397436090 w 494"/>
                <a:gd name="T29" fmla="*/ 19137632 h 385"/>
                <a:gd name="T30" fmla="*/ 364953439 w 494"/>
                <a:gd name="T31" fmla="*/ 24878648 h 385"/>
                <a:gd name="T32" fmla="*/ 317185238 w 494"/>
                <a:gd name="T33" fmla="*/ 44016274 h 385"/>
                <a:gd name="T34" fmla="*/ 309542505 w 494"/>
                <a:gd name="T35" fmla="*/ 82290154 h 385"/>
                <a:gd name="T36" fmla="*/ 307630785 w 494"/>
                <a:gd name="T37" fmla="*/ 91858989 h 385"/>
                <a:gd name="T38" fmla="*/ 275148135 w 494"/>
                <a:gd name="T39" fmla="*/ 84204747 h 385"/>
                <a:gd name="T40" fmla="*/ 233112415 w 494"/>
                <a:gd name="T41" fmla="*/ 74635934 h 385"/>
                <a:gd name="T42" fmla="*/ 219735905 w 494"/>
                <a:gd name="T43" fmla="*/ 105255604 h 385"/>
                <a:gd name="T44" fmla="*/ 204450440 w 494"/>
                <a:gd name="T45" fmla="*/ 126306439 h 385"/>
                <a:gd name="T46" fmla="*/ 192985650 w 494"/>
                <a:gd name="T47" fmla="*/ 151185076 h 385"/>
                <a:gd name="T48" fmla="*/ 166235351 w 494"/>
                <a:gd name="T49" fmla="*/ 174149121 h 385"/>
                <a:gd name="T50" fmla="*/ 105090726 w 494"/>
                <a:gd name="T51" fmla="*/ 220078637 h 385"/>
                <a:gd name="T52" fmla="*/ 28660604 w 494"/>
                <a:gd name="T53" fmla="*/ 256439297 h 385"/>
                <a:gd name="T54" fmla="*/ 3822059 w 494"/>
                <a:gd name="T55" fmla="*/ 287060328 h 385"/>
                <a:gd name="T56" fmla="*/ 15285471 w 494"/>
                <a:gd name="T57" fmla="*/ 315765384 h 385"/>
                <a:gd name="T58" fmla="*/ 28660604 w 494"/>
                <a:gd name="T59" fmla="*/ 367435955 h 385"/>
                <a:gd name="T60" fmla="*/ 9553073 w 494"/>
                <a:gd name="T61" fmla="*/ 369350547 h 385"/>
                <a:gd name="T62" fmla="*/ 57322589 w 494"/>
                <a:gd name="T63" fmla="*/ 445899668 h 385"/>
                <a:gd name="T64" fmla="*/ 101270051 w 494"/>
                <a:gd name="T65" fmla="*/ 547327427 h 385"/>
                <a:gd name="T66" fmla="*/ 82162507 w 494"/>
                <a:gd name="T67" fmla="*/ 577947075 h 385"/>
                <a:gd name="T68" fmla="*/ 149038166 w 494"/>
                <a:gd name="T69" fmla="*/ 616220944 h 385"/>
                <a:gd name="T70" fmla="*/ 233112415 w 494"/>
                <a:gd name="T71" fmla="*/ 579860285 h 385"/>
                <a:gd name="T72" fmla="*/ 277058473 w 494"/>
                <a:gd name="T73" fmla="*/ 581774877 h 385"/>
                <a:gd name="T74" fmla="*/ 380240287 w 494"/>
                <a:gd name="T75" fmla="*/ 545412834 h 385"/>
                <a:gd name="T76" fmla="*/ 485330970 w 494"/>
                <a:gd name="T77" fmla="*/ 541586416 h 385"/>
                <a:gd name="T78" fmla="*/ 529278410 w 494"/>
                <a:gd name="T79" fmla="*/ 566465053 h 385"/>
                <a:gd name="T80" fmla="*/ 569403793 w 494"/>
                <a:gd name="T81" fmla="*/ 612394526 h 385"/>
                <a:gd name="T82" fmla="*/ 588511315 w 494"/>
                <a:gd name="T83" fmla="*/ 566465053 h 385"/>
                <a:gd name="T84" fmla="*/ 598065768 w 494"/>
                <a:gd name="T85" fmla="*/ 610479933 h 385"/>
                <a:gd name="T86" fmla="*/ 609530558 w 494"/>
                <a:gd name="T87" fmla="*/ 610479933 h 385"/>
                <a:gd name="T88" fmla="*/ 622905685 w 494"/>
                <a:gd name="T89" fmla="*/ 635358570 h 385"/>
                <a:gd name="T90" fmla="*/ 668763463 w 494"/>
                <a:gd name="T91" fmla="*/ 669806021 h 385"/>
                <a:gd name="T92" fmla="*/ 726086204 w 494"/>
                <a:gd name="T93" fmla="*/ 725304480 h 385"/>
                <a:gd name="T94" fmla="*/ 789141166 w 494"/>
                <a:gd name="T95" fmla="*/ 723389714 h 385"/>
                <a:gd name="T96" fmla="*/ 833088607 w 494"/>
                <a:gd name="T97" fmla="*/ 732958700 h 385"/>
                <a:gd name="T98" fmla="*/ 892321512 w 494"/>
                <a:gd name="T99" fmla="*/ 702338879 h 385"/>
                <a:gd name="T100" fmla="*/ 905696640 w 494"/>
                <a:gd name="T101" fmla="*/ 621961955 h 385"/>
                <a:gd name="T102" fmla="*/ 938179290 w 494"/>
                <a:gd name="T103" fmla="*/ 551155229 h 385"/>
                <a:gd name="T104" fmla="*/ 919071767 w 494"/>
                <a:gd name="T105" fmla="*/ 399970196 h 38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94"/>
                <a:gd name="T160" fmla="*/ 0 h 385"/>
                <a:gd name="T161" fmla="*/ 494 w 494"/>
                <a:gd name="T162" fmla="*/ 385 h 385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94" h="385">
                  <a:moveTo>
                    <a:pt x="481" y="209"/>
                  </a:moveTo>
                  <a:cubicBezTo>
                    <a:pt x="480" y="203"/>
                    <a:pt x="473" y="192"/>
                    <a:pt x="472" y="190"/>
                  </a:cubicBezTo>
                  <a:cubicBezTo>
                    <a:pt x="470" y="187"/>
                    <a:pt x="461" y="173"/>
                    <a:pt x="458" y="171"/>
                  </a:cubicBezTo>
                  <a:cubicBezTo>
                    <a:pt x="455" y="168"/>
                    <a:pt x="448" y="162"/>
                    <a:pt x="445" y="160"/>
                  </a:cubicBezTo>
                  <a:cubicBezTo>
                    <a:pt x="441" y="158"/>
                    <a:pt x="438" y="157"/>
                    <a:pt x="435" y="150"/>
                  </a:cubicBezTo>
                  <a:cubicBezTo>
                    <a:pt x="432" y="143"/>
                    <a:pt x="429" y="143"/>
                    <a:pt x="428" y="143"/>
                  </a:cubicBezTo>
                  <a:cubicBezTo>
                    <a:pt x="427" y="143"/>
                    <a:pt x="425" y="139"/>
                    <a:pt x="424" y="141"/>
                  </a:cubicBezTo>
                  <a:cubicBezTo>
                    <a:pt x="424" y="143"/>
                    <a:pt x="422" y="143"/>
                    <a:pt x="418" y="138"/>
                  </a:cubicBezTo>
                  <a:cubicBezTo>
                    <a:pt x="415" y="133"/>
                    <a:pt x="412" y="128"/>
                    <a:pt x="410" y="125"/>
                  </a:cubicBezTo>
                  <a:cubicBezTo>
                    <a:pt x="408" y="123"/>
                    <a:pt x="403" y="116"/>
                    <a:pt x="399" y="114"/>
                  </a:cubicBezTo>
                  <a:cubicBezTo>
                    <a:pt x="396" y="112"/>
                    <a:pt x="388" y="110"/>
                    <a:pt x="385" y="107"/>
                  </a:cubicBezTo>
                  <a:cubicBezTo>
                    <a:pt x="383" y="104"/>
                    <a:pt x="379" y="102"/>
                    <a:pt x="376" y="99"/>
                  </a:cubicBezTo>
                  <a:cubicBezTo>
                    <a:pt x="372" y="96"/>
                    <a:pt x="367" y="93"/>
                    <a:pt x="367" y="89"/>
                  </a:cubicBezTo>
                  <a:cubicBezTo>
                    <a:pt x="366" y="85"/>
                    <a:pt x="363" y="81"/>
                    <a:pt x="359" y="75"/>
                  </a:cubicBezTo>
                  <a:cubicBezTo>
                    <a:pt x="355" y="69"/>
                    <a:pt x="348" y="59"/>
                    <a:pt x="347" y="56"/>
                  </a:cubicBezTo>
                  <a:cubicBezTo>
                    <a:pt x="346" y="52"/>
                    <a:pt x="341" y="45"/>
                    <a:pt x="338" y="43"/>
                  </a:cubicBezTo>
                  <a:cubicBezTo>
                    <a:pt x="336" y="41"/>
                    <a:pt x="334" y="40"/>
                    <a:pt x="332" y="40"/>
                  </a:cubicBezTo>
                  <a:cubicBezTo>
                    <a:pt x="331" y="40"/>
                    <a:pt x="328" y="43"/>
                    <a:pt x="327" y="40"/>
                  </a:cubicBezTo>
                  <a:cubicBezTo>
                    <a:pt x="325" y="38"/>
                    <a:pt x="321" y="27"/>
                    <a:pt x="317" y="21"/>
                  </a:cubicBezTo>
                  <a:cubicBezTo>
                    <a:pt x="312" y="15"/>
                    <a:pt x="309" y="14"/>
                    <a:pt x="311" y="12"/>
                  </a:cubicBezTo>
                  <a:cubicBezTo>
                    <a:pt x="314" y="11"/>
                    <a:pt x="308" y="10"/>
                    <a:pt x="307" y="8"/>
                  </a:cubicBezTo>
                  <a:cubicBezTo>
                    <a:pt x="306" y="6"/>
                    <a:pt x="303" y="0"/>
                    <a:pt x="300" y="0"/>
                  </a:cubicBezTo>
                  <a:cubicBezTo>
                    <a:pt x="297" y="0"/>
                    <a:pt x="299" y="12"/>
                    <a:pt x="297" y="13"/>
                  </a:cubicBezTo>
                  <a:cubicBezTo>
                    <a:pt x="296" y="15"/>
                    <a:pt x="299" y="22"/>
                    <a:pt x="298" y="24"/>
                  </a:cubicBezTo>
                  <a:cubicBezTo>
                    <a:pt x="298" y="26"/>
                    <a:pt x="298" y="28"/>
                    <a:pt x="299" y="32"/>
                  </a:cubicBezTo>
                  <a:cubicBezTo>
                    <a:pt x="300" y="36"/>
                    <a:pt x="305" y="53"/>
                    <a:pt x="305" y="56"/>
                  </a:cubicBezTo>
                  <a:cubicBezTo>
                    <a:pt x="304" y="59"/>
                    <a:pt x="303" y="81"/>
                    <a:pt x="301" y="81"/>
                  </a:cubicBezTo>
                  <a:cubicBezTo>
                    <a:pt x="299" y="81"/>
                    <a:pt x="295" y="78"/>
                    <a:pt x="293" y="79"/>
                  </a:cubicBezTo>
                  <a:cubicBezTo>
                    <a:pt x="291" y="79"/>
                    <a:pt x="293" y="81"/>
                    <a:pt x="289" y="80"/>
                  </a:cubicBezTo>
                  <a:cubicBezTo>
                    <a:pt x="285" y="79"/>
                    <a:pt x="285" y="77"/>
                    <a:pt x="281" y="74"/>
                  </a:cubicBezTo>
                  <a:cubicBezTo>
                    <a:pt x="278" y="71"/>
                    <a:pt x="271" y="72"/>
                    <a:pt x="268" y="70"/>
                  </a:cubicBezTo>
                  <a:cubicBezTo>
                    <a:pt x="265" y="68"/>
                    <a:pt x="267" y="65"/>
                    <a:pt x="262" y="63"/>
                  </a:cubicBezTo>
                  <a:cubicBezTo>
                    <a:pt x="256" y="61"/>
                    <a:pt x="255" y="57"/>
                    <a:pt x="251" y="56"/>
                  </a:cubicBezTo>
                  <a:cubicBezTo>
                    <a:pt x="247" y="55"/>
                    <a:pt x="247" y="57"/>
                    <a:pt x="245" y="55"/>
                  </a:cubicBezTo>
                  <a:cubicBezTo>
                    <a:pt x="242" y="53"/>
                    <a:pt x="234" y="49"/>
                    <a:pt x="233" y="46"/>
                  </a:cubicBezTo>
                  <a:cubicBezTo>
                    <a:pt x="233" y="44"/>
                    <a:pt x="235" y="38"/>
                    <a:pt x="236" y="38"/>
                  </a:cubicBezTo>
                  <a:cubicBezTo>
                    <a:pt x="237" y="37"/>
                    <a:pt x="237" y="34"/>
                    <a:pt x="236" y="32"/>
                  </a:cubicBezTo>
                  <a:cubicBezTo>
                    <a:pt x="235" y="31"/>
                    <a:pt x="233" y="28"/>
                    <a:pt x="236" y="27"/>
                  </a:cubicBezTo>
                  <a:cubicBezTo>
                    <a:pt x="239" y="27"/>
                    <a:pt x="243" y="28"/>
                    <a:pt x="241" y="25"/>
                  </a:cubicBezTo>
                  <a:cubicBezTo>
                    <a:pt x="239" y="22"/>
                    <a:pt x="244" y="17"/>
                    <a:pt x="239" y="14"/>
                  </a:cubicBezTo>
                  <a:cubicBezTo>
                    <a:pt x="235" y="11"/>
                    <a:pt x="233" y="11"/>
                    <a:pt x="233" y="13"/>
                  </a:cubicBezTo>
                  <a:cubicBezTo>
                    <a:pt x="233" y="15"/>
                    <a:pt x="234" y="18"/>
                    <a:pt x="232" y="16"/>
                  </a:cubicBezTo>
                  <a:cubicBezTo>
                    <a:pt x="229" y="15"/>
                    <a:pt x="228" y="12"/>
                    <a:pt x="226" y="12"/>
                  </a:cubicBezTo>
                  <a:cubicBezTo>
                    <a:pt x="225" y="13"/>
                    <a:pt x="225" y="17"/>
                    <a:pt x="221" y="15"/>
                  </a:cubicBezTo>
                  <a:cubicBezTo>
                    <a:pt x="217" y="14"/>
                    <a:pt x="211" y="10"/>
                    <a:pt x="208" y="10"/>
                  </a:cubicBezTo>
                  <a:cubicBezTo>
                    <a:pt x="204" y="10"/>
                    <a:pt x="201" y="10"/>
                    <a:pt x="198" y="8"/>
                  </a:cubicBezTo>
                  <a:cubicBezTo>
                    <a:pt x="195" y="7"/>
                    <a:pt x="192" y="6"/>
                    <a:pt x="191" y="7"/>
                  </a:cubicBezTo>
                  <a:cubicBezTo>
                    <a:pt x="190" y="8"/>
                    <a:pt x="193" y="11"/>
                    <a:pt x="191" y="13"/>
                  </a:cubicBezTo>
                  <a:cubicBezTo>
                    <a:pt x="188" y="16"/>
                    <a:pt x="180" y="18"/>
                    <a:pt x="178" y="16"/>
                  </a:cubicBezTo>
                  <a:cubicBezTo>
                    <a:pt x="176" y="15"/>
                    <a:pt x="174" y="14"/>
                    <a:pt x="172" y="16"/>
                  </a:cubicBezTo>
                  <a:cubicBezTo>
                    <a:pt x="170" y="18"/>
                    <a:pt x="168" y="22"/>
                    <a:pt x="166" y="23"/>
                  </a:cubicBezTo>
                  <a:cubicBezTo>
                    <a:pt x="164" y="23"/>
                    <a:pt x="169" y="27"/>
                    <a:pt x="167" y="28"/>
                  </a:cubicBezTo>
                  <a:cubicBezTo>
                    <a:pt x="166" y="30"/>
                    <a:pt x="164" y="32"/>
                    <a:pt x="163" y="33"/>
                  </a:cubicBezTo>
                  <a:cubicBezTo>
                    <a:pt x="162" y="35"/>
                    <a:pt x="160" y="43"/>
                    <a:pt x="162" y="43"/>
                  </a:cubicBezTo>
                  <a:cubicBezTo>
                    <a:pt x="165" y="44"/>
                    <a:pt x="169" y="44"/>
                    <a:pt x="167" y="46"/>
                  </a:cubicBezTo>
                  <a:cubicBezTo>
                    <a:pt x="166" y="48"/>
                    <a:pt x="171" y="52"/>
                    <a:pt x="168" y="51"/>
                  </a:cubicBezTo>
                  <a:cubicBezTo>
                    <a:pt x="165" y="50"/>
                    <a:pt x="162" y="48"/>
                    <a:pt x="161" y="48"/>
                  </a:cubicBezTo>
                  <a:cubicBezTo>
                    <a:pt x="159" y="48"/>
                    <a:pt x="153" y="47"/>
                    <a:pt x="152" y="47"/>
                  </a:cubicBezTo>
                  <a:cubicBezTo>
                    <a:pt x="151" y="48"/>
                    <a:pt x="150" y="53"/>
                    <a:pt x="148" y="49"/>
                  </a:cubicBezTo>
                  <a:cubicBezTo>
                    <a:pt x="146" y="45"/>
                    <a:pt x="147" y="45"/>
                    <a:pt x="144" y="44"/>
                  </a:cubicBezTo>
                  <a:cubicBezTo>
                    <a:pt x="141" y="42"/>
                    <a:pt x="137" y="37"/>
                    <a:pt x="136" y="37"/>
                  </a:cubicBezTo>
                  <a:cubicBezTo>
                    <a:pt x="134" y="36"/>
                    <a:pt x="128" y="40"/>
                    <a:pt x="126" y="39"/>
                  </a:cubicBezTo>
                  <a:cubicBezTo>
                    <a:pt x="123" y="39"/>
                    <a:pt x="123" y="36"/>
                    <a:pt x="122" y="39"/>
                  </a:cubicBezTo>
                  <a:cubicBezTo>
                    <a:pt x="121" y="41"/>
                    <a:pt x="121" y="44"/>
                    <a:pt x="119" y="44"/>
                  </a:cubicBezTo>
                  <a:cubicBezTo>
                    <a:pt x="117" y="43"/>
                    <a:pt x="117" y="48"/>
                    <a:pt x="116" y="49"/>
                  </a:cubicBezTo>
                  <a:cubicBezTo>
                    <a:pt x="115" y="51"/>
                    <a:pt x="119" y="56"/>
                    <a:pt x="115" y="55"/>
                  </a:cubicBezTo>
                  <a:cubicBezTo>
                    <a:pt x="112" y="55"/>
                    <a:pt x="110" y="52"/>
                    <a:pt x="109" y="53"/>
                  </a:cubicBezTo>
                  <a:cubicBezTo>
                    <a:pt x="108" y="55"/>
                    <a:pt x="108" y="59"/>
                    <a:pt x="108" y="61"/>
                  </a:cubicBezTo>
                  <a:cubicBezTo>
                    <a:pt x="108" y="63"/>
                    <a:pt x="109" y="66"/>
                    <a:pt x="107" y="66"/>
                  </a:cubicBezTo>
                  <a:cubicBezTo>
                    <a:pt x="106" y="66"/>
                    <a:pt x="102" y="64"/>
                    <a:pt x="101" y="65"/>
                  </a:cubicBezTo>
                  <a:cubicBezTo>
                    <a:pt x="101" y="67"/>
                    <a:pt x="101" y="69"/>
                    <a:pt x="102" y="71"/>
                  </a:cubicBezTo>
                  <a:cubicBezTo>
                    <a:pt x="103" y="73"/>
                    <a:pt x="104" y="82"/>
                    <a:pt x="101" y="79"/>
                  </a:cubicBezTo>
                  <a:cubicBezTo>
                    <a:pt x="98" y="76"/>
                    <a:pt x="95" y="69"/>
                    <a:pt x="93" y="70"/>
                  </a:cubicBezTo>
                  <a:cubicBezTo>
                    <a:pt x="91" y="70"/>
                    <a:pt x="85" y="76"/>
                    <a:pt x="85" y="80"/>
                  </a:cubicBezTo>
                  <a:cubicBezTo>
                    <a:pt x="85" y="83"/>
                    <a:pt x="89" y="89"/>
                    <a:pt x="87" y="91"/>
                  </a:cubicBezTo>
                  <a:cubicBezTo>
                    <a:pt x="85" y="94"/>
                    <a:pt x="85" y="99"/>
                    <a:pt x="84" y="101"/>
                  </a:cubicBezTo>
                  <a:cubicBezTo>
                    <a:pt x="83" y="102"/>
                    <a:pt x="80" y="104"/>
                    <a:pt x="77" y="107"/>
                  </a:cubicBezTo>
                  <a:cubicBezTo>
                    <a:pt x="73" y="109"/>
                    <a:pt x="59" y="113"/>
                    <a:pt x="55" y="115"/>
                  </a:cubicBezTo>
                  <a:cubicBezTo>
                    <a:pt x="52" y="118"/>
                    <a:pt x="47" y="121"/>
                    <a:pt x="42" y="121"/>
                  </a:cubicBezTo>
                  <a:cubicBezTo>
                    <a:pt x="37" y="121"/>
                    <a:pt x="24" y="123"/>
                    <a:pt x="22" y="126"/>
                  </a:cubicBezTo>
                  <a:cubicBezTo>
                    <a:pt x="19" y="128"/>
                    <a:pt x="16" y="134"/>
                    <a:pt x="15" y="134"/>
                  </a:cubicBezTo>
                  <a:cubicBezTo>
                    <a:pt x="13" y="134"/>
                    <a:pt x="10" y="144"/>
                    <a:pt x="8" y="143"/>
                  </a:cubicBezTo>
                  <a:cubicBezTo>
                    <a:pt x="7" y="141"/>
                    <a:pt x="9" y="137"/>
                    <a:pt x="7" y="139"/>
                  </a:cubicBezTo>
                  <a:cubicBezTo>
                    <a:pt x="4" y="142"/>
                    <a:pt x="0" y="146"/>
                    <a:pt x="2" y="150"/>
                  </a:cubicBezTo>
                  <a:cubicBezTo>
                    <a:pt x="4" y="155"/>
                    <a:pt x="4" y="158"/>
                    <a:pt x="3" y="160"/>
                  </a:cubicBezTo>
                  <a:cubicBezTo>
                    <a:pt x="3" y="162"/>
                    <a:pt x="1" y="170"/>
                    <a:pt x="3" y="169"/>
                  </a:cubicBezTo>
                  <a:cubicBezTo>
                    <a:pt x="5" y="168"/>
                    <a:pt x="8" y="164"/>
                    <a:pt x="8" y="165"/>
                  </a:cubicBezTo>
                  <a:cubicBezTo>
                    <a:pt x="8" y="166"/>
                    <a:pt x="5" y="169"/>
                    <a:pt x="6" y="173"/>
                  </a:cubicBezTo>
                  <a:cubicBezTo>
                    <a:pt x="8" y="178"/>
                    <a:pt x="8" y="180"/>
                    <a:pt x="11" y="183"/>
                  </a:cubicBezTo>
                  <a:cubicBezTo>
                    <a:pt x="13" y="186"/>
                    <a:pt x="18" y="194"/>
                    <a:pt x="15" y="192"/>
                  </a:cubicBezTo>
                  <a:cubicBezTo>
                    <a:pt x="12" y="191"/>
                    <a:pt x="8" y="187"/>
                    <a:pt x="8" y="189"/>
                  </a:cubicBezTo>
                  <a:cubicBezTo>
                    <a:pt x="9" y="191"/>
                    <a:pt x="11" y="196"/>
                    <a:pt x="9" y="194"/>
                  </a:cubicBezTo>
                  <a:cubicBezTo>
                    <a:pt x="7" y="193"/>
                    <a:pt x="4" y="189"/>
                    <a:pt x="5" y="193"/>
                  </a:cubicBezTo>
                  <a:cubicBezTo>
                    <a:pt x="7" y="197"/>
                    <a:pt x="8" y="203"/>
                    <a:pt x="11" y="205"/>
                  </a:cubicBezTo>
                  <a:cubicBezTo>
                    <a:pt x="14" y="207"/>
                    <a:pt x="19" y="214"/>
                    <a:pt x="20" y="218"/>
                  </a:cubicBezTo>
                  <a:cubicBezTo>
                    <a:pt x="22" y="223"/>
                    <a:pt x="28" y="231"/>
                    <a:pt x="30" y="233"/>
                  </a:cubicBezTo>
                  <a:cubicBezTo>
                    <a:pt x="32" y="235"/>
                    <a:pt x="36" y="244"/>
                    <a:pt x="37" y="248"/>
                  </a:cubicBezTo>
                  <a:cubicBezTo>
                    <a:pt x="38" y="252"/>
                    <a:pt x="44" y="265"/>
                    <a:pt x="48" y="272"/>
                  </a:cubicBezTo>
                  <a:cubicBezTo>
                    <a:pt x="51" y="279"/>
                    <a:pt x="54" y="288"/>
                    <a:pt x="53" y="286"/>
                  </a:cubicBezTo>
                  <a:cubicBezTo>
                    <a:pt x="51" y="285"/>
                    <a:pt x="49" y="280"/>
                    <a:pt x="48" y="285"/>
                  </a:cubicBezTo>
                  <a:cubicBezTo>
                    <a:pt x="47" y="289"/>
                    <a:pt x="48" y="295"/>
                    <a:pt x="46" y="297"/>
                  </a:cubicBezTo>
                  <a:cubicBezTo>
                    <a:pt x="44" y="299"/>
                    <a:pt x="42" y="300"/>
                    <a:pt x="43" y="302"/>
                  </a:cubicBezTo>
                  <a:cubicBezTo>
                    <a:pt x="43" y="305"/>
                    <a:pt x="45" y="309"/>
                    <a:pt x="49" y="310"/>
                  </a:cubicBezTo>
                  <a:cubicBezTo>
                    <a:pt x="53" y="311"/>
                    <a:pt x="56" y="316"/>
                    <a:pt x="61" y="319"/>
                  </a:cubicBezTo>
                  <a:cubicBezTo>
                    <a:pt x="66" y="322"/>
                    <a:pt x="75" y="323"/>
                    <a:pt x="78" y="322"/>
                  </a:cubicBezTo>
                  <a:cubicBezTo>
                    <a:pt x="81" y="321"/>
                    <a:pt x="88" y="314"/>
                    <a:pt x="92" y="313"/>
                  </a:cubicBezTo>
                  <a:cubicBezTo>
                    <a:pt x="96" y="311"/>
                    <a:pt x="100" y="305"/>
                    <a:pt x="103" y="304"/>
                  </a:cubicBezTo>
                  <a:cubicBezTo>
                    <a:pt x="107" y="303"/>
                    <a:pt x="118" y="302"/>
                    <a:pt x="122" y="303"/>
                  </a:cubicBezTo>
                  <a:cubicBezTo>
                    <a:pt x="127" y="305"/>
                    <a:pt x="130" y="307"/>
                    <a:pt x="133" y="305"/>
                  </a:cubicBezTo>
                  <a:cubicBezTo>
                    <a:pt x="135" y="302"/>
                    <a:pt x="135" y="300"/>
                    <a:pt x="138" y="302"/>
                  </a:cubicBezTo>
                  <a:cubicBezTo>
                    <a:pt x="141" y="305"/>
                    <a:pt x="142" y="307"/>
                    <a:pt x="145" y="304"/>
                  </a:cubicBezTo>
                  <a:cubicBezTo>
                    <a:pt x="147" y="301"/>
                    <a:pt x="147" y="290"/>
                    <a:pt x="152" y="289"/>
                  </a:cubicBezTo>
                  <a:cubicBezTo>
                    <a:pt x="157" y="287"/>
                    <a:pt x="170" y="288"/>
                    <a:pt x="180" y="288"/>
                  </a:cubicBezTo>
                  <a:cubicBezTo>
                    <a:pt x="190" y="288"/>
                    <a:pt x="192" y="289"/>
                    <a:pt x="199" y="285"/>
                  </a:cubicBezTo>
                  <a:cubicBezTo>
                    <a:pt x="205" y="281"/>
                    <a:pt x="217" y="277"/>
                    <a:pt x="223" y="276"/>
                  </a:cubicBezTo>
                  <a:cubicBezTo>
                    <a:pt x="229" y="275"/>
                    <a:pt x="234" y="273"/>
                    <a:pt x="238" y="275"/>
                  </a:cubicBezTo>
                  <a:cubicBezTo>
                    <a:pt x="242" y="278"/>
                    <a:pt x="246" y="282"/>
                    <a:pt x="254" y="283"/>
                  </a:cubicBezTo>
                  <a:cubicBezTo>
                    <a:pt x="262" y="283"/>
                    <a:pt x="269" y="284"/>
                    <a:pt x="270" y="286"/>
                  </a:cubicBezTo>
                  <a:cubicBezTo>
                    <a:pt x="271" y="288"/>
                    <a:pt x="268" y="288"/>
                    <a:pt x="270" y="291"/>
                  </a:cubicBezTo>
                  <a:cubicBezTo>
                    <a:pt x="272" y="295"/>
                    <a:pt x="275" y="291"/>
                    <a:pt x="277" y="296"/>
                  </a:cubicBezTo>
                  <a:cubicBezTo>
                    <a:pt x="278" y="301"/>
                    <a:pt x="284" y="307"/>
                    <a:pt x="285" y="309"/>
                  </a:cubicBezTo>
                  <a:cubicBezTo>
                    <a:pt x="286" y="311"/>
                    <a:pt x="289" y="316"/>
                    <a:pt x="291" y="318"/>
                  </a:cubicBezTo>
                  <a:cubicBezTo>
                    <a:pt x="293" y="320"/>
                    <a:pt x="299" y="323"/>
                    <a:pt x="298" y="320"/>
                  </a:cubicBezTo>
                  <a:cubicBezTo>
                    <a:pt x="298" y="317"/>
                    <a:pt x="295" y="317"/>
                    <a:pt x="298" y="314"/>
                  </a:cubicBezTo>
                  <a:cubicBezTo>
                    <a:pt x="300" y="311"/>
                    <a:pt x="298" y="301"/>
                    <a:pt x="303" y="301"/>
                  </a:cubicBezTo>
                  <a:cubicBezTo>
                    <a:pt x="308" y="301"/>
                    <a:pt x="308" y="299"/>
                    <a:pt x="308" y="296"/>
                  </a:cubicBezTo>
                  <a:cubicBezTo>
                    <a:pt x="308" y="294"/>
                    <a:pt x="311" y="290"/>
                    <a:pt x="312" y="291"/>
                  </a:cubicBezTo>
                  <a:cubicBezTo>
                    <a:pt x="313" y="292"/>
                    <a:pt x="315" y="298"/>
                    <a:pt x="314" y="301"/>
                  </a:cubicBezTo>
                  <a:cubicBezTo>
                    <a:pt x="312" y="304"/>
                    <a:pt x="314" y="318"/>
                    <a:pt x="313" y="319"/>
                  </a:cubicBezTo>
                  <a:cubicBezTo>
                    <a:pt x="312" y="320"/>
                    <a:pt x="310" y="320"/>
                    <a:pt x="310" y="323"/>
                  </a:cubicBezTo>
                  <a:cubicBezTo>
                    <a:pt x="309" y="326"/>
                    <a:pt x="312" y="327"/>
                    <a:pt x="314" y="325"/>
                  </a:cubicBezTo>
                  <a:cubicBezTo>
                    <a:pt x="315" y="323"/>
                    <a:pt x="319" y="322"/>
                    <a:pt x="319" y="319"/>
                  </a:cubicBezTo>
                  <a:cubicBezTo>
                    <a:pt x="319" y="316"/>
                    <a:pt x="321" y="310"/>
                    <a:pt x="322" y="312"/>
                  </a:cubicBezTo>
                  <a:cubicBezTo>
                    <a:pt x="323" y="314"/>
                    <a:pt x="326" y="322"/>
                    <a:pt x="329" y="325"/>
                  </a:cubicBezTo>
                  <a:cubicBezTo>
                    <a:pt x="331" y="328"/>
                    <a:pt x="324" y="332"/>
                    <a:pt x="326" y="332"/>
                  </a:cubicBezTo>
                  <a:cubicBezTo>
                    <a:pt x="327" y="332"/>
                    <a:pt x="330" y="334"/>
                    <a:pt x="332" y="332"/>
                  </a:cubicBezTo>
                  <a:cubicBezTo>
                    <a:pt x="334" y="331"/>
                    <a:pt x="332" y="327"/>
                    <a:pt x="337" y="333"/>
                  </a:cubicBezTo>
                  <a:cubicBezTo>
                    <a:pt x="342" y="339"/>
                    <a:pt x="350" y="345"/>
                    <a:pt x="350" y="350"/>
                  </a:cubicBezTo>
                  <a:cubicBezTo>
                    <a:pt x="351" y="355"/>
                    <a:pt x="354" y="360"/>
                    <a:pt x="359" y="364"/>
                  </a:cubicBezTo>
                  <a:cubicBezTo>
                    <a:pt x="363" y="369"/>
                    <a:pt x="362" y="370"/>
                    <a:pt x="370" y="372"/>
                  </a:cubicBezTo>
                  <a:cubicBezTo>
                    <a:pt x="378" y="375"/>
                    <a:pt x="376" y="382"/>
                    <a:pt x="380" y="379"/>
                  </a:cubicBezTo>
                  <a:cubicBezTo>
                    <a:pt x="384" y="376"/>
                    <a:pt x="380" y="373"/>
                    <a:pt x="385" y="376"/>
                  </a:cubicBezTo>
                  <a:cubicBezTo>
                    <a:pt x="389" y="378"/>
                    <a:pt x="399" y="384"/>
                    <a:pt x="401" y="383"/>
                  </a:cubicBezTo>
                  <a:cubicBezTo>
                    <a:pt x="404" y="382"/>
                    <a:pt x="411" y="378"/>
                    <a:pt x="413" y="378"/>
                  </a:cubicBezTo>
                  <a:cubicBezTo>
                    <a:pt x="416" y="377"/>
                    <a:pt x="416" y="369"/>
                    <a:pt x="417" y="369"/>
                  </a:cubicBezTo>
                  <a:cubicBezTo>
                    <a:pt x="418" y="369"/>
                    <a:pt x="419" y="371"/>
                    <a:pt x="425" y="376"/>
                  </a:cubicBezTo>
                  <a:cubicBezTo>
                    <a:pt x="430" y="382"/>
                    <a:pt x="431" y="385"/>
                    <a:pt x="436" y="383"/>
                  </a:cubicBezTo>
                  <a:cubicBezTo>
                    <a:pt x="441" y="382"/>
                    <a:pt x="446" y="385"/>
                    <a:pt x="448" y="381"/>
                  </a:cubicBezTo>
                  <a:cubicBezTo>
                    <a:pt x="451" y="378"/>
                    <a:pt x="448" y="372"/>
                    <a:pt x="454" y="371"/>
                  </a:cubicBezTo>
                  <a:cubicBezTo>
                    <a:pt x="459" y="370"/>
                    <a:pt x="463" y="370"/>
                    <a:pt x="467" y="367"/>
                  </a:cubicBezTo>
                  <a:cubicBezTo>
                    <a:pt x="471" y="365"/>
                    <a:pt x="479" y="368"/>
                    <a:pt x="477" y="363"/>
                  </a:cubicBezTo>
                  <a:cubicBezTo>
                    <a:pt x="476" y="358"/>
                    <a:pt x="473" y="343"/>
                    <a:pt x="474" y="342"/>
                  </a:cubicBezTo>
                  <a:cubicBezTo>
                    <a:pt x="476" y="341"/>
                    <a:pt x="474" y="330"/>
                    <a:pt x="474" y="325"/>
                  </a:cubicBezTo>
                  <a:cubicBezTo>
                    <a:pt x="475" y="320"/>
                    <a:pt x="472" y="314"/>
                    <a:pt x="474" y="311"/>
                  </a:cubicBezTo>
                  <a:cubicBezTo>
                    <a:pt x="477" y="308"/>
                    <a:pt x="479" y="298"/>
                    <a:pt x="482" y="295"/>
                  </a:cubicBezTo>
                  <a:cubicBezTo>
                    <a:pt x="485" y="293"/>
                    <a:pt x="488" y="292"/>
                    <a:pt x="491" y="288"/>
                  </a:cubicBezTo>
                  <a:cubicBezTo>
                    <a:pt x="494" y="284"/>
                    <a:pt x="494" y="254"/>
                    <a:pt x="492" y="247"/>
                  </a:cubicBezTo>
                  <a:cubicBezTo>
                    <a:pt x="491" y="240"/>
                    <a:pt x="492" y="227"/>
                    <a:pt x="488" y="222"/>
                  </a:cubicBezTo>
                  <a:cubicBezTo>
                    <a:pt x="484" y="217"/>
                    <a:pt x="483" y="215"/>
                    <a:pt x="481" y="20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5" name="Freeform 55"/>
            <p:cNvSpPr>
              <a:spLocks noChangeArrowheads="1"/>
            </p:cNvSpPr>
            <p:nvPr/>
          </p:nvSpPr>
          <p:spPr bwMode="auto">
            <a:xfrm>
              <a:off x="6746263" y="3747051"/>
              <a:ext cx="78639" cy="76893"/>
            </a:xfrm>
            <a:custGeom>
              <a:avLst/>
              <a:gdLst>
                <a:gd name="T0" fmla="*/ 86511044 w 53"/>
                <a:gd name="T1" fmla="*/ 9772401 h 55"/>
                <a:gd name="T2" fmla="*/ 53829194 w 53"/>
                <a:gd name="T3" fmla="*/ 13681363 h 55"/>
                <a:gd name="T4" fmla="*/ 19224215 w 53"/>
                <a:gd name="T5" fmla="*/ 3908961 h 55"/>
                <a:gd name="T6" fmla="*/ 1923115 w 53"/>
                <a:gd name="T7" fmla="*/ 5863442 h 55"/>
                <a:gd name="T8" fmla="*/ 26913904 w 53"/>
                <a:gd name="T9" fmla="*/ 50817892 h 55"/>
                <a:gd name="T10" fmla="*/ 36526702 w 53"/>
                <a:gd name="T11" fmla="*/ 74273047 h 55"/>
                <a:gd name="T12" fmla="*/ 74976518 w 53"/>
                <a:gd name="T13" fmla="*/ 107500622 h 55"/>
                <a:gd name="T14" fmla="*/ 84587929 w 53"/>
                <a:gd name="T15" fmla="*/ 84045446 h 55"/>
                <a:gd name="T16" fmla="*/ 98045591 w 53"/>
                <a:gd name="T17" fmla="*/ 93819264 h 55"/>
                <a:gd name="T18" fmla="*/ 96122477 w 53"/>
                <a:gd name="T19" fmla="*/ 82090966 h 55"/>
                <a:gd name="T20" fmla="*/ 99967319 w 53"/>
                <a:gd name="T21" fmla="*/ 58637209 h 55"/>
                <a:gd name="T22" fmla="*/ 90355885 w 53"/>
                <a:gd name="T23" fmla="*/ 23455166 h 55"/>
                <a:gd name="T24" fmla="*/ 86511044 w 53"/>
                <a:gd name="T25" fmla="*/ 9772401 h 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"/>
                <a:gd name="T40" fmla="*/ 0 h 55"/>
                <a:gd name="T41" fmla="*/ 53 w 53"/>
                <a:gd name="T42" fmla="*/ 55 h 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" h="55">
                  <a:moveTo>
                    <a:pt x="45" y="5"/>
                  </a:moveTo>
                  <a:cubicBezTo>
                    <a:pt x="41" y="1"/>
                    <a:pt x="32" y="6"/>
                    <a:pt x="28" y="7"/>
                  </a:cubicBezTo>
                  <a:cubicBezTo>
                    <a:pt x="25" y="8"/>
                    <a:pt x="17" y="5"/>
                    <a:pt x="10" y="2"/>
                  </a:cubicBezTo>
                  <a:cubicBezTo>
                    <a:pt x="3" y="0"/>
                    <a:pt x="0" y="1"/>
                    <a:pt x="1" y="3"/>
                  </a:cubicBezTo>
                  <a:cubicBezTo>
                    <a:pt x="1" y="5"/>
                    <a:pt x="11" y="22"/>
                    <a:pt x="14" y="26"/>
                  </a:cubicBezTo>
                  <a:cubicBezTo>
                    <a:pt x="17" y="30"/>
                    <a:pt x="18" y="31"/>
                    <a:pt x="19" y="38"/>
                  </a:cubicBezTo>
                  <a:cubicBezTo>
                    <a:pt x="21" y="46"/>
                    <a:pt x="34" y="55"/>
                    <a:pt x="39" y="55"/>
                  </a:cubicBezTo>
                  <a:cubicBezTo>
                    <a:pt x="44" y="55"/>
                    <a:pt x="43" y="46"/>
                    <a:pt x="44" y="43"/>
                  </a:cubicBezTo>
                  <a:cubicBezTo>
                    <a:pt x="45" y="41"/>
                    <a:pt x="48" y="46"/>
                    <a:pt x="51" y="48"/>
                  </a:cubicBezTo>
                  <a:cubicBezTo>
                    <a:pt x="53" y="49"/>
                    <a:pt x="50" y="43"/>
                    <a:pt x="50" y="42"/>
                  </a:cubicBezTo>
                  <a:cubicBezTo>
                    <a:pt x="49" y="40"/>
                    <a:pt x="51" y="33"/>
                    <a:pt x="52" y="30"/>
                  </a:cubicBezTo>
                  <a:cubicBezTo>
                    <a:pt x="53" y="28"/>
                    <a:pt x="50" y="16"/>
                    <a:pt x="47" y="12"/>
                  </a:cubicBezTo>
                  <a:cubicBezTo>
                    <a:pt x="45" y="8"/>
                    <a:pt x="48" y="8"/>
                    <a:pt x="45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6" name="Freeform 56"/>
            <p:cNvSpPr>
              <a:spLocks noChangeArrowheads="1"/>
            </p:cNvSpPr>
            <p:nvPr/>
          </p:nvSpPr>
          <p:spPr bwMode="auto">
            <a:xfrm>
              <a:off x="7169703" y="3742527"/>
              <a:ext cx="99206" cy="166225"/>
            </a:xfrm>
            <a:custGeom>
              <a:avLst/>
              <a:gdLst>
                <a:gd name="T0" fmla="*/ 107215175 w 67"/>
                <a:gd name="T1" fmla="*/ 17269393 h 120"/>
                <a:gd name="T2" fmla="*/ 97641556 w 67"/>
                <a:gd name="T3" fmla="*/ 24944836 h 120"/>
                <a:gd name="T4" fmla="*/ 89984299 w 67"/>
                <a:gd name="T5" fmla="*/ 13430982 h 120"/>
                <a:gd name="T6" fmla="*/ 80410679 w 67"/>
                <a:gd name="T7" fmla="*/ 5756927 h 120"/>
                <a:gd name="T8" fmla="*/ 65094824 w 67"/>
                <a:gd name="T9" fmla="*/ 11512469 h 120"/>
                <a:gd name="T10" fmla="*/ 61264823 w 67"/>
                <a:gd name="T11" fmla="*/ 44132737 h 120"/>
                <a:gd name="T12" fmla="*/ 61264823 w 67"/>
                <a:gd name="T13" fmla="*/ 69077573 h 120"/>
                <a:gd name="T14" fmla="*/ 42120340 w 67"/>
                <a:gd name="T15" fmla="*/ 107453397 h 120"/>
                <a:gd name="T16" fmla="*/ 21059478 w 67"/>
                <a:gd name="T17" fmla="*/ 130478324 h 120"/>
                <a:gd name="T18" fmla="*/ 15315860 w 67"/>
                <a:gd name="T19" fmla="*/ 159260175 h 120"/>
                <a:gd name="T20" fmla="*/ 7658622 w 67"/>
                <a:gd name="T21" fmla="*/ 176529563 h 120"/>
                <a:gd name="T22" fmla="*/ 1915001 w 67"/>
                <a:gd name="T23" fmla="*/ 195717507 h 120"/>
                <a:gd name="T24" fmla="*/ 32546720 w 67"/>
                <a:gd name="T25" fmla="*/ 211068382 h 120"/>
                <a:gd name="T26" fmla="*/ 44033957 w 67"/>
                <a:gd name="T27" fmla="*/ 222580846 h 120"/>
                <a:gd name="T28" fmla="*/ 70838443 w 67"/>
                <a:gd name="T29" fmla="*/ 224499359 h 120"/>
                <a:gd name="T30" fmla="*/ 86154297 w 67"/>
                <a:gd name="T31" fmla="*/ 205311458 h 120"/>
                <a:gd name="T32" fmla="*/ 91897937 w 67"/>
                <a:gd name="T33" fmla="*/ 178448076 h 120"/>
                <a:gd name="T34" fmla="*/ 86154297 w 67"/>
                <a:gd name="T35" fmla="*/ 147747712 h 120"/>
                <a:gd name="T36" fmla="*/ 111043793 w 67"/>
                <a:gd name="T37" fmla="*/ 120884373 h 120"/>
                <a:gd name="T38" fmla="*/ 124446030 w 67"/>
                <a:gd name="T39" fmla="*/ 120884373 h 120"/>
                <a:gd name="T40" fmla="*/ 116787411 w 67"/>
                <a:gd name="T41" fmla="*/ 97859446 h 120"/>
                <a:gd name="T42" fmla="*/ 122531030 w 67"/>
                <a:gd name="T43" fmla="*/ 65239162 h 120"/>
                <a:gd name="T44" fmla="*/ 114872411 w 67"/>
                <a:gd name="T45" fmla="*/ 30700375 h 120"/>
                <a:gd name="T46" fmla="*/ 107215175 w 67"/>
                <a:gd name="T47" fmla="*/ 17269393 h 12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120"/>
                <a:gd name="T74" fmla="*/ 67 w 67"/>
                <a:gd name="T75" fmla="*/ 120 h 12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120">
                  <a:moveTo>
                    <a:pt x="56" y="9"/>
                  </a:moveTo>
                  <a:cubicBezTo>
                    <a:pt x="54" y="7"/>
                    <a:pt x="51" y="11"/>
                    <a:pt x="51" y="13"/>
                  </a:cubicBezTo>
                  <a:cubicBezTo>
                    <a:pt x="50" y="15"/>
                    <a:pt x="48" y="10"/>
                    <a:pt x="47" y="7"/>
                  </a:cubicBezTo>
                  <a:cubicBezTo>
                    <a:pt x="45" y="4"/>
                    <a:pt x="43" y="6"/>
                    <a:pt x="42" y="3"/>
                  </a:cubicBezTo>
                  <a:cubicBezTo>
                    <a:pt x="40" y="0"/>
                    <a:pt x="35" y="1"/>
                    <a:pt x="34" y="6"/>
                  </a:cubicBezTo>
                  <a:cubicBezTo>
                    <a:pt x="33" y="11"/>
                    <a:pt x="34" y="21"/>
                    <a:pt x="32" y="23"/>
                  </a:cubicBezTo>
                  <a:cubicBezTo>
                    <a:pt x="30" y="25"/>
                    <a:pt x="30" y="29"/>
                    <a:pt x="32" y="36"/>
                  </a:cubicBezTo>
                  <a:cubicBezTo>
                    <a:pt x="33" y="42"/>
                    <a:pt x="23" y="51"/>
                    <a:pt x="22" y="56"/>
                  </a:cubicBezTo>
                  <a:cubicBezTo>
                    <a:pt x="20" y="62"/>
                    <a:pt x="15" y="67"/>
                    <a:pt x="11" y="68"/>
                  </a:cubicBezTo>
                  <a:cubicBezTo>
                    <a:pt x="7" y="69"/>
                    <a:pt x="11" y="80"/>
                    <a:pt x="8" y="83"/>
                  </a:cubicBezTo>
                  <a:cubicBezTo>
                    <a:pt x="6" y="86"/>
                    <a:pt x="5" y="89"/>
                    <a:pt x="4" y="92"/>
                  </a:cubicBezTo>
                  <a:cubicBezTo>
                    <a:pt x="2" y="94"/>
                    <a:pt x="0" y="98"/>
                    <a:pt x="1" y="102"/>
                  </a:cubicBezTo>
                  <a:cubicBezTo>
                    <a:pt x="1" y="106"/>
                    <a:pt x="15" y="110"/>
                    <a:pt x="17" y="110"/>
                  </a:cubicBezTo>
                  <a:cubicBezTo>
                    <a:pt x="20" y="109"/>
                    <a:pt x="20" y="112"/>
                    <a:pt x="23" y="116"/>
                  </a:cubicBezTo>
                  <a:cubicBezTo>
                    <a:pt x="26" y="120"/>
                    <a:pt x="34" y="119"/>
                    <a:pt x="37" y="117"/>
                  </a:cubicBezTo>
                  <a:cubicBezTo>
                    <a:pt x="39" y="116"/>
                    <a:pt x="43" y="110"/>
                    <a:pt x="45" y="107"/>
                  </a:cubicBezTo>
                  <a:cubicBezTo>
                    <a:pt x="47" y="104"/>
                    <a:pt x="48" y="97"/>
                    <a:pt x="48" y="93"/>
                  </a:cubicBezTo>
                  <a:cubicBezTo>
                    <a:pt x="48" y="90"/>
                    <a:pt x="45" y="79"/>
                    <a:pt x="45" y="77"/>
                  </a:cubicBezTo>
                  <a:cubicBezTo>
                    <a:pt x="44" y="74"/>
                    <a:pt x="56" y="66"/>
                    <a:pt x="58" y="63"/>
                  </a:cubicBezTo>
                  <a:cubicBezTo>
                    <a:pt x="59" y="60"/>
                    <a:pt x="64" y="64"/>
                    <a:pt x="65" y="63"/>
                  </a:cubicBezTo>
                  <a:cubicBezTo>
                    <a:pt x="67" y="62"/>
                    <a:pt x="62" y="56"/>
                    <a:pt x="61" y="51"/>
                  </a:cubicBezTo>
                  <a:cubicBezTo>
                    <a:pt x="61" y="46"/>
                    <a:pt x="63" y="38"/>
                    <a:pt x="64" y="34"/>
                  </a:cubicBezTo>
                  <a:cubicBezTo>
                    <a:pt x="66" y="29"/>
                    <a:pt x="62" y="22"/>
                    <a:pt x="60" y="16"/>
                  </a:cubicBezTo>
                  <a:cubicBezTo>
                    <a:pt x="58" y="9"/>
                    <a:pt x="58" y="10"/>
                    <a:pt x="56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7" name="Freeform 57"/>
            <p:cNvSpPr>
              <a:spLocks noChangeArrowheads="1"/>
            </p:cNvSpPr>
            <p:nvPr/>
          </p:nvSpPr>
          <p:spPr bwMode="auto">
            <a:xfrm>
              <a:off x="7170913" y="3595525"/>
              <a:ext cx="137920" cy="171879"/>
            </a:xfrm>
            <a:custGeom>
              <a:avLst/>
              <a:gdLst>
                <a:gd name="T0" fmla="*/ 159406089 w 93"/>
                <a:gd name="T1" fmla="*/ 109516048 h 124"/>
                <a:gd name="T2" fmla="*/ 142120528 w 93"/>
                <a:gd name="T3" fmla="*/ 115279537 h 124"/>
                <a:gd name="T4" fmla="*/ 111392336 w 93"/>
                <a:gd name="T5" fmla="*/ 94145356 h 124"/>
                <a:gd name="T6" fmla="*/ 90265211 w 93"/>
                <a:gd name="T7" fmla="*/ 59561625 h 124"/>
                <a:gd name="T8" fmla="*/ 96027548 w 93"/>
                <a:gd name="T9" fmla="*/ 78774643 h 124"/>
                <a:gd name="T10" fmla="*/ 97948319 w 93"/>
                <a:gd name="T11" fmla="*/ 92224193 h 124"/>
                <a:gd name="T12" fmla="*/ 76822579 w 93"/>
                <a:gd name="T13" fmla="*/ 76853480 h 124"/>
                <a:gd name="T14" fmla="*/ 67218720 w 93"/>
                <a:gd name="T15" fmla="*/ 51875586 h 124"/>
                <a:gd name="T16" fmla="*/ 42251448 w 93"/>
                <a:gd name="T17" fmla="*/ 26899068 h 124"/>
                <a:gd name="T18" fmla="*/ 7681704 w 93"/>
                <a:gd name="T19" fmla="*/ 3842328 h 124"/>
                <a:gd name="T20" fmla="*/ 34569746 w 93"/>
                <a:gd name="T21" fmla="*/ 42269759 h 124"/>
                <a:gd name="T22" fmla="*/ 69139492 w 93"/>
                <a:gd name="T23" fmla="*/ 80695806 h 124"/>
                <a:gd name="T24" fmla="*/ 80662737 w 93"/>
                <a:gd name="T25" fmla="*/ 92224193 h 124"/>
                <a:gd name="T26" fmla="*/ 88345825 w 93"/>
                <a:gd name="T27" fmla="*/ 105673722 h 124"/>
                <a:gd name="T28" fmla="*/ 92186004 w 93"/>
                <a:gd name="T29" fmla="*/ 132571392 h 124"/>
                <a:gd name="T30" fmla="*/ 84504281 w 93"/>
                <a:gd name="T31" fmla="*/ 163312776 h 124"/>
                <a:gd name="T32" fmla="*/ 126755739 w 93"/>
                <a:gd name="T33" fmla="*/ 192133039 h 124"/>
                <a:gd name="T34" fmla="*/ 126755739 w 93"/>
                <a:gd name="T35" fmla="*/ 228637912 h 124"/>
                <a:gd name="T36" fmla="*/ 151723001 w 93"/>
                <a:gd name="T37" fmla="*/ 236323951 h 124"/>
                <a:gd name="T38" fmla="*/ 155564545 w 93"/>
                <a:gd name="T39" fmla="*/ 215189769 h 124"/>
                <a:gd name="T40" fmla="*/ 170929334 w 93"/>
                <a:gd name="T41" fmla="*/ 180604630 h 124"/>
                <a:gd name="T42" fmla="*/ 165167018 w 93"/>
                <a:gd name="T43" fmla="*/ 161391612 h 124"/>
                <a:gd name="T44" fmla="*/ 174769491 w 93"/>
                <a:gd name="T45" fmla="*/ 147942084 h 124"/>
                <a:gd name="T46" fmla="*/ 176690263 w 93"/>
                <a:gd name="T47" fmla="*/ 117200701 h 124"/>
                <a:gd name="T48" fmla="*/ 159406089 w 93"/>
                <a:gd name="T49" fmla="*/ 109516048 h 12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24"/>
                <a:gd name="T77" fmla="*/ 93 w 93"/>
                <a:gd name="T78" fmla="*/ 124 h 12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24">
                  <a:moveTo>
                    <a:pt x="83" y="57"/>
                  </a:moveTo>
                  <a:cubicBezTo>
                    <a:pt x="80" y="60"/>
                    <a:pt x="81" y="63"/>
                    <a:pt x="74" y="60"/>
                  </a:cubicBezTo>
                  <a:cubicBezTo>
                    <a:pt x="67" y="57"/>
                    <a:pt x="60" y="52"/>
                    <a:pt x="58" y="49"/>
                  </a:cubicBezTo>
                  <a:cubicBezTo>
                    <a:pt x="56" y="46"/>
                    <a:pt x="49" y="33"/>
                    <a:pt x="47" y="31"/>
                  </a:cubicBezTo>
                  <a:cubicBezTo>
                    <a:pt x="45" y="29"/>
                    <a:pt x="47" y="37"/>
                    <a:pt x="50" y="41"/>
                  </a:cubicBezTo>
                  <a:cubicBezTo>
                    <a:pt x="54" y="45"/>
                    <a:pt x="52" y="47"/>
                    <a:pt x="51" y="48"/>
                  </a:cubicBezTo>
                  <a:cubicBezTo>
                    <a:pt x="50" y="50"/>
                    <a:pt x="44" y="45"/>
                    <a:pt x="40" y="40"/>
                  </a:cubicBezTo>
                  <a:cubicBezTo>
                    <a:pt x="37" y="35"/>
                    <a:pt x="36" y="31"/>
                    <a:pt x="35" y="27"/>
                  </a:cubicBezTo>
                  <a:cubicBezTo>
                    <a:pt x="34" y="23"/>
                    <a:pt x="26" y="16"/>
                    <a:pt x="22" y="14"/>
                  </a:cubicBezTo>
                  <a:cubicBezTo>
                    <a:pt x="17" y="13"/>
                    <a:pt x="8" y="4"/>
                    <a:pt x="4" y="2"/>
                  </a:cubicBezTo>
                  <a:cubicBezTo>
                    <a:pt x="0" y="0"/>
                    <a:pt x="13" y="17"/>
                    <a:pt x="18" y="22"/>
                  </a:cubicBezTo>
                  <a:cubicBezTo>
                    <a:pt x="22" y="26"/>
                    <a:pt x="32" y="40"/>
                    <a:pt x="36" y="42"/>
                  </a:cubicBezTo>
                  <a:cubicBezTo>
                    <a:pt x="40" y="44"/>
                    <a:pt x="43" y="46"/>
                    <a:pt x="42" y="48"/>
                  </a:cubicBezTo>
                  <a:cubicBezTo>
                    <a:pt x="40" y="51"/>
                    <a:pt x="40" y="51"/>
                    <a:pt x="46" y="55"/>
                  </a:cubicBezTo>
                  <a:cubicBezTo>
                    <a:pt x="52" y="59"/>
                    <a:pt x="46" y="62"/>
                    <a:pt x="48" y="69"/>
                  </a:cubicBezTo>
                  <a:cubicBezTo>
                    <a:pt x="50" y="76"/>
                    <a:pt x="44" y="82"/>
                    <a:pt x="44" y="85"/>
                  </a:cubicBezTo>
                  <a:cubicBezTo>
                    <a:pt x="43" y="88"/>
                    <a:pt x="60" y="95"/>
                    <a:pt x="66" y="100"/>
                  </a:cubicBezTo>
                  <a:cubicBezTo>
                    <a:pt x="71" y="104"/>
                    <a:pt x="65" y="117"/>
                    <a:pt x="66" y="119"/>
                  </a:cubicBezTo>
                  <a:cubicBezTo>
                    <a:pt x="70" y="123"/>
                    <a:pt x="76" y="124"/>
                    <a:pt x="79" y="123"/>
                  </a:cubicBezTo>
                  <a:cubicBezTo>
                    <a:pt x="82" y="123"/>
                    <a:pt x="82" y="116"/>
                    <a:pt x="81" y="112"/>
                  </a:cubicBezTo>
                  <a:cubicBezTo>
                    <a:pt x="80" y="108"/>
                    <a:pt x="87" y="98"/>
                    <a:pt x="89" y="94"/>
                  </a:cubicBezTo>
                  <a:cubicBezTo>
                    <a:pt x="90" y="91"/>
                    <a:pt x="84" y="86"/>
                    <a:pt x="86" y="84"/>
                  </a:cubicBezTo>
                  <a:cubicBezTo>
                    <a:pt x="88" y="82"/>
                    <a:pt x="90" y="80"/>
                    <a:pt x="91" y="77"/>
                  </a:cubicBezTo>
                  <a:cubicBezTo>
                    <a:pt x="91" y="74"/>
                    <a:pt x="93" y="64"/>
                    <a:pt x="92" y="61"/>
                  </a:cubicBezTo>
                  <a:cubicBezTo>
                    <a:pt x="91" y="57"/>
                    <a:pt x="87" y="55"/>
                    <a:pt x="83" y="5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8" name="Freeform 58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960191" y="1709375"/>
              <a:ext cx="1651412" cy="2402919"/>
            </a:xfrm>
            <a:custGeom>
              <a:avLst/>
              <a:gdLst>
                <a:gd name="T0" fmla="*/ 1825545553 w 1115"/>
                <a:gd name="T1" fmla="*/ 1705270344 h 1734"/>
                <a:gd name="T2" fmla="*/ 1758499726 w 1115"/>
                <a:gd name="T3" fmla="*/ 1663022494 h 1734"/>
                <a:gd name="T4" fmla="*/ 1647397031 w 1115"/>
                <a:gd name="T5" fmla="*/ 1576606124 h 1734"/>
                <a:gd name="T6" fmla="*/ 1363890631 w 1115"/>
                <a:gd name="T7" fmla="*/ 1563164193 h 1734"/>
                <a:gd name="T8" fmla="*/ 1189573140 w 1115"/>
                <a:gd name="T9" fmla="*/ 1572766166 h 1734"/>
                <a:gd name="T10" fmla="*/ 1210645200 w 1115"/>
                <a:gd name="T11" fmla="*/ 1472907865 h 1734"/>
                <a:gd name="T12" fmla="*/ 1105287669 w 1115"/>
                <a:gd name="T13" fmla="*/ 1457545263 h 1734"/>
                <a:gd name="T14" fmla="*/ 1160840401 w 1115"/>
                <a:gd name="T15" fmla="*/ 1348084642 h 1734"/>
                <a:gd name="T16" fmla="*/ 973112914 w 1115"/>
                <a:gd name="T17" fmla="*/ 1294315534 h 1734"/>
                <a:gd name="T18" fmla="*/ 1061229417 w 1115"/>
                <a:gd name="T19" fmla="*/ 1184855259 h 1734"/>
                <a:gd name="T20" fmla="*/ 1308339283 w 1115"/>
                <a:gd name="T21" fmla="*/ 1255907642 h 1734"/>
                <a:gd name="T22" fmla="*/ 1478826088 w 1115"/>
                <a:gd name="T23" fmla="*/ 1010103232 h 1734"/>
                <a:gd name="T24" fmla="*/ 1687624250 w 1115"/>
                <a:gd name="T25" fmla="*/ 833431919 h 1734"/>
                <a:gd name="T26" fmla="*/ 1725934570 w 1115"/>
                <a:gd name="T27" fmla="*/ 854555151 h 1734"/>
                <a:gd name="T28" fmla="*/ 1689539766 w 1115"/>
                <a:gd name="T29" fmla="*/ 743175591 h 1734"/>
                <a:gd name="T30" fmla="*/ 1913662057 w 1115"/>
                <a:gd name="T31" fmla="*/ 614511197 h 1734"/>
                <a:gd name="T32" fmla="*/ 1823630037 w 1115"/>
                <a:gd name="T33" fmla="*/ 480087734 h 1734"/>
                <a:gd name="T34" fmla="*/ 1722103538 w 1115"/>
                <a:gd name="T35" fmla="*/ 439760556 h 1734"/>
                <a:gd name="T36" fmla="*/ 1572689139 w 1115"/>
                <a:gd name="T37" fmla="*/ 409033965 h 1734"/>
                <a:gd name="T38" fmla="*/ 1507558828 w 1115"/>
                <a:gd name="T39" fmla="*/ 660600390 h 1734"/>
                <a:gd name="T40" fmla="*/ 1287267224 w 1115"/>
                <a:gd name="T41" fmla="*/ 526175541 h 1734"/>
                <a:gd name="T42" fmla="*/ 1373468211 w 1115"/>
                <a:gd name="T43" fmla="*/ 336060825 h 1734"/>
                <a:gd name="T44" fmla="*/ 1473079540 w 1115"/>
                <a:gd name="T45" fmla="*/ 215079292 h 1734"/>
                <a:gd name="T46" fmla="*/ 1576520171 w 1115"/>
                <a:gd name="T47" fmla="*/ 138264851 h 1734"/>
                <a:gd name="T48" fmla="*/ 1522884340 w 1115"/>
                <a:gd name="T49" fmla="*/ 130583549 h 1734"/>
                <a:gd name="T50" fmla="*/ 1432851974 w 1115"/>
                <a:gd name="T51" fmla="*/ 109460317 h 1734"/>
                <a:gd name="T52" fmla="*/ 1350482019 w 1115"/>
                <a:gd name="T53" fmla="*/ 80654377 h 1734"/>
                <a:gd name="T54" fmla="*/ 1317916863 w 1115"/>
                <a:gd name="T55" fmla="*/ 153627453 h 1734"/>
                <a:gd name="T56" fmla="*/ 1122528697 w 1115"/>
                <a:gd name="T57" fmla="*/ 145946152 h 1734"/>
                <a:gd name="T58" fmla="*/ 1051651838 w 1115"/>
                <a:gd name="T59" fmla="*/ 168990055 h 1734"/>
                <a:gd name="T60" fmla="*/ 879249863 w 1115"/>
                <a:gd name="T61" fmla="*/ 90256350 h 1734"/>
                <a:gd name="T62" fmla="*/ 758568204 w 1115"/>
                <a:gd name="T63" fmla="*/ 84495721 h 1734"/>
                <a:gd name="T64" fmla="*/ 593829504 w 1115"/>
                <a:gd name="T65" fmla="*/ 94097715 h 1734"/>
                <a:gd name="T66" fmla="*/ 360128164 w 1115"/>
                <a:gd name="T67" fmla="*/ 36487231 h 1734"/>
                <a:gd name="T68" fmla="*/ 147498926 w 1115"/>
                <a:gd name="T69" fmla="*/ 193954674 h 1734"/>
                <a:gd name="T70" fmla="*/ 101525158 w 1115"/>
                <a:gd name="T71" fmla="*/ 224681264 h 1734"/>
                <a:gd name="T72" fmla="*/ 120681702 w 1115"/>
                <a:gd name="T73" fmla="*/ 326458852 h 1734"/>
                <a:gd name="T74" fmla="*/ 67045849 w 1115"/>
                <a:gd name="T75" fmla="*/ 439760556 h 1734"/>
                <a:gd name="T76" fmla="*/ 70876881 w 1115"/>
                <a:gd name="T77" fmla="*/ 535777514 h 1734"/>
                <a:gd name="T78" fmla="*/ 229868925 w 1115"/>
                <a:gd name="T79" fmla="*/ 439760556 h 1734"/>
                <a:gd name="T80" fmla="*/ 337141972 w 1115"/>
                <a:gd name="T81" fmla="*/ 424396568 h 1734"/>
                <a:gd name="T82" fmla="*/ 517206097 w 1115"/>
                <a:gd name="T83" fmla="*/ 474325718 h 1734"/>
                <a:gd name="T84" fmla="*/ 597660536 w 1115"/>
                <a:gd name="T85" fmla="*/ 578025363 h 1734"/>
                <a:gd name="T86" fmla="*/ 639803272 w 1115"/>
                <a:gd name="T87" fmla="*/ 693246267 h 1734"/>
                <a:gd name="T88" fmla="*/ 632139824 w 1115"/>
                <a:gd name="T89" fmla="*/ 750856892 h 1734"/>
                <a:gd name="T90" fmla="*/ 645549820 w 1115"/>
                <a:gd name="T91" fmla="*/ 1096519603 h 1734"/>
                <a:gd name="T92" fmla="*/ 699185651 w 1115"/>
                <a:gd name="T93" fmla="*/ 1277032259 h 1734"/>
                <a:gd name="T94" fmla="*/ 724088743 w 1115"/>
                <a:gd name="T95" fmla="*/ 1200217862 h 1734"/>
                <a:gd name="T96" fmla="*/ 1026750130 w 1115"/>
                <a:gd name="T97" fmla="*/ 1484429124 h 1734"/>
                <a:gd name="T98" fmla="*/ 1112951117 w 1115"/>
                <a:gd name="T99" fmla="*/ 1513235043 h 1734"/>
                <a:gd name="T100" fmla="*/ 1143599373 w 1115"/>
                <a:gd name="T101" fmla="*/ 1563164193 h 1734"/>
                <a:gd name="T102" fmla="*/ 1293015156 w 1115"/>
                <a:gd name="T103" fmla="*/ 1641897877 h 1734"/>
                <a:gd name="T104" fmla="*/ 1179995561 w 1115"/>
                <a:gd name="T105" fmla="*/ 1812808561 h 1734"/>
                <a:gd name="T106" fmla="*/ 1214476232 w 1115"/>
                <a:gd name="T107" fmla="*/ 2106622835 h 1734"/>
                <a:gd name="T108" fmla="*/ 1212560716 w 1115"/>
                <a:gd name="T109" fmla="*/ 2147483647 h 1734"/>
                <a:gd name="T110" fmla="*/ 1074639413 w 1115"/>
                <a:gd name="T111" fmla="*/ 2147483647 h 1734"/>
                <a:gd name="T112" fmla="*/ 992269458 w 1115"/>
                <a:gd name="T113" fmla="*/ 2147483647 h 1734"/>
                <a:gd name="T114" fmla="*/ 1093794573 w 1115"/>
                <a:gd name="T115" fmla="*/ 2147483647 h 1734"/>
                <a:gd name="T116" fmla="*/ 1143599373 w 1115"/>
                <a:gd name="T117" fmla="*/ 2147483647 h 1734"/>
                <a:gd name="T118" fmla="*/ 1375383727 w 1115"/>
                <a:gd name="T119" fmla="*/ 2147483647 h 1734"/>
                <a:gd name="T120" fmla="*/ 1614831875 w 1115"/>
                <a:gd name="T121" fmla="*/ 2147483647 h 1734"/>
                <a:gd name="T122" fmla="*/ 1808304525 w 1115"/>
                <a:gd name="T123" fmla="*/ 2147483647 h 173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15"/>
                <a:gd name="T187" fmla="*/ 0 h 1734"/>
                <a:gd name="T188" fmla="*/ 1115 w 1115"/>
                <a:gd name="T189" fmla="*/ 1734 h 173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15" h="1734">
                  <a:moveTo>
                    <a:pt x="1111" y="984"/>
                  </a:moveTo>
                  <a:cubicBezTo>
                    <a:pt x="1108" y="983"/>
                    <a:pt x="1103" y="979"/>
                    <a:pt x="1096" y="979"/>
                  </a:cubicBezTo>
                  <a:cubicBezTo>
                    <a:pt x="1089" y="978"/>
                    <a:pt x="1082" y="978"/>
                    <a:pt x="1078" y="974"/>
                  </a:cubicBezTo>
                  <a:cubicBezTo>
                    <a:pt x="1075" y="971"/>
                    <a:pt x="1071" y="963"/>
                    <a:pt x="1062" y="962"/>
                  </a:cubicBezTo>
                  <a:cubicBezTo>
                    <a:pt x="1053" y="961"/>
                    <a:pt x="1042" y="962"/>
                    <a:pt x="1038" y="961"/>
                  </a:cubicBezTo>
                  <a:cubicBezTo>
                    <a:pt x="1033" y="959"/>
                    <a:pt x="1032" y="956"/>
                    <a:pt x="1026" y="956"/>
                  </a:cubicBezTo>
                  <a:cubicBezTo>
                    <a:pt x="1020" y="956"/>
                    <a:pt x="1016" y="957"/>
                    <a:pt x="1014" y="955"/>
                  </a:cubicBezTo>
                  <a:cubicBezTo>
                    <a:pt x="1013" y="954"/>
                    <a:pt x="1012" y="950"/>
                    <a:pt x="1008" y="948"/>
                  </a:cubicBezTo>
                  <a:cubicBezTo>
                    <a:pt x="1005" y="947"/>
                    <a:pt x="994" y="941"/>
                    <a:pt x="991" y="940"/>
                  </a:cubicBezTo>
                  <a:cubicBezTo>
                    <a:pt x="988" y="938"/>
                    <a:pt x="985" y="934"/>
                    <a:pt x="981" y="936"/>
                  </a:cubicBezTo>
                  <a:cubicBezTo>
                    <a:pt x="977" y="939"/>
                    <a:pt x="970" y="951"/>
                    <a:pt x="967" y="951"/>
                  </a:cubicBezTo>
                  <a:cubicBezTo>
                    <a:pt x="965" y="951"/>
                    <a:pt x="976" y="939"/>
                    <a:pt x="976" y="938"/>
                  </a:cubicBezTo>
                  <a:cubicBezTo>
                    <a:pt x="976" y="938"/>
                    <a:pt x="976" y="932"/>
                    <a:pt x="971" y="932"/>
                  </a:cubicBezTo>
                  <a:cubicBezTo>
                    <a:pt x="967" y="932"/>
                    <a:pt x="962" y="934"/>
                    <a:pt x="961" y="933"/>
                  </a:cubicBezTo>
                  <a:cubicBezTo>
                    <a:pt x="959" y="931"/>
                    <a:pt x="959" y="925"/>
                    <a:pt x="956" y="928"/>
                  </a:cubicBezTo>
                  <a:cubicBezTo>
                    <a:pt x="952" y="931"/>
                    <a:pt x="949" y="936"/>
                    <a:pt x="948" y="933"/>
                  </a:cubicBezTo>
                  <a:cubicBezTo>
                    <a:pt x="947" y="931"/>
                    <a:pt x="955" y="927"/>
                    <a:pt x="957" y="926"/>
                  </a:cubicBezTo>
                  <a:cubicBezTo>
                    <a:pt x="959" y="924"/>
                    <a:pt x="962" y="917"/>
                    <a:pt x="962" y="915"/>
                  </a:cubicBezTo>
                  <a:cubicBezTo>
                    <a:pt x="961" y="913"/>
                    <a:pt x="960" y="912"/>
                    <a:pt x="958" y="908"/>
                  </a:cubicBezTo>
                  <a:cubicBezTo>
                    <a:pt x="956" y="904"/>
                    <a:pt x="954" y="892"/>
                    <a:pt x="953" y="888"/>
                  </a:cubicBezTo>
                  <a:cubicBezTo>
                    <a:pt x="952" y="887"/>
                    <a:pt x="952" y="886"/>
                    <a:pt x="951" y="886"/>
                  </a:cubicBezTo>
                  <a:cubicBezTo>
                    <a:pt x="951" y="885"/>
                    <a:pt x="951" y="885"/>
                    <a:pt x="951" y="885"/>
                  </a:cubicBezTo>
                  <a:cubicBezTo>
                    <a:pt x="950" y="885"/>
                    <a:pt x="950" y="885"/>
                    <a:pt x="950" y="885"/>
                  </a:cubicBezTo>
                  <a:cubicBezTo>
                    <a:pt x="950" y="884"/>
                    <a:pt x="949" y="884"/>
                    <a:pt x="948" y="883"/>
                  </a:cubicBezTo>
                  <a:cubicBezTo>
                    <a:pt x="948" y="882"/>
                    <a:pt x="947" y="882"/>
                    <a:pt x="947" y="882"/>
                  </a:cubicBezTo>
                  <a:cubicBezTo>
                    <a:pt x="947" y="881"/>
                    <a:pt x="946" y="881"/>
                    <a:pt x="946" y="881"/>
                  </a:cubicBezTo>
                  <a:cubicBezTo>
                    <a:pt x="945" y="880"/>
                    <a:pt x="944" y="879"/>
                    <a:pt x="943" y="879"/>
                  </a:cubicBezTo>
                  <a:cubicBezTo>
                    <a:pt x="943" y="878"/>
                    <a:pt x="942" y="878"/>
                    <a:pt x="942" y="878"/>
                  </a:cubicBezTo>
                  <a:cubicBezTo>
                    <a:pt x="942" y="878"/>
                    <a:pt x="941" y="877"/>
                    <a:pt x="941" y="877"/>
                  </a:cubicBezTo>
                  <a:cubicBezTo>
                    <a:pt x="941" y="877"/>
                    <a:pt x="940" y="877"/>
                    <a:pt x="940" y="876"/>
                  </a:cubicBezTo>
                  <a:cubicBezTo>
                    <a:pt x="939" y="876"/>
                    <a:pt x="939" y="876"/>
                    <a:pt x="939" y="876"/>
                  </a:cubicBezTo>
                  <a:cubicBezTo>
                    <a:pt x="938" y="875"/>
                    <a:pt x="937" y="874"/>
                    <a:pt x="936" y="874"/>
                  </a:cubicBezTo>
                  <a:cubicBezTo>
                    <a:pt x="936" y="874"/>
                    <a:pt x="936" y="874"/>
                    <a:pt x="936" y="874"/>
                  </a:cubicBezTo>
                  <a:cubicBezTo>
                    <a:pt x="935" y="873"/>
                    <a:pt x="934" y="872"/>
                    <a:pt x="932" y="872"/>
                  </a:cubicBezTo>
                  <a:cubicBezTo>
                    <a:pt x="932" y="871"/>
                    <a:pt x="932" y="871"/>
                    <a:pt x="931" y="871"/>
                  </a:cubicBezTo>
                  <a:cubicBezTo>
                    <a:pt x="930" y="871"/>
                    <a:pt x="930" y="870"/>
                    <a:pt x="929" y="870"/>
                  </a:cubicBezTo>
                  <a:cubicBezTo>
                    <a:pt x="928" y="869"/>
                    <a:pt x="928" y="869"/>
                    <a:pt x="928" y="869"/>
                  </a:cubicBezTo>
                  <a:cubicBezTo>
                    <a:pt x="927" y="869"/>
                    <a:pt x="926" y="868"/>
                    <a:pt x="925" y="868"/>
                  </a:cubicBezTo>
                  <a:cubicBezTo>
                    <a:pt x="923" y="867"/>
                    <a:pt x="922" y="867"/>
                    <a:pt x="921" y="866"/>
                  </a:cubicBezTo>
                  <a:cubicBezTo>
                    <a:pt x="919" y="866"/>
                    <a:pt x="919" y="866"/>
                    <a:pt x="918" y="866"/>
                  </a:cubicBezTo>
                  <a:cubicBezTo>
                    <a:pt x="912" y="866"/>
                    <a:pt x="905" y="868"/>
                    <a:pt x="899" y="866"/>
                  </a:cubicBezTo>
                  <a:cubicBezTo>
                    <a:pt x="898" y="866"/>
                    <a:pt x="897" y="866"/>
                    <a:pt x="897" y="865"/>
                  </a:cubicBezTo>
                  <a:cubicBezTo>
                    <a:pt x="896" y="865"/>
                    <a:pt x="896" y="865"/>
                    <a:pt x="895" y="865"/>
                  </a:cubicBezTo>
                  <a:cubicBezTo>
                    <a:pt x="895" y="864"/>
                    <a:pt x="895" y="864"/>
                    <a:pt x="895" y="864"/>
                  </a:cubicBezTo>
                  <a:cubicBezTo>
                    <a:pt x="893" y="863"/>
                    <a:pt x="892" y="862"/>
                    <a:pt x="891" y="862"/>
                  </a:cubicBezTo>
                  <a:cubicBezTo>
                    <a:pt x="891" y="861"/>
                    <a:pt x="891" y="861"/>
                    <a:pt x="891" y="861"/>
                  </a:cubicBezTo>
                  <a:cubicBezTo>
                    <a:pt x="890" y="860"/>
                    <a:pt x="889" y="859"/>
                    <a:pt x="888" y="859"/>
                  </a:cubicBezTo>
                  <a:cubicBezTo>
                    <a:pt x="887" y="858"/>
                    <a:pt x="886" y="857"/>
                    <a:pt x="885" y="857"/>
                  </a:cubicBezTo>
                  <a:cubicBezTo>
                    <a:pt x="885" y="857"/>
                    <a:pt x="885" y="857"/>
                    <a:pt x="885" y="856"/>
                  </a:cubicBezTo>
                  <a:cubicBezTo>
                    <a:pt x="884" y="856"/>
                    <a:pt x="883" y="856"/>
                    <a:pt x="883" y="856"/>
                  </a:cubicBezTo>
                  <a:cubicBezTo>
                    <a:pt x="879" y="855"/>
                    <a:pt x="881" y="854"/>
                    <a:pt x="878" y="850"/>
                  </a:cubicBezTo>
                  <a:cubicBezTo>
                    <a:pt x="874" y="845"/>
                    <a:pt x="874" y="842"/>
                    <a:pt x="869" y="841"/>
                  </a:cubicBezTo>
                  <a:cubicBezTo>
                    <a:pt x="868" y="840"/>
                    <a:pt x="867" y="840"/>
                    <a:pt x="867" y="840"/>
                  </a:cubicBezTo>
                  <a:cubicBezTo>
                    <a:pt x="866" y="840"/>
                    <a:pt x="866" y="840"/>
                    <a:pt x="865" y="840"/>
                  </a:cubicBezTo>
                  <a:cubicBezTo>
                    <a:pt x="865" y="839"/>
                    <a:pt x="865" y="839"/>
                    <a:pt x="865" y="839"/>
                  </a:cubicBezTo>
                  <a:cubicBezTo>
                    <a:pt x="864" y="839"/>
                    <a:pt x="863" y="839"/>
                    <a:pt x="862" y="838"/>
                  </a:cubicBezTo>
                  <a:cubicBezTo>
                    <a:pt x="862" y="838"/>
                    <a:pt x="862" y="838"/>
                    <a:pt x="862" y="838"/>
                  </a:cubicBezTo>
                  <a:cubicBezTo>
                    <a:pt x="861" y="838"/>
                    <a:pt x="861" y="838"/>
                    <a:pt x="860" y="838"/>
                  </a:cubicBezTo>
                  <a:cubicBezTo>
                    <a:pt x="857" y="838"/>
                    <a:pt x="859" y="836"/>
                    <a:pt x="858" y="833"/>
                  </a:cubicBezTo>
                  <a:cubicBezTo>
                    <a:pt x="858" y="829"/>
                    <a:pt x="856" y="823"/>
                    <a:pt x="860" y="821"/>
                  </a:cubicBezTo>
                  <a:cubicBezTo>
                    <a:pt x="863" y="819"/>
                    <a:pt x="863" y="815"/>
                    <a:pt x="859" y="818"/>
                  </a:cubicBezTo>
                  <a:cubicBezTo>
                    <a:pt x="856" y="820"/>
                    <a:pt x="853" y="824"/>
                    <a:pt x="847" y="822"/>
                  </a:cubicBezTo>
                  <a:cubicBezTo>
                    <a:pt x="842" y="821"/>
                    <a:pt x="844" y="818"/>
                    <a:pt x="837" y="818"/>
                  </a:cubicBezTo>
                  <a:cubicBezTo>
                    <a:pt x="830" y="817"/>
                    <a:pt x="824" y="822"/>
                    <a:pt x="817" y="822"/>
                  </a:cubicBezTo>
                  <a:cubicBezTo>
                    <a:pt x="809" y="821"/>
                    <a:pt x="804" y="815"/>
                    <a:pt x="800" y="815"/>
                  </a:cubicBezTo>
                  <a:cubicBezTo>
                    <a:pt x="796" y="815"/>
                    <a:pt x="787" y="821"/>
                    <a:pt x="786" y="818"/>
                  </a:cubicBezTo>
                  <a:cubicBezTo>
                    <a:pt x="784" y="816"/>
                    <a:pt x="788" y="814"/>
                    <a:pt x="785" y="812"/>
                  </a:cubicBezTo>
                  <a:cubicBezTo>
                    <a:pt x="782" y="809"/>
                    <a:pt x="774" y="807"/>
                    <a:pt x="770" y="809"/>
                  </a:cubicBezTo>
                  <a:cubicBezTo>
                    <a:pt x="766" y="811"/>
                    <a:pt x="758" y="813"/>
                    <a:pt x="755" y="813"/>
                  </a:cubicBezTo>
                  <a:cubicBezTo>
                    <a:pt x="751" y="813"/>
                    <a:pt x="745" y="817"/>
                    <a:pt x="745" y="814"/>
                  </a:cubicBezTo>
                  <a:cubicBezTo>
                    <a:pt x="746" y="813"/>
                    <a:pt x="746" y="812"/>
                    <a:pt x="746" y="812"/>
                  </a:cubicBezTo>
                  <a:cubicBezTo>
                    <a:pt x="746" y="811"/>
                    <a:pt x="747" y="811"/>
                    <a:pt x="747" y="811"/>
                  </a:cubicBezTo>
                  <a:cubicBezTo>
                    <a:pt x="747" y="810"/>
                    <a:pt x="748" y="810"/>
                    <a:pt x="748" y="809"/>
                  </a:cubicBezTo>
                  <a:cubicBezTo>
                    <a:pt x="748" y="809"/>
                    <a:pt x="749" y="809"/>
                    <a:pt x="749" y="809"/>
                  </a:cubicBezTo>
                  <a:cubicBezTo>
                    <a:pt x="750" y="808"/>
                    <a:pt x="751" y="807"/>
                    <a:pt x="752" y="807"/>
                  </a:cubicBezTo>
                  <a:cubicBezTo>
                    <a:pt x="756" y="805"/>
                    <a:pt x="759" y="802"/>
                    <a:pt x="756" y="800"/>
                  </a:cubicBezTo>
                  <a:cubicBezTo>
                    <a:pt x="753" y="797"/>
                    <a:pt x="750" y="797"/>
                    <a:pt x="745" y="800"/>
                  </a:cubicBezTo>
                  <a:cubicBezTo>
                    <a:pt x="741" y="803"/>
                    <a:pt x="732" y="810"/>
                    <a:pt x="730" y="809"/>
                  </a:cubicBezTo>
                  <a:cubicBezTo>
                    <a:pt x="728" y="809"/>
                    <a:pt x="726" y="806"/>
                    <a:pt x="723" y="808"/>
                  </a:cubicBezTo>
                  <a:cubicBezTo>
                    <a:pt x="720" y="810"/>
                    <a:pt x="716" y="814"/>
                    <a:pt x="712" y="814"/>
                  </a:cubicBezTo>
                  <a:cubicBezTo>
                    <a:pt x="709" y="815"/>
                    <a:pt x="707" y="816"/>
                    <a:pt x="707" y="818"/>
                  </a:cubicBezTo>
                  <a:cubicBezTo>
                    <a:pt x="707" y="820"/>
                    <a:pt x="703" y="822"/>
                    <a:pt x="703" y="824"/>
                  </a:cubicBezTo>
                  <a:cubicBezTo>
                    <a:pt x="702" y="826"/>
                    <a:pt x="703" y="829"/>
                    <a:pt x="701" y="829"/>
                  </a:cubicBezTo>
                  <a:cubicBezTo>
                    <a:pt x="699" y="829"/>
                    <a:pt x="692" y="836"/>
                    <a:pt x="691" y="837"/>
                  </a:cubicBezTo>
                  <a:cubicBezTo>
                    <a:pt x="690" y="837"/>
                    <a:pt x="686" y="838"/>
                    <a:pt x="684" y="837"/>
                  </a:cubicBezTo>
                  <a:cubicBezTo>
                    <a:pt x="684" y="837"/>
                    <a:pt x="684" y="837"/>
                    <a:pt x="683" y="836"/>
                  </a:cubicBezTo>
                  <a:cubicBezTo>
                    <a:pt x="683" y="836"/>
                    <a:pt x="683" y="835"/>
                    <a:pt x="682" y="835"/>
                  </a:cubicBezTo>
                  <a:cubicBezTo>
                    <a:pt x="682" y="834"/>
                    <a:pt x="682" y="834"/>
                    <a:pt x="682" y="834"/>
                  </a:cubicBezTo>
                  <a:cubicBezTo>
                    <a:pt x="681" y="834"/>
                    <a:pt x="681" y="833"/>
                    <a:pt x="680" y="833"/>
                  </a:cubicBezTo>
                  <a:cubicBezTo>
                    <a:pt x="680" y="833"/>
                    <a:pt x="680" y="833"/>
                    <a:pt x="679" y="832"/>
                  </a:cubicBezTo>
                  <a:cubicBezTo>
                    <a:pt x="679" y="832"/>
                    <a:pt x="678" y="831"/>
                    <a:pt x="676" y="831"/>
                  </a:cubicBezTo>
                  <a:cubicBezTo>
                    <a:pt x="671" y="829"/>
                    <a:pt x="664" y="827"/>
                    <a:pt x="661" y="828"/>
                  </a:cubicBezTo>
                  <a:cubicBezTo>
                    <a:pt x="658" y="829"/>
                    <a:pt x="654" y="832"/>
                    <a:pt x="651" y="833"/>
                  </a:cubicBezTo>
                  <a:cubicBezTo>
                    <a:pt x="648" y="833"/>
                    <a:pt x="640" y="835"/>
                    <a:pt x="638" y="833"/>
                  </a:cubicBezTo>
                  <a:cubicBezTo>
                    <a:pt x="635" y="831"/>
                    <a:pt x="633" y="836"/>
                    <a:pt x="630" y="832"/>
                  </a:cubicBezTo>
                  <a:cubicBezTo>
                    <a:pt x="628" y="828"/>
                    <a:pt x="631" y="829"/>
                    <a:pt x="627" y="824"/>
                  </a:cubicBezTo>
                  <a:cubicBezTo>
                    <a:pt x="627" y="824"/>
                    <a:pt x="626" y="824"/>
                    <a:pt x="626" y="823"/>
                  </a:cubicBezTo>
                  <a:cubicBezTo>
                    <a:pt x="626" y="823"/>
                    <a:pt x="626" y="823"/>
                    <a:pt x="626" y="823"/>
                  </a:cubicBezTo>
                  <a:cubicBezTo>
                    <a:pt x="624" y="821"/>
                    <a:pt x="622" y="820"/>
                    <a:pt x="621" y="819"/>
                  </a:cubicBezTo>
                  <a:cubicBezTo>
                    <a:pt x="621" y="819"/>
                    <a:pt x="621" y="819"/>
                    <a:pt x="621" y="819"/>
                  </a:cubicBezTo>
                  <a:cubicBezTo>
                    <a:pt x="620" y="819"/>
                    <a:pt x="620" y="818"/>
                    <a:pt x="620" y="818"/>
                  </a:cubicBezTo>
                  <a:cubicBezTo>
                    <a:pt x="620" y="818"/>
                    <a:pt x="620" y="818"/>
                    <a:pt x="620" y="818"/>
                  </a:cubicBezTo>
                  <a:cubicBezTo>
                    <a:pt x="620" y="818"/>
                    <a:pt x="620" y="817"/>
                    <a:pt x="620" y="817"/>
                  </a:cubicBezTo>
                  <a:cubicBezTo>
                    <a:pt x="619" y="817"/>
                    <a:pt x="619" y="817"/>
                    <a:pt x="619" y="817"/>
                  </a:cubicBezTo>
                  <a:cubicBezTo>
                    <a:pt x="619" y="816"/>
                    <a:pt x="619" y="816"/>
                    <a:pt x="619" y="815"/>
                  </a:cubicBezTo>
                  <a:cubicBezTo>
                    <a:pt x="619" y="814"/>
                    <a:pt x="619" y="813"/>
                    <a:pt x="619" y="812"/>
                  </a:cubicBezTo>
                  <a:cubicBezTo>
                    <a:pt x="619" y="812"/>
                    <a:pt x="619" y="811"/>
                    <a:pt x="619" y="811"/>
                  </a:cubicBezTo>
                  <a:cubicBezTo>
                    <a:pt x="618" y="810"/>
                    <a:pt x="618" y="810"/>
                    <a:pt x="618" y="809"/>
                  </a:cubicBezTo>
                  <a:cubicBezTo>
                    <a:pt x="618" y="809"/>
                    <a:pt x="618" y="808"/>
                    <a:pt x="618" y="808"/>
                  </a:cubicBezTo>
                  <a:cubicBezTo>
                    <a:pt x="618" y="807"/>
                    <a:pt x="618" y="807"/>
                    <a:pt x="618" y="807"/>
                  </a:cubicBezTo>
                  <a:cubicBezTo>
                    <a:pt x="618" y="806"/>
                    <a:pt x="618" y="806"/>
                    <a:pt x="619" y="806"/>
                  </a:cubicBezTo>
                  <a:cubicBezTo>
                    <a:pt x="619" y="805"/>
                    <a:pt x="619" y="805"/>
                    <a:pt x="620" y="804"/>
                  </a:cubicBezTo>
                  <a:cubicBezTo>
                    <a:pt x="622" y="803"/>
                    <a:pt x="621" y="801"/>
                    <a:pt x="623" y="799"/>
                  </a:cubicBezTo>
                  <a:cubicBezTo>
                    <a:pt x="625" y="797"/>
                    <a:pt x="626" y="787"/>
                    <a:pt x="629" y="784"/>
                  </a:cubicBezTo>
                  <a:cubicBezTo>
                    <a:pt x="633" y="781"/>
                    <a:pt x="633" y="778"/>
                    <a:pt x="632" y="774"/>
                  </a:cubicBezTo>
                  <a:cubicBezTo>
                    <a:pt x="632" y="774"/>
                    <a:pt x="632" y="773"/>
                    <a:pt x="632" y="772"/>
                  </a:cubicBezTo>
                  <a:cubicBezTo>
                    <a:pt x="632" y="772"/>
                    <a:pt x="632" y="772"/>
                    <a:pt x="632" y="772"/>
                  </a:cubicBezTo>
                  <a:cubicBezTo>
                    <a:pt x="632" y="771"/>
                    <a:pt x="632" y="770"/>
                    <a:pt x="632" y="770"/>
                  </a:cubicBezTo>
                  <a:cubicBezTo>
                    <a:pt x="632" y="769"/>
                    <a:pt x="632" y="768"/>
                    <a:pt x="632" y="767"/>
                  </a:cubicBezTo>
                  <a:cubicBezTo>
                    <a:pt x="632" y="767"/>
                    <a:pt x="632" y="767"/>
                    <a:pt x="632" y="767"/>
                  </a:cubicBezTo>
                  <a:cubicBezTo>
                    <a:pt x="632" y="766"/>
                    <a:pt x="632" y="765"/>
                    <a:pt x="632" y="765"/>
                  </a:cubicBezTo>
                  <a:cubicBezTo>
                    <a:pt x="632" y="765"/>
                    <a:pt x="632" y="764"/>
                    <a:pt x="632" y="764"/>
                  </a:cubicBezTo>
                  <a:cubicBezTo>
                    <a:pt x="632" y="764"/>
                    <a:pt x="632" y="764"/>
                    <a:pt x="632" y="763"/>
                  </a:cubicBezTo>
                  <a:cubicBezTo>
                    <a:pt x="632" y="763"/>
                    <a:pt x="632" y="763"/>
                    <a:pt x="631" y="763"/>
                  </a:cubicBezTo>
                  <a:cubicBezTo>
                    <a:pt x="631" y="763"/>
                    <a:pt x="631" y="762"/>
                    <a:pt x="630" y="763"/>
                  </a:cubicBezTo>
                  <a:cubicBezTo>
                    <a:pt x="626" y="763"/>
                    <a:pt x="623" y="762"/>
                    <a:pt x="621" y="762"/>
                  </a:cubicBezTo>
                  <a:cubicBezTo>
                    <a:pt x="619" y="762"/>
                    <a:pt x="615" y="760"/>
                    <a:pt x="612" y="760"/>
                  </a:cubicBezTo>
                  <a:cubicBezTo>
                    <a:pt x="610" y="761"/>
                    <a:pt x="608" y="761"/>
                    <a:pt x="604" y="761"/>
                  </a:cubicBezTo>
                  <a:cubicBezTo>
                    <a:pt x="599" y="761"/>
                    <a:pt x="591" y="762"/>
                    <a:pt x="589" y="762"/>
                  </a:cubicBezTo>
                  <a:cubicBezTo>
                    <a:pt x="588" y="762"/>
                    <a:pt x="587" y="762"/>
                    <a:pt x="586" y="762"/>
                  </a:cubicBezTo>
                  <a:cubicBezTo>
                    <a:pt x="586" y="762"/>
                    <a:pt x="586" y="762"/>
                    <a:pt x="585" y="762"/>
                  </a:cubicBezTo>
                  <a:cubicBezTo>
                    <a:pt x="585" y="762"/>
                    <a:pt x="584" y="762"/>
                    <a:pt x="584" y="762"/>
                  </a:cubicBezTo>
                  <a:cubicBezTo>
                    <a:pt x="583" y="762"/>
                    <a:pt x="583" y="762"/>
                    <a:pt x="583" y="762"/>
                  </a:cubicBezTo>
                  <a:cubicBezTo>
                    <a:pt x="582" y="762"/>
                    <a:pt x="582" y="762"/>
                    <a:pt x="582" y="762"/>
                  </a:cubicBezTo>
                  <a:cubicBezTo>
                    <a:pt x="581" y="762"/>
                    <a:pt x="581" y="762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80" y="761"/>
                    <a:pt x="580" y="761"/>
                    <a:pt x="580" y="761"/>
                  </a:cubicBezTo>
                  <a:cubicBezTo>
                    <a:pt x="579" y="760"/>
                    <a:pt x="578" y="760"/>
                    <a:pt x="578" y="760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7" y="759"/>
                    <a:pt x="577" y="759"/>
                    <a:pt x="577" y="759"/>
                  </a:cubicBezTo>
                  <a:cubicBezTo>
                    <a:pt x="577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9"/>
                  </a:cubicBezTo>
                  <a:cubicBezTo>
                    <a:pt x="578" y="759"/>
                    <a:pt x="578" y="759"/>
                    <a:pt x="578" y="758"/>
                  </a:cubicBezTo>
                  <a:cubicBezTo>
                    <a:pt x="578" y="758"/>
                    <a:pt x="578" y="758"/>
                    <a:pt x="579" y="758"/>
                  </a:cubicBezTo>
                  <a:cubicBezTo>
                    <a:pt x="579" y="758"/>
                    <a:pt x="579" y="757"/>
                    <a:pt x="580" y="757"/>
                  </a:cubicBezTo>
                  <a:cubicBezTo>
                    <a:pt x="584" y="754"/>
                    <a:pt x="585" y="753"/>
                    <a:pt x="587" y="749"/>
                  </a:cubicBezTo>
                  <a:cubicBezTo>
                    <a:pt x="589" y="744"/>
                    <a:pt x="591" y="737"/>
                    <a:pt x="591" y="734"/>
                  </a:cubicBezTo>
                  <a:cubicBezTo>
                    <a:pt x="591" y="734"/>
                    <a:pt x="591" y="734"/>
                    <a:pt x="591" y="733"/>
                  </a:cubicBezTo>
                  <a:cubicBezTo>
                    <a:pt x="591" y="733"/>
                    <a:pt x="591" y="732"/>
                    <a:pt x="591" y="732"/>
                  </a:cubicBezTo>
                  <a:cubicBezTo>
                    <a:pt x="591" y="732"/>
                    <a:pt x="591" y="732"/>
                    <a:pt x="591" y="732"/>
                  </a:cubicBezTo>
                  <a:cubicBezTo>
                    <a:pt x="591" y="731"/>
                    <a:pt x="591" y="731"/>
                    <a:pt x="591" y="731"/>
                  </a:cubicBezTo>
                  <a:cubicBezTo>
                    <a:pt x="591" y="731"/>
                    <a:pt x="591" y="730"/>
                    <a:pt x="591" y="730"/>
                  </a:cubicBezTo>
                  <a:cubicBezTo>
                    <a:pt x="591" y="730"/>
                    <a:pt x="591" y="730"/>
                    <a:pt x="592" y="730"/>
                  </a:cubicBezTo>
                  <a:cubicBezTo>
                    <a:pt x="592" y="730"/>
                    <a:pt x="592" y="730"/>
                    <a:pt x="592" y="730"/>
                  </a:cubicBezTo>
                  <a:cubicBezTo>
                    <a:pt x="592" y="730"/>
                    <a:pt x="592" y="730"/>
                    <a:pt x="593" y="731"/>
                  </a:cubicBezTo>
                  <a:cubicBezTo>
                    <a:pt x="595" y="733"/>
                    <a:pt x="596" y="733"/>
                    <a:pt x="598" y="731"/>
                  </a:cubicBezTo>
                  <a:cubicBezTo>
                    <a:pt x="601" y="729"/>
                    <a:pt x="602" y="716"/>
                    <a:pt x="606" y="713"/>
                  </a:cubicBezTo>
                  <a:cubicBezTo>
                    <a:pt x="609" y="711"/>
                    <a:pt x="612" y="708"/>
                    <a:pt x="613" y="706"/>
                  </a:cubicBezTo>
                  <a:cubicBezTo>
                    <a:pt x="613" y="705"/>
                    <a:pt x="614" y="701"/>
                    <a:pt x="613" y="701"/>
                  </a:cubicBezTo>
                  <a:cubicBezTo>
                    <a:pt x="611" y="701"/>
                    <a:pt x="608" y="703"/>
                    <a:pt x="606" y="702"/>
                  </a:cubicBezTo>
                  <a:cubicBezTo>
                    <a:pt x="605" y="701"/>
                    <a:pt x="605" y="698"/>
                    <a:pt x="603" y="699"/>
                  </a:cubicBezTo>
                  <a:cubicBezTo>
                    <a:pt x="601" y="699"/>
                    <a:pt x="597" y="701"/>
                    <a:pt x="596" y="700"/>
                  </a:cubicBezTo>
                  <a:cubicBezTo>
                    <a:pt x="594" y="699"/>
                    <a:pt x="591" y="699"/>
                    <a:pt x="588" y="700"/>
                  </a:cubicBezTo>
                  <a:cubicBezTo>
                    <a:pt x="585" y="701"/>
                    <a:pt x="579" y="706"/>
                    <a:pt x="578" y="707"/>
                  </a:cubicBezTo>
                  <a:cubicBezTo>
                    <a:pt x="576" y="708"/>
                    <a:pt x="571" y="713"/>
                    <a:pt x="571" y="715"/>
                  </a:cubicBezTo>
                  <a:cubicBezTo>
                    <a:pt x="571" y="716"/>
                    <a:pt x="570" y="719"/>
                    <a:pt x="568" y="720"/>
                  </a:cubicBezTo>
                  <a:cubicBezTo>
                    <a:pt x="567" y="720"/>
                    <a:pt x="570" y="722"/>
                    <a:pt x="568" y="722"/>
                  </a:cubicBezTo>
                  <a:cubicBezTo>
                    <a:pt x="566" y="723"/>
                    <a:pt x="563" y="732"/>
                    <a:pt x="556" y="730"/>
                  </a:cubicBezTo>
                  <a:cubicBezTo>
                    <a:pt x="550" y="729"/>
                    <a:pt x="548" y="728"/>
                    <a:pt x="546" y="730"/>
                  </a:cubicBezTo>
                  <a:cubicBezTo>
                    <a:pt x="543" y="732"/>
                    <a:pt x="544" y="733"/>
                    <a:pt x="540" y="733"/>
                  </a:cubicBezTo>
                  <a:cubicBezTo>
                    <a:pt x="537" y="732"/>
                    <a:pt x="535" y="731"/>
                    <a:pt x="534" y="731"/>
                  </a:cubicBezTo>
                  <a:cubicBezTo>
                    <a:pt x="533" y="732"/>
                    <a:pt x="529" y="736"/>
                    <a:pt x="527" y="734"/>
                  </a:cubicBezTo>
                  <a:cubicBezTo>
                    <a:pt x="526" y="732"/>
                    <a:pt x="526" y="732"/>
                    <a:pt x="524" y="731"/>
                  </a:cubicBezTo>
                  <a:cubicBezTo>
                    <a:pt x="522" y="730"/>
                    <a:pt x="511" y="729"/>
                    <a:pt x="512" y="727"/>
                  </a:cubicBezTo>
                  <a:cubicBezTo>
                    <a:pt x="512" y="725"/>
                    <a:pt x="513" y="725"/>
                    <a:pt x="512" y="723"/>
                  </a:cubicBezTo>
                  <a:cubicBezTo>
                    <a:pt x="510" y="721"/>
                    <a:pt x="511" y="720"/>
                    <a:pt x="511" y="716"/>
                  </a:cubicBezTo>
                  <a:cubicBezTo>
                    <a:pt x="511" y="713"/>
                    <a:pt x="504" y="712"/>
                    <a:pt x="504" y="707"/>
                  </a:cubicBezTo>
                  <a:cubicBezTo>
                    <a:pt x="505" y="702"/>
                    <a:pt x="507" y="701"/>
                    <a:pt x="506" y="697"/>
                  </a:cubicBezTo>
                  <a:cubicBezTo>
                    <a:pt x="504" y="693"/>
                    <a:pt x="502" y="690"/>
                    <a:pt x="504" y="687"/>
                  </a:cubicBezTo>
                  <a:cubicBezTo>
                    <a:pt x="506" y="684"/>
                    <a:pt x="504" y="678"/>
                    <a:pt x="508" y="674"/>
                  </a:cubicBezTo>
                  <a:cubicBezTo>
                    <a:pt x="511" y="670"/>
                    <a:pt x="514" y="664"/>
                    <a:pt x="517" y="661"/>
                  </a:cubicBezTo>
                  <a:cubicBezTo>
                    <a:pt x="517" y="661"/>
                    <a:pt x="517" y="661"/>
                    <a:pt x="518" y="660"/>
                  </a:cubicBezTo>
                  <a:cubicBezTo>
                    <a:pt x="518" y="660"/>
                    <a:pt x="518" y="660"/>
                    <a:pt x="518" y="659"/>
                  </a:cubicBezTo>
                  <a:cubicBezTo>
                    <a:pt x="518" y="659"/>
                    <a:pt x="519" y="659"/>
                    <a:pt x="519" y="658"/>
                  </a:cubicBezTo>
                  <a:cubicBezTo>
                    <a:pt x="519" y="658"/>
                    <a:pt x="519" y="658"/>
                    <a:pt x="519" y="657"/>
                  </a:cubicBezTo>
                  <a:cubicBezTo>
                    <a:pt x="520" y="657"/>
                    <a:pt x="520" y="656"/>
                    <a:pt x="520" y="656"/>
                  </a:cubicBezTo>
                  <a:cubicBezTo>
                    <a:pt x="520" y="655"/>
                    <a:pt x="520" y="655"/>
                    <a:pt x="520" y="655"/>
                  </a:cubicBezTo>
                  <a:cubicBezTo>
                    <a:pt x="521" y="654"/>
                    <a:pt x="521" y="654"/>
                    <a:pt x="521" y="653"/>
                  </a:cubicBezTo>
                  <a:cubicBezTo>
                    <a:pt x="521" y="653"/>
                    <a:pt x="521" y="653"/>
                    <a:pt x="521" y="653"/>
                  </a:cubicBezTo>
                  <a:cubicBezTo>
                    <a:pt x="521" y="652"/>
                    <a:pt x="521" y="652"/>
                    <a:pt x="521" y="652"/>
                  </a:cubicBezTo>
                  <a:cubicBezTo>
                    <a:pt x="522" y="651"/>
                    <a:pt x="522" y="651"/>
                    <a:pt x="522" y="650"/>
                  </a:cubicBezTo>
                  <a:cubicBezTo>
                    <a:pt x="522" y="650"/>
                    <a:pt x="522" y="650"/>
                    <a:pt x="522" y="649"/>
                  </a:cubicBezTo>
                  <a:cubicBezTo>
                    <a:pt x="522" y="649"/>
                    <a:pt x="522" y="648"/>
                    <a:pt x="523" y="648"/>
                  </a:cubicBezTo>
                  <a:cubicBezTo>
                    <a:pt x="523" y="648"/>
                    <a:pt x="523" y="647"/>
                    <a:pt x="523" y="647"/>
                  </a:cubicBezTo>
                  <a:cubicBezTo>
                    <a:pt x="523" y="647"/>
                    <a:pt x="523" y="646"/>
                    <a:pt x="523" y="646"/>
                  </a:cubicBezTo>
                  <a:cubicBezTo>
                    <a:pt x="523" y="645"/>
                    <a:pt x="523" y="645"/>
                    <a:pt x="523" y="644"/>
                  </a:cubicBezTo>
                  <a:cubicBezTo>
                    <a:pt x="523" y="639"/>
                    <a:pt x="527" y="636"/>
                    <a:pt x="527" y="635"/>
                  </a:cubicBezTo>
                  <a:cubicBezTo>
                    <a:pt x="527" y="633"/>
                    <a:pt x="524" y="632"/>
                    <a:pt x="530" y="631"/>
                  </a:cubicBezTo>
                  <a:cubicBezTo>
                    <a:pt x="535" y="630"/>
                    <a:pt x="535" y="626"/>
                    <a:pt x="539" y="624"/>
                  </a:cubicBezTo>
                  <a:cubicBezTo>
                    <a:pt x="543" y="623"/>
                    <a:pt x="551" y="620"/>
                    <a:pt x="554" y="617"/>
                  </a:cubicBezTo>
                  <a:cubicBezTo>
                    <a:pt x="557" y="614"/>
                    <a:pt x="554" y="612"/>
                    <a:pt x="558" y="614"/>
                  </a:cubicBezTo>
                  <a:cubicBezTo>
                    <a:pt x="562" y="616"/>
                    <a:pt x="564" y="615"/>
                    <a:pt x="567" y="614"/>
                  </a:cubicBezTo>
                  <a:cubicBezTo>
                    <a:pt x="570" y="613"/>
                    <a:pt x="578" y="614"/>
                    <a:pt x="580" y="613"/>
                  </a:cubicBezTo>
                  <a:cubicBezTo>
                    <a:pt x="583" y="613"/>
                    <a:pt x="587" y="612"/>
                    <a:pt x="587" y="613"/>
                  </a:cubicBezTo>
                  <a:cubicBezTo>
                    <a:pt x="588" y="613"/>
                    <a:pt x="593" y="614"/>
                    <a:pt x="593" y="616"/>
                  </a:cubicBezTo>
                  <a:cubicBezTo>
                    <a:pt x="594" y="618"/>
                    <a:pt x="596" y="620"/>
                    <a:pt x="599" y="618"/>
                  </a:cubicBezTo>
                  <a:cubicBezTo>
                    <a:pt x="602" y="616"/>
                    <a:pt x="603" y="615"/>
                    <a:pt x="609" y="613"/>
                  </a:cubicBezTo>
                  <a:cubicBezTo>
                    <a:pt x="615" y="610"/>
                    <a:pt x="618" y="607"/>
                    <a:pt x="622" y="607"/>
                  </a:cubicBezTo>
                  <a:cubicBezTo>
                    <a:pt x="626" y="607"/>
                    <a:pt x="628" y="606"/>
                    <a:pt x="630" y="605"/>
                  </a:cubicBezTo>
                  <a:cubicBezTo>
                    <a:pt x="632" y="605"/>
                    <a:pt x="628" y="608"/>
                    <a:pt x="633" y="607"/>
                  </a:cubicBezTo>
                  <a:cubicBezTo>
                    <a:pt x="638" y="605"/>
                    <a:pt x="638" y="604"/>
                    <a:pt x="642" y="606"/>
                  </a:cubicBezTo>
                  <a:cubicBezTo>
                    <a:pt x="646" y="608"/>
                    <a:pt x="647" y="606"/>
                    <a:pt x="648" y="606"/>
                  </a:cubicBezTo>
                  <a:cubicBezTo>
                    <a:pt x="650" y="607"/>
                    <a:pt x="654" y="612"/>
                    <a:pt x="657" y="612"/>
                  </a:cubicBezTo>
                  <a:cubicBezTo>
                    <a:pt x="661" y="612"/>
                    <a:pt x="663" y="611"/>
                    <a:pt x="665" y="610"/>
                  </a:cubicBezTo>
                  <a:cubicBezTo>
                    <a:pt x="667" y="608"/>
                    <a:pt x="668" y="605"/>
                    <a:pt x="670" y="608"/>
                  </a:cubicBezTo>
                  <a:cubicBezTo>
                    <a:pt x="673" y="612"/>
                    <a:pt x="674" y="617"/>
                    <a:pt x="676" y="618"/>
                  </a:cubicBezTo>
                  <a:cubicBezTo>
                    <a:pt x="679" y="620"/>
                    <a:pt x="677" y="632"/>
                    <a:pt x="676" y="634"/>
                  </a:cubicBezTo>
                  <a:cubicBezTo>
                    <a:pt x="675" y="636"/>
                    <a:pt x="677" y="646"/>
                    <a:pt x="678" y="645"/>
                  </a:cubicBezTo>
                  <a:cubicBezTo>
                    <a:pt x="679" y="644"/>
                    <a:pt x="680" y="641"/>
                    <a:pt x="680" y="644"/>
                  </a:cubicBezTo>
                  <a:cubicBezTo>
                    <a:pt x="681" y="646"/>
                    <a:pt x="681" y="651"/>
                    <a:pt x="683" y="654"/>
                  </a:cubicBezTo>
                  <a:cubicBezTo>
                    <a:pt x="685" y="657"/>
                    <a:pt x="687" y="658"/>
                    <a:pt x="687" y="660"/>
                  </a:cubicBezTo>
                  <a:cubicBezTo>
                    <a:pt x="688" y="663"/>
                    <a:pt x="690" y="668"/>
                    <a:pt x="692" y="665"/>
                  </a:cubicBezTo>
                  <a:cubicBezTo>
                    <a:pt x="695" y="663"/>
                    <a:pt x="697" y="651"/>
                    <a:pt x="698" y="646"/>
                  </a:cubicBezTo>
                  <a:cubicBezTo>
                    <a:pt x="699" y="642"/>
                    <a:pt x="700" y="627"/>
                    <a:pt x="697" y="622"/>
                  </a:cubicBezTo>
                  <a:cubicBezTo>
                    <a:pt x="695" y="617"/>
                    <a:pt x="691" y="610"/>
                    <a:pt x="695" y="602"/>
                  </a:cubicBezTo>
                  <a:cubicBezTo>
                    <a:pt x="700" y="594"/>
                    <a:pt x="702" y="589"/>
                    <a:pt x="704" y="586"/>
                  </a:cubicBezTo>
                  <a:cubicBezTo>
                    <a:pt x="707" y="583"/>
                    <a:pt x="713" y="582"/>
                    <a:pt x="715" y="581"/>
                  </a:cubicBezTo>
                  <a:cubicBezTo>
                    <a:pt x="717" y="580"/>
                    <a:pt x="719" y="580"/>
                    <a:pt x="723" y="578"/>
                  </a:cubicBezTo>
                  <a:cubicBezTo>
                    <a:pt x="726" y="576"/>
                    <a:pt x="731" y="568"/>
                    <a:pt x="732" y="567"/>
                  </a:cubicBezTo>
                  <a:cubicBezTo>
                    <a:pt x="733" y="567"/>
                    <a:pt x="737" y="568"/>
                    <a:pt x="740" y="567"/>
                  </a:cubicBezTo>
                  <a:cubicBezTo>
                    <a:pt x="743" y="566"/>
                    <a:pt x="749" y="559"/>
                    <a:pt x="752" y="557"/>
                  </a:cubicBezTo>
                  <a:cubicBezTo>
                    <a:pt x="754" y="555"/>
                    <a:pt x="760" y="557"/>
                    <a:pt x="759" y="555"/>
                  </a:cubicBezTo>
                  <a:cubicBezTo>
                    <a:pt x="759" y="553"/>
                    <a:pt x="760" y="549"/>
                    <a:pt x="762" y="549"/>
                  </a:cubicBezTo>
                  <a:cubicBezTo>
                    <a:pt x="764" y="549"/>
                    <a:pt x="767" y="547"/>
                    <a:pt x="767" y="546"/>
                  </a:cubicBezTo>
                  <a:cubicBezTo>
                    <a:pt x="768" y="545"/>
                    <a:pt x="770" y="537"/>
                    <a:pt x="769" y="535"/>
                  </a:cubicBezTo>
                  <a:cubicBezTo>
                    <a:pt x="768" y="533"/>
                    <a:pt x="765" y="529"/>
                    <a:pt x="765" y="528"/>
                  </a:cubicBezTo>
                  <a:cubicBezTo>
                    <a:pt x="766" y="527"/>
                    <a:pt x="769" y="523"/>
                    <a:pt x="769" y="521"/>
                  </a:cubicBezTo>
                  <a:cubicBezTo>
                    <a:pt x="769" y="519"/>
                    <a:pt x="771" y="516"/>
                    <a:pt x="772" y="517"/>
                  </a:cubicBezTo>
                  <a:cubicBezTo>
                    <a:pt x="772" y="518"/>
                    <a:pt x="775" y="520"/>
                    <a:pt x="773" y="522"/>
                  </a:cubicBezTo>
                  <a:cubicBezTo>
                    <a:pt x="772" y="523"/>
                    <a:pt x="770" y="528"/>
                    <a:pt x="772" y="526"/>
                  </a:cubicBezTo>
                  <a:cubicBezTo>
                    <a:pt x="775" y="524"/>
                    <a:pt x="778" y="523"/>
                    <a:pt x="778" y="521"/>
                  </a:cubicBezTo>
                  <a:cubicBezTo>
                    <a:pt x="779" y="520"/>
                    <a:pt x="782" y="513"/>
                    <a:pt x="785" y="511"/>
                  </a:cubicBezTo>
                  <a:cubicBezTo>
                    <a:pt x="787" y="509"/>
                    <a:pt x="782" y="506"/>
                    <a:pt x="784" y="505"/>
                  </a:cubicBezTo>
                  <a:cubicBezTo>
                    <a:pt x="786" y="504"/>
                    <a:pt x="787" y="505"/>
                    <a:pt x="790" y="503"/>
                  </a:cubicBezTo>
                  <a:cubicBezTo>
                    <a:pt x="793" y="501"/>
                    <a:pt x="800" y="494"/>
                    <a:pt x="800" y="492"/>
                  </a:cubicBezTo>
                  <a:cubicBezTo>
                    <a:pt x="799" y="490"/>
                    <a:pt x="798" y="488"/>
                    <a:pt x="802" y="487"/>
                  </a:cubicBezTo>
                  <a:cubicBezTo>
                    <a:pt x="806" y="486"/>
                    <a:pt x="810" y="486"/>
                    <a:pt x="810" y="485"/>
                  </a:cubicBezTo>
                  <a:cubicBezTo>
                    <a:pt x="810" y="484"/>
                    <a:pt x="812" y="482"/>
                    <a:pt x="814" y="482"/>
                  </a:cubicBezTo>
                  <a:cubicBezTo>
                    <a:pt x="815" y="482"/>
                    <a:pt x="817" y="484"/>
                    <a:pt x="820" y="483"/>
                  </a:cubicBezTo>
                  <a:cubicBezTo>
                    <a:pt x="824" y="482"/>
                    <a:pt x="831" y="477"/>
                    <a:pt x="835" y="476"/>
                  </a:cubicBezTo>
                  <a:cubicBezTo>
                    <a:pt x="839" y="476"/>
                    <a:pt x="843" y="476"/>
                    <a:pt x="842" y="474"/>
                  </a:cubicBezTo>
                  <a:cubicBezTo>
                    <a:pt x="841" y="472"/>
                    <a:pt x="839" y="473"/>
                    <a:pt x="837" y="471"/>
                  </a:cubicBezTo>
                  <a:cubicBezTo>
                    <a:pt x="835" y="469"/>
                    <a:pt x="839" y="464"/>
                    <a:pt x="838" y="462"/>
                  </a:cubicBezTo>
                  <a:cubicBezTo>
                    <a:pt x="838" y="460"/>
                    <a:pt x="843" y="454"/>
                    <a:pt x="846" y="452"/>
                  </a:cubicBezTo>
                  <a:cubicBezTo>
                    <a:pt x="849" y="450"/>
                    <a:pt x="857" y="447"/>
                    <a:pt x="860" y="445"/>
                  </a:cubicBezTo>
                  <a:cubicBezTo>
                    <a:pt x="863" y="443"/>
                    <a:pt x="863" y="442"/>
                    <a:pt x="866" y="443"/>
                  </a:cubicBezTo>
                  <a:cubicBezTo>
                    <a:pt x="869" y="443"/>
                    <a:pt x="881" y="437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5"/>
                  </a:cubicBezTo>
                  <a:cubicBezTo>
                    <a:pt x="881" y="435"/>
                    <a:pt x="881" y="435"/>
                    <a:pt x="881" y="434"/>
                  </a:cubicBezTo>
                  <a:cubicBezTo>
                    <a:pt x="881" y="434"/>
                    <a:pt x="881" y="434"/>
                    <a:pt x="881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4"/>
                    <a:pt x="880" y="434"/>
                    <a:pt x="880" y="434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0" y="433"/>
                    <a:pt x="880" y="433"/>
                    <a:pt x="880" y="433"/>
                  </a:cubicBezTo>
                  <a:cubicBezTo>
                    <a:pt x="881" y="433"/>
                    <a:pt x="881" y="433"/>
                    <a:pt x="881" y="432"/>
                  </a:cubicBezTo>
                  <a:cubicBezTo>
                    <a:pt x="882" y="432"/>
                    <a:pt x="882" y="432"/>
                    <a:pt x="883" y="432"/>
                  </a:cubicBezTo>
                  <a:cubicBezTo>
                    <a:pt x="889" y="432"/>
                    <a:pt x="892" y="431"/>
                    <a:pt x="896" y="429"/>
                  </a:cubicBezTo>
                  <a:cubicBezTo>
                    <a:pt x="900" y="427"/>
                    <a:pt x="902" y="427"/>
                    <a:pt x="902" y="428"/>
                  </a:cubicBezTo>
                  <a:cubicBezTo>
                    <a:pt x="901" y="428"/>
                    <a:pt x="899" y="430"/>
                    <a:pt x="903" y="429"/>
                  </a:cubicBezTo>
                  <a:cubicBezTo>
                    <a:pt x="906" y="429"/>
                    <a:pt x="914" y="428"/>
                    <a:pt x="913" y="429"/>
                  </a:cubicBezTo>
                  <a:cubicBezTo>
                    <a:pt x="912" y="429"/>
                    <a:pt x="909" y="433"/>
                    <a:pt x="907" y="433"/>
                  </a:cubicBezTo>
                  <a:cubicBezTo>
                    <a:pt x="905" y="433"/>
                    <a:pt x="905" y="431"/>
                    <a:pt x="901" y="434"/>
                  </a:cubicBezTo>
                  <a:cubicBezTo>
                    <a:pt x="897" y="436"/>
                    <a:pt x="888" y="439"/>
                    <a:pt x="887" y="441"/>
                  </a:cubicBezTo>
                  <a:cubicBezTo>
                    <a:pt x="887" y="443"/>
                    <a:pt x="887" y="452"/>
                    <a:pt x="890" y="451"/>
                  </a:cubicBezTo>
                  <a:cubicBezTo>
                    <a:pt x="893" y="451"/>
                    <a:pt x="900" y="447"/>
                    <a:pt x="901" y="445"/>
                  </a:cubicBezTo>
                  <a:cubicBezTo>
                    <a:pt x="902" y="443"/>
                    <a:pt x="905" y="437"/>
                    <a:pt x="909" y="438"/>
                  </a:cubicBezTo>
                  <a:cubicBezTo>
                    <a:pt x="914" y="439"/>
                    <a:pt x="915" y="440"/>
                    <a:pt x="919" y="439"/>
                  </a:cubicBezTo>
                  <a:cubicBezTo>
                    <a:pt x="923" y="437"/>
                    <a:pt x="931" y="431"/>
                    <a:pt x="935" y="431"/>
                  </a:cubicBezTo>
                  <a:cubicBezTo>
                    <a:pt x="939" y="431"/>
                    <a:pt x="941" y="430"/>
                    <a:pt x="939" y="429"/>
                  </a:cubicBezTo>
                  <a:cubicBezTo>
                    <a:pt x="938" y="428"/>
                    <a:pt x="939" y="426"/>
                    <a:pt x="935" y="425"/>
                  </a:cubicBezTo>
                  <a:cubicBezTo>
                    <a:pt x="932" y="424"/>
                    <a:pt x="932" y="422"/>
                    <a:pt x="930" y="423"/>
                  </a:cubicBezTo>
                  <a:cubicBezTo>
                    <a:pt x="929" y="424"/>
                    <a:pt x="927" y="424"/>
                    <a:pt x="923" y="424"/>
                  </a:cubicBezTo>
                  <a:cubicBezTo>
                    <a:pt x="920" y="423"/>
                    <a:pt x="916" y="422"/>
                    <a:pt x="916" y="420"/>
                  </a:cubicBezTo>
                  <a:cubicBezTo>
                    <a:pt x="916" y="418"/>
                    <a:pt x="909" y="419"/>
                    <a:pt x="907" y="419"/>
                  </a:cubicBezTo>
                  <a:cubicBezTo>
                    <a:pt x="906" y="418"/>
                    <a:pt x="908" y="416"/>
                    <a:pt x="906" y="413"/>
                  </a:cubicBezTo>
                  <a:cubicBezTo>
                    <a:pt x="904" y="411"/>
                    <a:pt x="901" y="409"/>
                    <a:pt x="904" y="408"/>
                  </a:cubicBezTo>
                  <a:cubicBezTo>
                    <a:pt x="906" y="407"/>
                    <a:pt x="910" y="400"/>
                    <a:pt x="907" y="400"/>
                  </a:cubicBezTo>
                  <a:cubicBezTo>
                    <a:pt x="905" y="399"/>
                    <a:pt x="902" y="401"/>
                    <a:pt x="900" y="399"/>
                  </a:cubicBezTo>
                  <a:cubicBezTo>
                    <a:pt x="899" y="397"/>
                    <a:pt x="893" y="396"/>
                    <a:pt x="895" y="395"/>
                  </a:cubicBezTo>
                  <a:cubicBezTo>
                    <a:pt x="897" y="394"/>
                    <a:pt x="897" y="395"/>
                    <a:pt x="902" y="395"/>
                  </a:cubicBezTo>
                  <a:cubicBezTo>
                    <a:pt x="908" y="396"/>
                    <a:pt x="913" y="393"/>
                    <a:pt x="915" y="391"/>
                  </a:cubicBezTo>
                  <a:cubicBezTo>
                    <a:pt x="917" y="388"/>
                    <a:pt x="916" y="388"/>
                    <a:pt x="916" y="385"/>
                  </a:cubicBezTo>
                  <a:cubicBezTo>
                    <a:pt x="917" y="383"/>
                    <a:pt x="918" y="383"/>
                    <a:pt x="914" y="381"/>
                  </a:cubicBezTo>
                  <a:cubicBezTo>
                    <a:pt x="910" y="379"/>
                    <a:pt x="906" y="378"/>
                    <a:pt x="902" y="379"/>
                  </a:cubicBezTo>
                  <a:cubicBezTo>
                    <a:pt x="898" y="380"/>
                    <a:pt x="887" y="384"/>
                    <a:pt x="882" y="387"/>
                  </a:cubicBezTo>
                  <a:cubicBezTo>
                    <a:pt x="877" y="389"/>
                    <a:pt x="874" y="389"/>
                    <a:pt x="870" y="392"/>
                  </a:cubicBezTo>
                  <a:cubicBezTo>
                    <a:pt x="865" y="395"/>
                    <a:pt x="853" y="409"/>
                    <a:pt x="850" y="409"/>
                  </a:cubicBezTo>
                  <a:cubicBezTo>
                    <a:pt x="847" y="409"/>
                    <a:pt x="852" y="405"/>
                    <a:pt x="855" y="402"/>
                  </a:cubicBezTo>
                  <a:cubicBezTo>
                    <a:pt x="858" y="399"/>
                    <a:pt x="866" y="390"/>
                    <a:pt x="869" y="388"/>
                  </a:cubicBezTo>
                  <a:cubicBezTo>
                    <a:pt x="872" y="385"/>
                    <a:pt x="878" y="380"/>
                    <a:pt x="881" y="379"/>
                  </a:cubicBezTo>
                  <a:cubicBezTo>
                    <a:pt x="885" y="378"/>
                    <a:pt x="888" y="377"/>
                    <a:pt x="889" y="376"/>
                  </a:cubicBezTo>
                  <a:cubicBezTo>
                    <a:pt x="891" y="374"/>
                    <a:pt x="900" y="365"/>
                    <a:pt x="903" y="364"/>
                  </a:cubicBezTo>
                  <a:cubicBezTo>
                    <a:pt x="907" y="363"/>
                    <a:pt x="924" y="365"/>
                    <a:pt x="930" y="365"/>
                  </a:cubicBezTo>
                  <a:cubicBezTo>
                    <a:pt x="936" y="364"/>
                    <a:pt x="963" y="364"/>
                    <a:pt x="967" y="363"/>
                  </a:cubicBezTo>
                  <a:cubicBezTo>
                    <a:pt x="970" y="361"/>
                    <a:pt x="974" y="357"/>
                    <a:pt x="975" y="355"/>
                  </a:cubicBezTo>
                  <a:cubicBezTo>
                    <a:pt x="977" y="353"/>
                    <a:pt x="981" y="350"/>
                    <a:pt x="983" y="350"/>
                  </a:cubicBezTo>
                  <a:cubicBezTo>
                    <a:pt x="985" y="350"/>
                    <a:pt x="991" y="349"/>
                    <a:pt x="993" y="348"/>
                  </a:cubicBezTo>
                  <a:cubicBezTo>
                    <a:pt x="996" y="348"/>
                    <a:pt x="1004" y="345"/>
                    <a:pt x="1005" y="343"/>
                  </a:cubicBezTo>
                  <a:cubicBezTo>
                    <a:pt x="1007" y="341"/>
                    <a:pt x="1008" y="338"/>
                    <a:pt x="1006" y="338"/>
                  </a:cubicBezTo>
                  <a:cubicBezTo>
                    <a:pt x="1005" y="337"/>
                    <a:pt x="1003" y="337"/>
                    <a:pt x="1004" y="335"/>
                  </a:cubicBezTo>
                  <a:cubicBezTo>
                    <a:pt x="1006" y="334"/>
                    <a:pt x="1009" y="330"/>
                    <a:pt x="1008" y="329"/>
                  </a:cubicBezTo>
                  <a:cubicBezTo>
                    <a:pt x="1008" y="328"/>
                    <a:pt x="1006" y="327"/>
                    <a:pt x="1008" y="326"/>
                  </a:cubicBezTo>
                  <a:cubicBezTo>
                    <a:pt x="1010" y="325"/>
                    <a:pt x="1013" y="323"/>
                    <a:pt x="1012" y="322"/>
                  </a:cubicBezTo>
                  <a:cubicBezTo>
                    <a:pt x="1010" y="321"/>
                    <a:pt x="1006" y="319"/>
                    <a:pt x="1004" y="319"/>
                  </a:cubicBezTo>
                  <a:cubicBezTo>
                    <a:pt x="1002" y="319"/>
                    <a:pt x="999" y="321"/>
                    <a:pt x="999" y="320"/>
                  </a:cubicBezTo>
                  <a:cubicBezTo>
                    <a:pt x="998" y="318"/>
                    <a:pt x="997" y="312"/>
                    <a:pt x="995" y="312"/>
                  </a:cubicBezTo>
                  <a:cubicBezTo>
                    <a:pt x="993" y="312"/>
                    <a:pt x="984" y="315"/>
                    <a:pt x="984" y="317"/>
                  </a:cubicBezTo>
                  <a:cubicBezTo>
                    <a:pt x="983" y="319"/>
                    <a:pt x="981" y="320"/>
                    <a:pt x="980" y="320"/>
                  </a:cubicBezTo>
                  <a:cubicBezTo>
                    <a:pt x="978" y="320"/>
                    <a:pt x="965" y="326"/>
                    <a:pt x="966" y="324"/>
                  </a:cubicBezTo>
                  <a:cubicBezTo>
                    <a:pt x="968" y="322"/>
                    <a:pt x="974" y="318"/>
                    <a:pt x="977" y="316"/>
                  </a:cubicBezTo>
                  <a:cubicBezTo>
                    <a:pt x="980" y="314"/>
                    <a:pt x="997" y="309"/>
                    <a:pt x="997" y="308"/>
                  </a:cubicBezTo>
                  <a:cubicBezTo>
                    <a:pt x="997" y="307"/>
                    <a:pt x="996" y="306"/>
                    <a:pt x="995" y="305"/>
                  </a:cubicBezTo>
                  <a:cubicBezTo>
                    <a:pt x="994" y="304"/>
                    <a:pt x="987" y="305"/>
                    <a:pt x="987" y="304"/>
                  </a:cubicBezTo>
                  <a:cubicBezTo>
                    <a:pt x="987" y="302"/>
                    <a:pt x="985" y="299"/>
                    <a:pt x="984" y="299"/>
                  </a:cubicBezTo>
                  <a:cubicBezTo>
                    <a:pt x="983" y="298"/>
                    <a:pt x="979" y="299"/>
                    <a:pt x="978" y="298"/>
                  </a:cubicBezTo>
                  <a:cubicBezTo>
                    <a:pt x="977" y="297"/>
                    <a:pt x="976" y="294"/>
                    <a:pt x="975" y="292"/>
                  </a:cubicBezTo>
                  <a:cubicBezTo>
                    <a:pt x="974" y="291"/>
                    <a:pt x="969" y="287"/>
                    <a:pt x="967" y="287"/>
                  </a:cubicBezTo>
                  <a:cubicBezTo>
                    <a:pt x="966" y="287"/>
                    <a:pt x="965" y="285"/>
                    <a:pt x="963" y="284"/>
                  </a:cubicBezTo>
                  <a:cubicBezTo>
                    <a:pt x="961" y="283"/>
                    <a:pt x="960" y="280"/>
                    <a:pt x="962" y="279"/>
                  </a:cubicBezTo>
                  <a:cubicBezTo>
                    <a:pt x="963" y="278"/>
                    <a:pt x="969" y="277"/>
                    <a:pt x="968" y="275"/>
                  </a:cubicBezTo>
                  <a:cubicBezTo>
                    <a:pt x="967" y="274"/>
                    <a:pt x="964" y="270"/>
                    <a:pt x="965" y="269"/>
                  </a:cubicBezTo>
                  <a:cubicBezTo>
                    <a:pt x="966" y="267"/>
                    <a:pt x="965" y="264"/>
                    <a:pt x="963" y="262"/>
                  </a:cubicBezTo>
                  <a:cubicBezTo>
                    <a:pt x="961" y="260"/>
                    <a:pt x="961" y="254"/>
                    <a:pt x="960" y="254"/>
                  </a:cubicBezTo>
                  <a:cubicBezTo>
                    <a:pt x="959" y="254"/>
                    <a:pt x="959" y="251"/>
                    <a:pt x="958" y="251"/>
                  </a:cubicBezTo>
                  <a:cubicBezTo>
                    <a:pt x="957" y="251"/>
                    <a:pt x="950" y="252"/>
                    <a:pt x="952" y="250"/>
                  </a:cubicBezTo>
                  <a:cubicBezTo>
                    <a:pt x="954" y="249"/>
                    <a:pt x="959" y="249"/>
                    <a:pt x="959" y="247"/>
                  </a:cubicBezTo>
                  <a:cubicBezTo>
                    <a:pt x="959" y="245"/>
                    <a:pt x="958" y="243"/>
                    <a:pt x="956" y="243"/>
                  </a:cubicBezTo>
                  <a:cubicBezTo>
                    <a:pt x="955" y="243"/>
                    <a:pt x="948" y="242"/>
                    <a:pt x="951" y="241"/>
                  </a:cubicBezTo>
                  <a:cubicBezTo>
                    <a:pt x="954" y="240"/>
                    <a:pt x="957" y="238"/>
                    <a:pt x="956" y="237"/>
                  </a:cubicBezTo>
                  <a:cubicBezTo>
                    <a:pt x="956" y="236"/>
                    <a:pt x="953" y="228"/>
                    <a:pt x="951" y="229"/>
                  </a:cubicBezTo>
                  <a:cubicBezTo>
                    <a:pt x="950" y="229"/>
                    <a:pt x="950" y="226"/>
                    <a:pt x="950" y="225"/>
                  </a:cubicBezTo>
                  <a:cubicBezTo>
                    <a:pt x="950" y="224"/>
                    <a:pt x="953" y="218"/>
                    <a:pt x="952" y="217"/>
                  </a:cubicBezTo>
                  <a:cubicBezTo>
                    <a:pt x="951" y="217"/>
                    <a:pt x="946" y="218"/>
                    <a:pt x="946" y="221"/>
                  </a:cubicBezTo>
                  <a:cubicBezTo>
                    <a:pt x="945" y="223"/>
                    <a:pt x="942" y="229"/>
                    <a:pt x="940" y="229"/>
                  </a:cubicBezTo>
                  <a:cubicBezTo>
                    <a:pt x="938" y="229"/>
                    <a:pt x="936" y="231"/>
                    <a:pt x="935" y="236"/>
                  </a:cubicBezTo>
                  <a:cubicBezTo>
                    <a:pt x="934" y="240"/>
                    <a:pt x="930" y="245"/>
                    <a:pt x="930" y="245"/>
                  </a:cubicBezTo>
                  <a:cubicBezTo>
                    <a:pt x="930" y="245"/>
                    <a:pt x="926" y="245"/>
                    <a:pt x="925" y="246"/>
                  </a:cubicBezTo>
                  <a:cubicBezTo>
                    <a:pt x="924" y="247"/>
                    <a:pt x="920" y="250"/>
                    <a:pt x="919" y="250"/>
                  </a:cubicBezTo>
                  <a:cubicBezTo>
                    <a:pt x="918" y="250"/>
                    <a:pt x="916" y="253"/>
                    <a:pt x="915" y="252"/>
                  </a:cubicBezTo>
                  <a:cubicBezTo>
                    <a:pt x="913" y="251"/>
                    <a:pt x="909" y="249"/>
                    <a:pt x="910" y="247"/>
                  </a:cubicBezTo>
                  <a:cubicBezTo>
                    <a:pt x="910" y="246"/>
                    <a:pt x="907" y="245"/>
                    <a:pt x="905" y="245"/>
                  </a:cubicBezTo>
                  <a:cubicBezTo>
                    <a:pt x="903" y="245"/>
                    <a:pt x="900" y="249"/>
                    <a:pt x="899" y="247"/>
                  </a:cubicBezTo>
                  <a:cubicBezTo>
                    <a:pt x="897" y="245"/>
                    <a:pt x="898" y="243"/>
                    <a:pt x="898" y="242"/>
                  </a:cubicBezTo>
                  <a:cubicBezTo>
                    <a:pt x="897" y="240"/>
                    <a:pt x="894" y="238"/>
                    <a:pt x="896" y="236"/>
                  </a:cubicBezTo>
                  <a:cubicBezTo>
                    <a:pt x="899" y="234"/>
                    <a:pt x="900" y="230"/>
                    <a:pt x="899" y="229"/>
                  </a:cubicBezTo>
                  <a:cubicBezTo>
                    <a:pt x="898" y="227"/>
                    <a:pt x="894" y="226"/>
                    <a:pt x="897" y="225"/>
                  </a:cubicBezTo>
                  <a:cubicBezTo>
                    <a:pt x="899" y="224"/>
                    <a:pt x="900" y="224"/>
                    <a:pt x="901" y="222"/>
                  </a:cubicBezTo>
                  <a:cubicBezTo>
                    <a:pt x="903" y="220"/>
                    <a:pt x="908" y="212"/>
                    <a:pt x="904" y="211"/>
                  </a:cubicBezTo>
                  <a:cubicBezTo>
                    <a:pt x="901" y="210"/>
                    <a:pt x="897" y="211"/>
                    <a:pt x="895" y="211"/>
                  </a:cubicBezTo>
                  <a:cubicBezTo>
                    <a:pt x="892" y="210"/>
                    <a:pt x="890" y="206"/>
                    <a:pt x="889" y="205"/>
                  </a:cubicBezTo>
                  <a:cubicBezTo>
                    <a:pt x="888" y="204"/>
                    <a:pt x="885" y="203"/>
                    <a:pt x="887" y="201"/>
                  </a:cubicBezTo>
                  <a:cubicBezTo>
                    <a:pt x="889" y="200"/>
                    <a:pt x="889" y="198"/>
                    <a:pt x="887" y="198"/>
                  </a:cubicBezTo>
                  <a:cubicBezTo>
                    <a:pt x="884" y="198"/>
                    <a:pt x="881" y="198"/>
                    <a:pt x="880" y="196"/>
                  </a:cubicBezTo>
                  <a:cubicBezTo>
                    <a:pt x="879" y="195"/>
                    <a:pt x="877" y="192"/>
                    <a:pt x="876" y="193"/>
                  </a:cubicBezTo>
                  <a:cubicBezTo>
                    <a:pt x="876" y="193"/>
                    <a:pt x="874" y="191"/>
                    <a:pt x="874" y="190"/>
                  </a:cubicBezTo>
                  <a:cubicBezTo>
                    <a:pt x="874" y="190"/>
                    <a:pt x="872" y="187"/>
                    <a:pt x="870" y="186"/>
                  </a:cubicBezTo>
                  <a:cubicBezTo>
                    <a:pt x="867" y="186"/>
                    <a:pt x="859" y="186"/>
                    <a:pt x="857" y="186"/>
                  </a:cubicBezTo>
                  <a:cubicBezTo>
                    <a:pt x="855" y="186"/>
                    <a:pt x="854" y="184"/>
                    <a:pt x="851" y="184"/>
                  </a:cubicBezTo>
                  <a:cubicBezTo>
                    <a:pt x="848" y="184"/>
                    <a:pt x="841" y="183"/>
                    <a:pt x="838" y="183"/>
                  </a:cubicBezTo>
                  <a:cubicBezTo>
                    <a:pt x="834" y="183"/>
                    <a:pt x="832" y="185"/>
                    <a:pt x="830" y="187"/>
                  </a:cubicBezTo>
                  <a:cubicBezTo>
                    <a:pt x="828" y="189"/>
                    <a:pt x="825" y="189"/>
                    <a:pt x="827" y="192"/>
                  </a:cubicBezTo>
                  <a:cubicBezTo>
                    <a:pt x="829" y="195"/>
                    <a:pt x="826" y="198"/>
                    <a:pt x="828" y="198"/>
                  </a:cubicBezTo>
                  <a:cubicBezTo>
                    <a:pt x="830" y="198"/>
                    <a:pt x="830" y="199"/>
                    <a:pt x="828" y="201"/>
                  </a:cubicBezTo>
                  <a:cubicBezTo>
                    <a:pt x="826" y="202"/>
                    <a:pt x="823" y="207"/>
                    <a:pt x="822" y="208"/>
                  </a:cubicBezTo>
                  <a:cubicBezTo>
                    <a:pt x="821" y="210"/>
                    <a:pt x="817" y="213"/>
                    <a:pt x="821" y="213"/>
                  </a:cubicBezTo>
                  <a:cubicBezTo>
                    <a:pt x="824" y="213"/>
                    <a:pt x="825" y="214"/>
                    <a:pt x="823" y="216"/>
                  </a:cubicBezTo>
                  <a:cubicBezTo>
                    <a:pt x="822" y="219"/>
                    <a:pt x="820" y="224"/>
                    <a:pt x="823" y="225"/>
                  </a:cubicBezTo>
                  <a:cubicBezTo>
                    <a:pt x="825" y="225"/>
                    <a:pt x="825" y="227"/>
                    <a:pt x="823" y="229"/>
                  </a:cubicBezTo>
                  <a:cubicBezTo>
                    <a:pt x="821" y="231"/>
                    <a:pt x="819" y="235"/>
                    <a:pt x="820" y="235"/>
                  </a:cubicBezTo>
                  <a:cubicBezTo>
                    <a:pt x="822" y="235"/>
                    <a:pt x="823" y="235"/>
                    <a:pt x="818" y="238"/>
                  </a:cubicBezTo>
                  <a:cubicBezTo>
                    <a:pt x="814" y="240"/>
                    <a:pt x="811" y="241"/>
                    <a:pt x="809" y="243"/>
                  </a:cubicBezTo>
                  <a:cubicBezTo>
                    <a:pt x="808" y="244"/>
                    <a:pt x="807" y="247"/>
                    <a:pt x="809" y="249"/>
                  </a:cubicBezTo>
                  <a:cubicBezTo>
                    <a:pt x="812" y="251"/>
                    <a:pt x="811" y="255"/>
                    <a:pt x="811" y="257"/>
                  </a:cubicBezTo>
                  <a:cubicBezTo>
                    <a:pt x="811" y="259"/>
                    <a:pt x="815" y="259"/>
                    <a:pt x="815" y="262"/>
                  </a:cubicBezTo>
                  <a:cubicBezTo>
                    <a:pt x="814" y="266"/>
                    <a:pt x="815" y="270"/>
                    <a:pt x="815" y="274"/>
                  </a:cubicBezTo>
                  <a:cubicBezTo>
                    <a:pt x="816" y="278"/>
                    <a:pt x="812" y="289"/>
                    <a:pt x="810" y="290"/>
                  </a:cubicBezTo>
                  <a:cubicBezTo>
                    <a:pt x="808" y="291"/>
                    <a:pt x="806" y="297"/>
                    <a:pt x="805" y="296"/>
                  </a:cubicBezTo>
                  <a:cubicBezTo>
                    <a:pt x="804" y="295"/>
                    <a:pt x="805" y="293"/>
                    <a:pt x="803" y="295"/>
                  </a:cubicBezTo>
                  <a:cubicBezTo>
                    <a:pt x="801" y="297"/>
                    <a:pt x="798" y="303"/>
                    <a:pt x="796" y="303"/>
                  </a:cubicBezTo>
                  <a:cubicBezTo>
                    <a:pt x="794" y="304"/>
                    <a:pt x="790" y="306"/>
                    <a:pt x="790" y="307"/>
                  </a:cubicBezTo>
                  <a:cubicBezTo>
                    <a:pt x="791" y="308"/>
                    <a:pt x="795" y="310"/>
                    <a:pt x="793" y="312"/>
                  </a:cubicBezTo>
                  <a:cubicBezTo>
                    <a:pt x="792" y="315"/>
                    <a:pt x="789" y="319"/>
                    <a:pt x="790" y="321"/>
                  </a:cubicBezTo>
                  <a:cubicBezTo>
                    <a:pt x="790" y="322"/>
                    <a:pt x="788" y="328"/>
                    <a:pt x="790" y="330"/>
                  </a:cubicBezTo>
                  <a:cubicBezTo>
                    <a:pt x="792" y="331"/>
                    <a:pt x="793" y="333"/>
                    <a:pt x="792" y="337"/>
                  </a:cubicBezTo>
                  <a:cubicBezTo>
                    <a:pt x="791" y="340"/>
                    <a:pt x="791" y="344"/>
                    <a:pt x="787" y="344"/>
                  </a:cubicBezTo>
                  <a:cubicBezTo>
                    <a:pt x="784" y="345"/>
                    <a:pt x="783" y="348"/>
                    <a:pt x="783" y="351"/>
                  </a:cubicBezTo>
                  <a:cubicBezTo>
                    <a:pt x="783" y="353"/>
                    <a:pt x="782" y="355"/>
                    <a:pt x="781" y="354"/>
                  </a:cubicBezTo>
                  <a:cubicBezTo>
                    <a:pt x="780" y="352"/>
                    <a:pt x="778" y="350"/>
                    <a:pt x="777" y="351"/>
                  </a:cubicBezTo>
                  <a:cubicBezTo>
                    <a:pt x="776" y="352"/>
                    <a:pt x="776" y="357"/>
                    <a:pt x="773" y="357"/>
                  </a:cubicBezTo>
                  <a:cubicBezTo>
                    <a:pt x="770" y="356"/>
                    <a:pt x="766" y="349"/>
                    <a:pt x="767" y="347"/>
                  </a:cubicBezTo>
                  <a:cubicBezTo>
                    <a:pt x="767" y="346"/>
                    <a:pt x="771" y="345"/>
                    <a:pt x="768" y="344"/>
                  </a:cubicBezTo>
                  <a:cubicBezTo>
                    <a:pt x="765" y="343"/>
                    <a:pt x="758" y="341"/>
                    <a:pt x="757" y="339"/>
                  </a:cubicBezTo>
                  <a:cubicBezTo>
                    <a:pt x="755" y="337"/>
                    <a:pt x="759" y="336"/>
                    <a:pt x="756" y="333"/>
                  </a:cubicBezTo>
                  <a:cubicBezTo>
                    <a:pt x="752" y="330"/>
                    <a:pt x="746" y="328"/>
                    <a:pt x="748" y="325"/>
                  </a:cubicBezTo>
                  <a:cubicBezTo>
                    <a:pt x="750" y="321"/>
                    <a:pt x="752" y="317"/>
                    <a:pt x="752" y="313"/>
                  </a:cubicBezTo>
                  <a:cubicBezTo>
                    <a:pt x="752" y="309"/>
                    <a:pt x="753" y="308"/>
                    <a:pt x="756" y="306"/>
                  </a:cubicBezTo>
                  <a:cubicBezTo>
                    <a:pt x="759" y="304"/>
                    <a:pt x="763" y="301"/>
                    <a:pt x="761" y="301"/>
                  </a:cubicBezTo>
                  <a:cubicBezTo>
                    <a:pt x="758" y="300"/>
                    <a:pt x="737" y="300"/>
                    <a:pt x="734" y="299"/>
                  </a:cubicBezTo>
                  <a:cubicBezTo>
                    <a:pt x="731" y="298"/>
                    <a:pt x="732" y="298"/>
                    <a:pt x="730" y="297"/>
                  </a:cubicBezTo>
                  <a:cubicBezTo>
                    <a:pt x="727" y="296"/>
                    <a:pt x="722" y="291"/>
                    <a:pt x="719" y="289"/>
                  </a:cubicBezTo>
                  <a:cubicBezTo>
                    <a:pt x="717" y="287"/>
                    <a:pt x="715" y="285"/>
                    <a:pt x="713" y="283"/>
                  </a:cubicBezTo>
                  <a:cubicBezTo>
                    <a:pt x="712" y="281"/>
                    <a:pt x="706" y="273"/>
                    <a:pt x="704" y="273"/>
                  </a:cubicBezTo>
                  <a:cubicBezTo>
                    <a:pt x="702" y="273"/>
                    <a:pt x="696" y="275"/>
                    <a:pt x="694" y="273"/>
                  </a:cubicBezTo>
                  <a:cubicBezTo>
                    <a:pt x="693" y="272"/>
                    <a:pt x="688" y="268"/>
                    <a:pt x="685" y="268"/>
                  </a:cubicBezTo>
                  <a:cubicBezTo>
                    <a:pt x="683" y="269"/>
                    <a:pt x="673" y="274"/>
                    <a:pt x="672" y="274"/>
                  </a:cubicBezTo>
                  <a:cubicBezTo>
                    <a:pt x="671" y="273"/>
                    <a:pt x="675" y="269"/>
                    <a:pt x="675" y="267"/>
                  </a:cubicBezTo>
                  <a:cubicBezTo>
                    <a:pt x="676" y="266"/>
                    <a:pt x="676" y="249"/>
                    <a:pt x="675" y="247"/>
                  </a:cubicBezTo>
                  <a:cubicBezTo>
                    <a:pt x="674" y="246"/>
                    <a:pt x="671" y="244"/>
                    <a:pt x="669" y="245"/>
                  </a:cubicBezTo>
                  <a:cubicBezTo>
                    <a:pt x="667" y="245"/>
                    <a:pt x="664" y="248"/>
                    <a:pt x="663" y="246"/>
                  </a:cubicBezTo>
                  <a:cubicBezTo>
                    <a:pt x="661" y="244"/>
                    <a:pt x="658" y="240"/>
                    <a:pt x="659" y="239"/>
                  </a:cubicBezTo>
                  <a:cubicBezTo>
                    <a:pt x="660" y="237"/>
                    <a:pt x="662" y="235"/>
                    <a:pt x="661" y="233"/>
                  </a:cubicBezTo>
                  <a:cubicBezTo>
                    <a:pt x="661" y="231"/>
                    <a:pt x="670" y="217"/>
                    <a:pt x="672" y="213"/>
                  </a:cubicBezTo>
                  <a:cubicBezTo>
                    <a:pt x="675" y="209"/>
                    <a:pt x="679" y="209"/>
                    <a:pt x="678" y="206"/>
                  </a:cubicBezTo>
                  <a:cubicBezTo>
                    <a:pt x="678" y="202"/>
                    <a:pt x="676" y="199"/>
                    <a:pt x="677" y="197"/>
                  </a:cubicBezTo>
                  <a:cubicBezTo>
                    <a:pt x="677" y="195"/>
                    <a:pt x="675" y="190"/>
                    <a:pt x="678" y="190"/>
                  </a:cubicBezTo>
                  <a:cubicBezTo>
                    <a:pt x="680" y="190"/>
                    <a:pt x="681" y="193"/>
                    <a:pt x="682" y="191"/>
                  </a:cubicBezTo>
                  <a:cubicBezTo>
                    <a:pt x="683" y="189"/>
                    <a:pt x="683" y="185"/>
                    <a:pt x="685" y="185"/>
                  </a:cubicBezTo>
                  <a:cubicBezTo>
                    <a:pt x="687" y="185"/>
                    <a:pt x="688" y="190"/>
                    <a:pt x="689" y="191"/>
                  </a:cubicBezTo>
                  <a:cubicBezTo>
                    <a:pt x="690" y="192"/>
                    <a:pt x="697" y="192"/>
                    <a:pt x="696" y="191"/>
                  </a:cubicBezTo>
                  <a:cubicBezTo>
                    <a:pt x="695" y="190"/>
                    <a:pt x="692" y="187"/>
                    <a:pt x="694" y="186"/>
                  </a:cubicBezTo>
                  <a:cubicBezTo>
                    <a:pt x="696" y="185"/>
                    <a:pt x="701" y="181"/>
                    <a:pt x="700" y="180"/>
                  </a:cubicBezTo>
                  <a:cubicBezTo>
                    <a:pt x="699" y="178"/>
                    <a:pt x="695" y="176"/>
                    <a:pt x="697" y="175"/>
                  </a:cubicBezTo>
                  <a:cubicBezTo>
                    <a:pt x="700" y="174"/>
                    <a:pt x="703" y="177"/>
                    <a:pt x="705" y="178"/>
                  </a:cubicBezTo>
                  <a:cubicBezTo>
                    <a:pt x="706" y="179"/>
                    <a:pt x="709" y="182"/>
                    <a:pt x="712" y="181"/>
                  </a:cubicBezTo>
                  <a:cubicBezTo>
                    <a:pt x="715" y="179"/>
                    <a:pt x="717" y="177"/>
                    <a:pt x="717" y="175"/>
                  </a:cubicBezTo>
                  <a:cubicBezTo>
                    <a:pt x="717" y="172"/>
                    <a:pt x="709" y="164"/>
                    <a:pt x="706" y="162"/>
                  </a:cubicBezTo>
                  <a:cubicBezTo>
                    <a:pt x="702" y="161"/>
                    <a:pt x="717" y="167"/>
                    <a:pt x="719" y="168"/>
                  </a:cubicBezTo>
                  <a:cubicBezTo>
                    <a:pt x="721" y="170"/>
                    <a:pt x="723" y="166"/>
                    <a:pt x="723" y="163"/>
                  </a:cubicBezTo>
                  <a:cubicBezTo>
                    <a:pt x="722" y="159"/>
                    <a:pt x="721" y="159"/>
                    <a:pt x="724" y="159"/>
                  </a:cubicBezTo>
                  <a:cubicBezTo>
                    <a:pt x="728" y="159"/>
                    <a:pt x="730" y="157"/>
                    <a:pt x="731" y="156"/>
                  </a:cubicBezTo>
                  <a:cubicBezTo>
                    <a:pt x="732" y="155"/>
                    <a:pt x="737" y="161"/>
                    <a:pt x="739" y="161"/>
                  </a:cubicBezTo>
                  <a:cubicBezTo>
                    <a:pt x="741" y="160"/>
                    <a:pt x="747" y="156"/>
                    <a:pt x="747" y="153"/>
                  </a:cubicBezTo>
                  <a:cubicBezTo>
                    <a:pt x="748" y="151"/>
                    <a:pt x="750" y="147"/>
                    <a:pt x="751" y="145"/>
                  </a:cubicBezTo>
                  <a:cubicBezTo>
                    <a:pt x="753" y="143"/>
                    <a:pt x="757" y="138"/>
                    <a:pt x="755" y="137"/>
                  </a:cubicBezTo>
                  <a:cubicBezTo>
                    <a:pt x="753" y="137"/>
                    <a:pt x="746" y="136"/>
                    <a:pt x="742" y="134"/>
                  </a:cubicBezTo>
                  <a:cubicBezTo>
                    <a:pt x="738" y="133"/>
                    <a:pt x="731" y="131"/>
                    <a:pt x="729" y="131"/>
                  </a:cubicBezTo>
                  <a:cubicBezTo>
                    <a:pt x="727" y="131"/>
                    <a:pt x="707" y="132"/>
                    <a:pt x="708" y="132"/>
                  </a:cubicBezTo>
                  <a:cubicBezTo>
                    <a:pt x="708" y="131"/>
                    <a:pt x="712" y="129"/>
                    <a:pt x="714" y="129"/>
                  </a:cubicBezTo>
                  <a:cubicBezTo>
                    <a:pt x="717" y="129"/>
                    <a:pt x="725" y="128"/>
                    <a:pt x="724" y="128"/>
                  </a:cubicBezTo>
                  <a:cubicBezTo>
                    <a:pt x="724" y="127"/>
                    <a:pt x="723" y="125"/>
                    <a:pt x="725" y="124"/>
                  </a:cubicBezTo>
                  <a:cubicBezTo>
                    <a:pt x="727" y="123"/>
                    <a:pt x="729" y="124"/>
                    <a:pt x="733" y="125"/>
                  </a:cubicBezTo>
                  <a:cubicBezTo>
                    <a:pt x="738" y="126"/>
                    <a:pt x="744" y="129"/>
                    <a:pt x="745" y="131"/>
                  </a:cubicBezTo>
                  <a:cubicBezTo>
                    <a:pt x="747" y="132"/>
                    <a:pt x="756" y="135"/>
                    <a:pt x="759" y="134"/>
                  </a:cubicBezTo>
                  <a:cubicBezTo>
                    <a:pt x="762" y="133"/>
                    <a:pt x="773" y="124"/>
                    <a:pt x="774" y="123"/>
                  </a:cubicBezTo>
                  <a:cubicBezTo>
                    <a:pt x="775" y="122"/>
                    <a:pt x="768" y="113"/>
                    <a:pt x="769" y="112"/>
                  </a:cubicBezTo>
                  <a:cubicBezTo>
                    <a:pt x="771" y="111"/>
                    <a:pt x="772" y="114"/>
                    <a:pt x="775" y="113"/>
                  </a:cubicBezTo>
                  <a:cubicBezTo>
                    <a:pt x="778" y="112"/>
                    <a:pt x="781" y="111"/>
                    <a:pt x="781" y="112"/>
                  </a:cubicBezTo>
                  <a:cubicBezTo>
                    <a:pt x="780" y="114"/>
                    <a:pt x="780" y="119"/>
                    <a:pt x="783" y="120"/>
                  </a:cubicBezTo>
                  <a:cubicBezTo>
                    <a:pt x="785" y="121"/>
                    <a:pt x="790" y="123"/>
                    <a:pt x="789" y="121"/>
                  </a:cubicBezTo>
                  <a:cubicBezTo>
                    <a:pt x="788" y="118"/>
                    <a:pt x="786" y="116"/>
                    <a:pt x="788" y="115"/>
                  </a:cubicBezTo>
                  <a:cubicBezTo>
                    <a:pt x="789" y="115"/>
                    <a:pt x="790" y="114"/>
                    <a:pt x="790" y="112"/>
                  </a:cubicBezTo>
                  <a:cubicBezTo>
                    <a:pt x="791" y="110"/>
                    <a:pt x="793" y="111"/>
                    <a:pt x="791" y="109"/>
                  </a:cubicBezTo>
                  <a:cubicBezTo>
                    <a:pt x="788" y="106"/>
                    <a:pt x="784" y="104"/>
                    <a:pt x="785" y="103"/>
                  </a:cubicBezTo>
                  <a:cubicBezTo>
                    <a:pt x="785" y="102"/>
                    <a:pt x="790" y="102"/>
                    <a:pt x="791" y="104"/>
                  </a:cubicBezTo>
                  <a:cubicBezTo>
                    <a:pt x="793" y="105"/>
                    <a:pt x="794" y="105"/>
                    <a:pt x="794" y="108"/>
                  </a:cubicBezTo>
                  <a:cubicBezTo>
                    <a:pt x="795" y="110"/>
                    <a:pt x="797" y="114"/>
                    <a:pt x="797" y="115"/>
                  </a:cubicBezTo>
                  <a:cubicBezTo>
                    <a:pt x="797" y="116"/>
                    <a:pt x="797" y="119"/>
                    <a:pt x="799" y="118"/>
                  </a:cubicBezTo>
                  <a:cubicBezTo>
                    <a:pt x="800" y="118"/>
                    <a:pt x="800" y="115"/>
                    <a:pt x="803" y="113"/>
                  </a:cubicBezTo>
                  <a:cubicBezTo>
                    <a:pt x="806" y="112"/>
                    <a:pt x="810" y="111"/>
                    <a:pt x="813" y="109"/>
                  </a:cubicBezTo>
                  <a:cubicBezTo>
                    <a:pt x="816" y="107"/>
                    <a:pt x="815" y="107"/>
                    <a:pt x="819" y="106"/>
                  </a:cubicBezTo>
                  <a:cubicBezTo>
                    <a:pt x="822" y="105"/>
                    <a:pt x="824" y="103"/>
                    <a:pt x="824" y="102"/>
                  </a:cubicBezTo>
                  <a:cubicBezTo>
                    <a:pt x="824" y="101"/>
                    <a:pt x="825" y="92"/>
                    <a:pt x="825" y="91"/>
                  </a:cubicBezTo>
                  <a:cubicBezTo>
                    <a:pt x="824" y="89"/>
                    <a:pt x="821" y="86"/>
                    <a:pt x="822" y="83"/>
                  </a:cubicBezTo>
                  <a:cubicBezTo>
                    <a:pt x="823" y="81"/>
                    <a:pt x="823" y="77"/>
                    <a:pt x="822" y="76"/>
                  </a:cubicBezTo>
                  <a:cubicBezTo>
                    <a:pt x="822" y="75"/>
                    <a:pt x="820" y="72"/>
                    <a:pt x="823" y="72"/>
                  </a:cubicBezTo>
                  <a:cubicBezTo>
                    <a:pt x="827" y="73"/>
                    <a:pt x="832" y="74"/>
                    <a:pt x="833" y="71"/>
                  </a:cubicBezTo>
                  <a:cubicBezTo>
                    <a:pt x="834" y="68"/>
                    <a:pt x="835" y="67"/>
                    <a:pt x="833" y="66"/>
                  </a:cubicBezTo>
                  <a:cubicBezTo>
                    <a:pt x="832" y="65"/>
                    <a:pt x="831" y="65"/>
                    <a:pt x="833" y="63"/>
                  </a:cubicBezTo>
                  <a:cubicBezTo>
                    <a:pt x="835" y="62"/>
                    <a:pt x="836" y="60"/>
                    <a:pt x="834" y="60"/>
                  </a:cubicBezTo>
                  <a:cubicBezTo>
                    <a:pt x="832" y="60"/>
                    <a:pt x="828" y="62"/>
                    <a:pt x="827" y="61"/>
                  </a:cubicBezTo>
                  <a:cubicBezTo>
                    <a:pt x="826" y="60"/>
                    <a:pt x="826" y="58"/>
                    <a:pt x="827" y="57"/>
                  </a:cubicBezTo>
                  <a:cubicBezTo>
                    <a:pt x="829" y="56"/>
                    <a:pt x="824" y="55"/>
                    <a:pt x="826" y="54"/>
                  </a:cubicBezTo>
                  <a:cubicBezTo>
                    <a:pt x="827" y="52"/>
                    <a:pt x="830" y="50"/>
                    <a:pt x="828" y="50"/>
                  </a:cubicBezTo>
                  <a:cubicBezTo>
                    <a:pt x="827" y="50"/>
                    <a:pt x="821" y="48"/>
                    <a:pt x="821" y="48"/>
                  </a:cubicBezTo>
                  <a:cubicBezTo>
                    <a:pt x="821" y="49"/>
                    <a:pt x="817" y="51"/>
                    <a:pt x="816" y="50"/>
                  </a:cubicBezTo>
                  <a:cubicBezTo>
                    <a:pt x="814" y="49"/>
                    <a:pt x="813" y="47"/>
                    <a:pt x="811" y="47"/>
                  </a:cubicBezTo>
                  <a:cubicBezTo>
                    <a:pt x="809" y="47"/>
                    <a:pt x="803" y="48"/>
                    <a:pt x="802" y="47"/>
                  </a:cubicBezTo>
                  <a:cubicBezTo>
                    <a:pt x="802" y="47"/>
                    <a:pt x="800" y="45"/>
                    <a:pt x="800" y="47"/>
                  </a:cubicBezTo>
                  <a:cubicBezTo>
                    <a:pt x="800" y="49"/>
                    <a:pt x="801" y="49"/>
                    <a:pt x="800" y="50"/>
                  </a:cubicBezTo>
                  <a:cubicBezTo>
                    <a:pt x="798" y="51"/>
                    <a:pt x="799" y="54"/>
                    <a:pt x="799" y="56"/>
                  </a:cubicBezTo>
                  <a:cubicBezTo>
                    <a:pt x="799" y="58"/>
                    <a:pt x="797" y="60"/>
                    <a:pt x="799" y="60"/>
                  </a:cubicBezTo>
                  <a:cubicBezTo>
                    <a:pt x="800" y="61"/>
                    <a:pt x="804" y="63"/>
                    <a:pt x="803" y="64"/>
                  </a:cubicBezTo>
                  <a:cubicBezTo>
                    <a:pt x="801" y="64"/>
                    <a:pt x="807" y="66"/>
                    <a:pt x="805" y="66"/>
                  </a:cubicBezTo>
                  <a:cubicBezTo>
                    <a:pt x="803" y="67"/>
                    <a:pt x="802" y="69"/>
                    <a:pt x="799" y="68"/>
                  </a:cubicBezTo>
                  <a:cubicBezTo>
                    <a:pt x="797" y="67"/>
                    <a:pt x="796" y="67"/>
                    <a:pt x="795" y="68"/>
                  </a:cubicBezTo>
                  <a:cubicBezTo>
                    <a:pt x="794" y="69"/>
                    <a:pt x="790" y="80"/>
                    <a:pt x="788" y="81"/>
                  </a:cubicBezTo>
                  <a:cubicBezTo>
                    <a:pt x="786" y="83"/>
                    <a:pt x="784" y="89"/>
                    <a:pt x="782" y="88"/>
                  </a:cubicBezTo>
                  <a:cubicBezTo>
                    <a:pt x="779" y="86"/>
                    <a:pt x="780" y="84"/>
                    <a:pt x="779" y="86"/>
                  </a:cubicBezTo>
                  <a:cubicBezTo>
                    <a:pt x="778" y="89"/>
                    <a:pt x="782" y="94"/>
                    <a:pt x="779" y="95"/>
                  </a:cubicBezTo>
                  <a:cubicBezTo>
                    <a:pt x="777" y="95"/>
                    <a:pt x="773" y="99"/>
                    <a:pt x="772" y="98"/>
                  </a:cubicBezTo>
                  <a:cubicBezTo>
                    <a:pt x="771" y="97"/>
                    <a:pt x="768" y="98"/>
                    <a:pt x="767" y="95"/>
                  </a:cubicBezTo>
                  <a:cubicBezTo>
                    <a:pt x="767" y="92"/>
                    <a:pt x="765" y="90"/>
                    <a:pt x="764" y="88"/>
                  </a:cubicBezTo>
                  <a:cubicBezTo>
                    <a:pt x="763" y="87"/>
                    <a:pt x="766" y="79"/>
                    <a:pt x="766" y="78"/>
                  </a:cubicBezTo>
                  <a:cubicBezTo>
                    <a:pt x="766" y="77"/>
                    <a:pt x="768" y="75"/>
                    <a:pt x="769" y="77"/>
                  </a:cubicBezTo>
                  <a:cubicBezTo>
                    <a:pt x="769" y="78"/>
                    <a:pt x="771" y="76"/>
                    <a:pt x="772" y="72"/>
                  </a:cubicBezTo>
                  <a:cubicBezTo>
                    <a:pt x="773" y="69"/>
                    <a:pt x="776" y="67"/>
                    <a:pt x="773" y="65"/>
                  </a:cubicBezTo>
                  <a:cubicBezTo>
                    <a:pt x="771" y="63"/>
                    <a:pt x="770" y="62"/>
                    <a:pt x="769" y="60"/>
                  </a:cubicBezTo>
                  <a:cubicBezTo>
                    <a:pt x="768" y="58"/>
                    <a:pt x="763" y="58"/>
                    <a:pt x="762" y="59"/>
                  </a:cubicBezTo>
                  <a:cubicBezTo>
                    <a:pt x="761" y="60"/>
                    <a:pt x="757" y="61"/>
                    <a:pt x="758" y="63"/>
                  </a:cubicBezTo>
                  <a:cubicBezTo>
                    <a:pt x="759" y="66"/>
                    <a:pt x="757" y="70"/>
                    <a:pt x="755" y="71"/>
                  </a:cubicBezTo>
                  <a:cubicBezTo>
                    <a:pt x="753" y="72"/>
                    <a:pt x="749" y="77"/>
                    <a:pt x="748" y="77"/>
                  </a:cubicBezTo>
                  <a:cubicBezTo>
                    <a:pt x="746" y="77"/>
                    <a:pt x="745" y="73"/>
                    <a:pt x="745" y="71"/>
                  </a:cubicBezTo>
                  <a:cubicBezTo>
                    <a:pt x="746" y="69"/>
                    <a:pt x="749" y="63"/>
                    <a:pt x="747" y="61"/>
                  </a:cubicBezTo>
                  <a:cubicBezTo>
                    <a:pt x="746" y="60"/>
                    <a:pt x="741" y="59"/>
                    <a:pt x="743" y="58"/>
                  </a:cubicBezTo>
                  <a:cubicBezTo>
                    <a:pt x="746" y="57"/>
                    <a:pt x="749" y="59"/>
                    <a:pt x="748" y="57"/>
                  </a:cubicBezTo>
                  <a:cubicBezTo>
                    <a:pt x="747" y="56"/>
                    <a:pt x="744" y="55"/>
                    <a:pt x="742" y="54"/>
                  </a:cubicBezTo>
                  <a:cubicBezTo>
                    <a:pt x="740" y="53"/>
                    <a:pt x="742" y="51"/>
                    <a:pt x="739" y="50"/>
                  </a:cubicBezTo>
                  <a:cubicBezTo>
                    <a:pt x="737" y="49"/>
                    <a:pt x="733" y="47"/>
                    <a:pt x="735" y="46"/>
                  </a:cubicBezTo>
                  <a:cubicBezTo>
                    <a:pt x="737" y="45"/>
                    <a:pt x="740" y="45"/>
                    <a:pt x="743" y="43"/>
                  </a:cubicBezTo>
                  <a:cubicBezTo>
                    <a:pt x="745" y="42"/>
                    <a:pt x="746" y="39"/>
                    <a:pt x="745" y="40"/>
                  </a:cubicBezTo>
                  <a:cubicBezTo>
                    <a:pt x="744" y="41"/>
                    <a:pt x="742" y="41"/>
                    <a:pt x="740" y="41"/>
                  </a:cubicBezTo>
                  <a:cubicBezTo>
                    <a:pt x="739" y="41"/>
                    <a:pt x="736" y="39"/>
                    <a:pt x="739" y="39"/>
                  </a:cubicBezTo>
                  <a:cubicBezTo>
                    <a:pt x="742" y="39"/>
                    <a:pt x="746" y="39"/>
                    <a:pt x="746" y="37"/>
                  </a:cubicBezTo>
                  <a:cubicBezTo>
                    <a:pt x="746" y="34"/>
                    <a:pt x="745" y="30"/>
                    <a:pt x="742" y="27"/>
                  </a:cubicBezTo>
                  <a:cubicBezTo>
                    <a:pt x="739" y="24"/>
                    <a:pt x="737" y="21"/>
                    <a:pt x="737" y="19"/>
                  </a:cubicBezTo>
                  <a:cubicBezTo>
                    <a:pt x="737" y="16"/>
                    <a:pt x="736" y="12"/>
                    <a:pt x="737" y="11"/>
                  </a:cubicBezTo>
                  <a:cubicBezTo>
                    <a:pt x="738" y="9"/>
                    <a:pt x="736" y="1"/>
                    <a:pt x="731" y="1"/>
                  </a:cubicBezTo>
                  <a:cubicBezTo>
                    <a:pt x="729" y="1"/>
                    <a:pt x="723" y="0"/>
                    <a:pt x="722" y="3"/>
                  </a:cubicBezTo>
                  <a:cubicBezTo>
                    <a:pt x="721" y="6"/>
                    <a:pt x="724" y="9"/>
                    <a:pt x="723" y="11"/>
                  </a:cubicBezTo>
                  <a:cubicBezTo>
                    <a:pt x="722" y="12"/>
                    <a:pt x="721" y="14"/>
                    <a:pt x="720" y="13"/>
                  </a:cubicBezTo>
                  <a:cubicBezTo>
                    <a:pt x="719" y="12"/>
                    <a:pt x="717" y="11"/>
                    <a:pt x="716" y="11"/>
                  </a:cubicBezTo>
                  <a:cubicBezTo>
                    <a:pt x="715" y="12"/>
                    <a:pt x="713" y="13"/>
                    <a:pt x="712" y="14"/>
                  </a:cubicBezTo>
                  <a:cubicBezTo>
                    <a:pt x="711" y="15"/>
                    <a:pt x="707" y="20"/>
                    <a:pt x="705" y="24"/>
                  </a:cubicBezTo>
                  <a:cubicBezTo>
                    <a:pt x="703" y="27"/>
                    <a:pt x="702" y="31"/>
                    <a:pt x="702" y="36"/>
                  </a:cubicBezTo>
                  <a:cubicBezTo>
                    <a:pt x="701" y="41"/>
                    <a:pt x="703" y="42"/>
                    <a:pt x="705" y="42"/>
                  </a:cubicBezTo>
                  <a:cubicBezTo>
                    <a:pt x="708" y="42"/>
                    <a:pt x="706" y="45"/>
                    <a:pt x="709" y="45"/>
                  </a:cubicBezTo>
                  <a:cubicBezTo>
                    <a:pt x="712" y="45"/>
                    <a:pt x="711" y="51"/>
                    <a:pt x="714" y="50"/>
                  </a:cubicBezTo>
                  <a:cubicBezTo>
                    <a:pt x="716" y="50"/>
                    <a:pt x="718" y="49"/>
                    <a:pt x="720" y="50"/>
                  </a:cubicBezTo>
                  <a:cubicBezTo>
                    <a:pt x="721" y="51"/>
                    <a:pt x="729" y="51"/>
                    <a:pt x="727" y="52"/>
                  </a:cubicBezTo>
                  <a:cubicBezTo>
                    <a:pt x="724" y="54"/>
                    <a:pt x="721" y="52"/>
                    <a:pt x="719" y="55"/>
                  </a:cubicBezTo>
                  <a:cubicBezTo>
                    <a:pt x="716" y="59"/>
                    <a:pt x="715" y="62"/>
                    <a:pt x="712" y="64"/>
                  </a:cubicBezTo>
                  <a:cubicBezTo>
                    <a:pt x="710" y="66"/>
                    <a:pt x="710" y="69"/>
                    <a:pt x="711" y="68"/>
                  </a:cubicBezTo>
                  <a:cubicBezTo>
                    <a:pt x="712" y="67"/>
                    <a:pt x="720" y="64"/>
                    <a:pt x="719" y="65"/>
                  </a:cubicBezTo>
                  <a:cubicBezTo>
                    <a:pt x="719" y="66"/>
                    <a:pt x="717" y="69"/>
                    <a:pt x="718" y="70"/>
                  </a:cubicBezTo>
                  <a:cubicBezTo>
                    <a:pt x="720" y="72"/>
                    <a:pt x="719" y="73"/>
                    <a:pt x="717" y="73"/>
                  </a:cubicBezTo>
                  <a:cubicBezTo>
                    <a:pt x="716" y="73"/>
                    <a:pt x="711" y="74"/>
                    <a:pt x="709" y="76"/>
                  </a:cubicBezTo>
                  <a:cubicBezTo>
                    <a:pt x="707" y="78"/>
                    <a:pt x="703" y="83"/>
                    <a:pt x="702" y="83"/>
                  </a:cubicBezTo>
                  <a:cubicBezTo>
                    <a:pt x="700" y="83"/>
                    <a:pt x="698" y="86"/>
                    <a:pt x="696" y="87"/>
                  </a:cubicBezTo>
                  <a:cubicBezTo>
                    <a:pt x="695" y="87"/>
                    <a:pt x="693" y="90"/>
                    <a:pt x="695" y="91"/>
                  </a:cubicBezTo>
                  <a:cubicBezTo>
                    <a:pt x="696" y="93"/>
                    <a:pt x="697" y="99"/>
                    <a:pt x="696" y="100"/>
                  </a:cubicBezTo>
                  <a:cubicBezTo>
                    <a:pt x="694" y="101"/>
                    <a:pt x="693" y="107"/>
                    <a:pt x="693" y="103"/>
                  </a:cubicBezTo>
                  <a:cubicBezTo>
                    <a:pt x="692" y="100"/>
                    <a:pt x="693" y="97"/>
                    <a:pt x="690" y="95"/>
                  </a:cubicBezTo>
                  <a:cubicBezTo>
                    <a:pt x="686" y="93"/>
                    <a:pt x="686" y="88"/>
                    <a:pt x="687" y="88"/>
                  </a:cubicBezTo>
                  <a:cubicBezTo>
                    <a:pt x="688" y="87"/>
                    <a:pt x="690" y="85"/>
                    <a:pt x="689" y="84"/>
                  </a:cubicBezTo>
                  <a:cubicBezTo>
                    <a:pt x="688" y="83"/>
                    <a:pt x="687" y="81"/>
                    <a:pt x="688" y="80"/>
                  </a:cubicBezTo>
                  <a:cubicBezTo>
                    <a:pt x="689" y="79"/>
                    <a:pt x="692" y="78"/>
                    <a:pt x="689" y="77"/>
                  </a:cubicBezTo>
                  <a:cubicBezTo>
                    <a:pt x="686" y="76"/>
                    <a:pt x="684" y="73"/>
                    <a:pt x="682" y="74"/>
                  </a:cubicBezTo>
                  <a:cubicBezTo>
                    <a:pt x="680" y="75"/>
                    <a:pt x="676" y="78"/>
                    <a:pt x="676" y="79"/>
                  </a:cubicBezTo>
                  <a:cubicBezTo>
                    <a:pt x="676" y="81"/>
                    <a:pt x="678" y="90"/>
                    <a:pt x="677" y="88"/>
                  </a:cubicBezTo>
                  <a:cubicBezTo>
                    <a:pt x="675" y="87"/>
                    <a:pt x="673" y="84"/>
                    <a:pt x="672" y="85"/>
                  </a:cubicBezTo>
                  <a:cubicBezTo>
                    <a:pt x="671" y="85"/>
                    <a:pt x="666" y="88"/>
                    <a:pt x="664" y="87"/>
                  </a:cubicBezTo>
                  <a:cubicBezTo>
                    <a:pt x="661" y="87"/>
                    <a:pt x="657" y="86"/>
                    <a:pt x="655" y="86"/>
                  </a:cubicBezTo>
                  <a:cubicBezTo>
                    <a:pt x="653" y="87"/>
                    <a:pt x="644" y="90"/>
                    <a:pt x="643" y="90"/>
                  </a:cubicBezTo>
                  <a:cubicBezTo>
                    <a:pt x="642" y="90"/>
                    <a:pt x="637" y="88"/>
                    <a:pt x="636" y="88"/>
                  </a:cubicBezTo>
                  <a:cubicBezTo>
                    <a:pt x="635" y="88"/>
                    <a:pt x="634" y="86"/>
                    <a:pt x="632" y="85"/>
                  </a:cubicBezTo>
                  <a:cubicBezTo>
                    <a:pt x="629" y="84"/>
                    <a:pt x="631" y="80"/>
                    <a:pt x="627" y="81"/>
                  </a:cubicBezTo>
                  <a:cubicBezTo>
                    <a:pt x="623" y="82"/>
                    <a:pt x="620" y="83"/>
                    <a:pt x="619" y="81"/>
                  </a:cubicBezTo>
                  <a:cubicBezTo>
                    <a:pt x="618" y="78"/>
                    <a:pt x="613" y="79"/>
                    <a:pt x="612" y="75"/>
                  </a:cubicBezTo>
                  <a:cubicBezTo>
                    <a:pt x="611" y="72"/>
                    <a:pt x="615" y="67"/>
                    <a:pt x="613" y="67"/>
                  </a:cubicBezTo>
                  <a:cubicBezTo>
                    <a:pt x="611" y="66"/>
                    <a:pt x="604" y="67"/>
                    <a:pt x="600" y="67"/>
                  </a:cubicBezTo>
                  <a:cubicBezTo>
                    <a:pt x="597" y="67"/>
                    <a:pt x="590" y="68"/>
                    <a:pt x="589" y="68"/>
                  </a:cubicBezTo>
                  <a:cubicBezTo>
                    <a:pt x="588" y="68"/>
                    <a:pt x="585" y="71"/>
                    <a:pt x="583" y="73"/>
                  </a:cubicBezTo>
                  <a:cubicBezTo>
                    <a:pt x="581" y="75"/>
                    <a:pt x="578" y="76"/>
                    <a:pt x="580" y="77"/>
                  </a:cubicBezTo>
                  <a:cubicBezTo>
                    <a:pt x="581" y="79"/>
                    <a:pt x="583" y="82"/>
                    <a:pt x="584" y="80"/>
                  </a:cubicBezTo>
                  <a:cubicBezTo>
                    <a:pt x="585" y="78"/>
                    <a:pt x="584" y="76"/>
                    <a:pt x="586" y="76"/>
                  </a:cubicBezTo>
                  <a:cubicBezTo>
                    <a:pt x="588" y="76"/>
                    <a:pt x="590" y="78"/>
                    <a:pt x="593" y="76"/>
                  </a:cubicBezTo>
                  <a:cubicBezTo>
                    <a:pt x="596" y="75"/>
                    <a:pt x="600" y="73"/>
                    <a:pt x="601" y="73"/>
                  </a:cubicBezTo>
                  <a:cubicBezTo>
                    <a:pt x="603" y="72"/>
                    <a:pt x="609" y="71"/>
                    <a:pt x="607" y="72"/>
                  </a:cubicBezTo>
                  <a:cubicBezTo>
                    <a:pt x="606" y="73"/>
                    <a:pt x="603" y="76"/>
                    <a:pt x="601" y="76"/>
                  </a:cubicBezTo>
                  <a:cubicBezTo>
                    <a:pt x="600" y="77"/>
                    <a:pt x="595" y="78"/>
                    <a:pt x="593" y="79"/>
                  </a:cubicBezTo>
                  <a:cubicBezTo>
                    <a:pt x="592" y="80"/>
                    <a:pt x="589" y="82"/>
                    <a:pt x="588" y="82"/>
                  </a:cubicBezTo>
                  <a:cubicBezTo>
                    <a:pt x="586" y="82"/>
                    <a:pt x="581" y="84"/>
                    <a:pt x="581" y="85"/>
                  </a:cubicBezTo>
                  <a:cubicBezTo>
                    <a:pt x="580" y="86"/>
                    <a:pt x="578" y="89"/>
                    <a:pt x="577" y="91"/>
                  </a:cubicBezTo>
                  <a:cubicBezTo>
                    <a:pt x="575" y="92"/>
                    <a:pt x="579" y="93"/>
                    <a:pt x="579" y="94"/>
                  </a:cubicBezTo>
                  <a:cubicBezTo>
                    <a:pt x="578" y="95"/>
                    <a:pt x="578" y="97"/>
                    <a:pt x="579" y="99"/>
                  </a:cubicBezTo>
                  <a:cubicBezTo>
                    <a:pt x="581" y="100"/>
                    <a:pt x="578" y="101"/>
                    <a:pt x="577" y="104"/>
                  </a:cubicBezTo>
                  <a:cubicBezTo>
                    <a:pt x="575" y="106"/>
                    <a:pt x="580" y="111"/>
                    <a:pt x="576" y="110"/>
                  </a:cubicBezTo>
                  <a:cubicBezTo>
                    <a:pt x="572" y="108"/>
                    <a:pt x="568" y="104"/>
                    <a:pt x="570" y="103"/>
                  </a:cubicBezTo>
                  <a:cubicBezTo>
                    <a:pt x="573" y="101"/>
                    <a:pt x="575" y="100"/>
                    <a:pt x="574" y="98"/>
                  </a:cubicBezTo>
                  <a:cubicBezTo>
                    <a:pt x="573" y="97"/>
                    <a:pt x="573" y="92"/>
                    <a:pt x="570" y="93"/>
                  </a:cubicBezTo>
                  <a:cubicBezTo>
                    <a:pt x="568" y="94"/>
                    <a:pt x="566" y="96"/>
                    <a:pt x="566" y="94"/>
                  </a:cubicBezTo>
                  <a:cubicBezTo>
                    <a:pt x="566" y="92"/>
                    <a:pt x="569" y="88"/>
                    <a:pt x="568" y="88"/>
                  </a:cubicBezTo>
                  <a:cubicBezTo>
                    <a:pt x="567" y="88"/>
                    <a:pt x="564" y="89"/>
                    <a:pt x="563" y="88"/>
                  </a:cubicBezTo>
                  <a:cubicBezTo>
                    <a:pt x="563" y="87"/>
                    <a:pt x="560" y="82"/>
                    <a:pt x="560" y="83"/>
                  </a:cubicBezTo>
                  <a:cubicBezTo>
                    <a:pt x="559" y="83"/>
                    <a:pt x="552" y="88"/>
                    <a:pt x="549" y="88"/>
                  </a:cubicBezTo>
                  <a:cubicBezTo>
                    <a:pt x="546" y="88"/>
                    <a:pt x="533" y="90"/>
                    <a:pt x="531" y="89"/>
                  </a:cubicBezTo>
                  <a:cubicBezTo>
                    <a:pt x="528" y="88"/>
                    <a:pt x="528" y="90"/>
                    <a:pt x="525" y="89"/>
                  </a:cubicBezTo>
                  <a:cubicBezTo>
                    <a:pt x="521" y="87"/>
                    <a:pt x="511" y="85"/>
                    <a:pt x="515" y="85"/>
                  </a:cubicBezTo>
                  <a:cubicBezTo>
                    <a:pt x="519" y="84"/>
                    <a:pt x="521" y="84"/>
                    <a:pt x="521" y="83"/>
                  </a:cubicBezTo>
                  <a:cubicBezTo>
                    <a:pt x="521" y="81"/>
                    <a:pt x="517" y="80"/>
                    <a:pt x="520" y="80"/>
                  </a:cubicBezTo>
                  <a:cubicBezTo>
                    <a:pt x="523" y="80"/>
                    <a:pt x="525" y="80"/>
                    <a:pt x="525" y="79"/>
                  </a:cubicBezTo>
                  <a:cubicBezTo>
                    <a:pt x="526" y="78"/>
                    <a:pt x="523" y="76"/>
                    <a:pt x="527" y="75"/>
                  </a:cubicBezTo>
                  <a:cubicBezTo>
                    <a:pt x="531" y="75"/>
                    <a:pt x="532" y="77"/>
                    <a:pt x="534" y="76"/>
                  </a:cubicBezTo>
                  <a:cubicBezTo>
                    <a:pt x="535" y="75"/>
                    <a:pt x="535" y="72"/>
                    <a:pt x="533" y="70"/>
                  </a:cubicBezTo>
                  <a:cubicBezTo>
                    <a:pt x="531" y="69"/>
                    <a:pt x="531" y="66"/>
                    <a:pt x="526" y="65"/>
                  </a:cubicBezTo>
                  <a:cubicBezTo>
                    <a:pt x="521" y="65"/>
                    <a:pt x="518" y="63"/>
                    <a:pt x="518" y="66"/>
                  </a:cubicBezTo>
                  <a:cubicBezTo>
                    <a:pt x="519" y="68"/>
                    <a:pt x="521" y="70"/>
                    <a:pt x="518" y="69"/>
                  </a:cubicBezTo>
                  <a:cubicBezTo>
                    <a:pt x="515" y="68"/>
                    <a:pt x="513" y="67"/>
                    <a:pt x="509" y="66"/>
                  </a:cubicBezTo>
                  <a:cubicBezTo>
                    <a:pt x="505" y="65"/>
                    <a:pt x="505" y="62"/>
                    <a:pt x="502" y="61"/>
                  </a:cubicBezTo>
                  <a:cubicBezTo>
                    <a:pt x="500" y="60"/>
                    <a:pt x="502" y="59"/>
                    <a:pt x="500" y="58"/>
                  </a:cubicBezTo>
                  <a:cubicBezTo>
                    <a:pt x="497" y="57"/>
                    <a:pt x="484" y="50"/>
                    <a:pt x="481" y="50"/>
                  </a:cubicBezTo>
                  <a:cubicBezTo>
                    <a:pt x="479" y="50"/>
                    <a:pt x="477" y="46"/>
                    <a:pt x="473" y="46"/>
                  </a:cubicBezTo>
                  <a:cubicBezTo>
                    <a:pt x="470" y="46"/>
                    <a:pt x="465" y="45"/>
                    <a:pt x="465" y="47"/>
                  </a:cubicBezTo>
                  <a:cubicBezTo>
                    <a:pt x="464" y="48"/>
                    <a:pt x="459" y="53"/>
                    <a:pt x="457" y="52"/>
                  </a:cubicBezTo>
                  <a:cubicBezTo>
                    <a:pt x="454" y="51"/>
                    <a:pt x="458" y="48"/>
                    <a:pt x="459" y="47"/>
                  </a:cubicBezTo>
                  <a:cubicBezTo>
                    <a:pt x="459" y="47"/>
                    <a:pt x="457" y="44"/>
                    <a:pt x="458" y="42"/>
                  </a:cubicBezTo>
                  <a:cubicBezTo>
                    <a:pt x="460" y="40"/>
                    <a:pt x="458" y="40"/>
                    <a:pt x="456" y="41"/>
                  </a:cubicBezTo>
                  <a:cubicBezTo>
                    <a:pt x="454" y="42"/>
                    <a:pt x="454" y="43"/>
                    <a:pt x="454" y="45"/>
                  </a:cubicBezTo>
                  <a:cubicBezTo>
                    <a:pt x="454" y="47"/>
                    <a:pt x="451" y="47"/>
                    <a:pt x="451" y="48"/>
                  </a:cubicBezTo>
                  <a:cubicBezTo>
                    <a:pt x="450" y="50"/>
                    <a:pt x="449" y="53"/>
                    <a:pt x="447" y="53"/>
                  </a:cubicBezTo>
                  <a:cubicBezTo>
                    <a:pt x="444" y="54"/>
                    <a:pt x="442" y="53"/>
                    <a:pt x="440" y="49"/>
                  </a:cubicBezTo>
                  <a:cubicBezTo>
                    <a:pt x="439" y="46"/>
                    <a:pt x="436" y="44"/>
                    <a:pt x="437" y="40"/>
                  </a:cubicBezTo>
                  <a:cubicBezTo>
                    <a:pt x="437" y="36"/>
                    <a:pt x="435" y="31"/>
                    <a:pt x="434" y="29"/>
                  </a:cubicBezTo>
                  <a:cubicBezTo>
                    <a:pt x="433" y="28"/>
                    <a:pt x="430" y="26"/>
                    <a:pt x="430" y="27"/>
                  </a:cubicBezTo>
                  <a:cubicBezTo>
                    <a:pt x="429" y="28"/>
                    <a:pt x="428" y="29"/>
                    <a:pt x="428" y="30"/>
                  </a:cubicBezTo>
                  <a:cubicBezTo>
                    <a:pt x="429" y="32"/>
                    <a:pt x="428" y="34"/>
                    <a:pt x="430" y="35"/>
                  </a:cubicBezTo>
                  <a:cubicBezTo>
                    <a:pt x="431" y="36"/>
                    <a:pt x="432" y="38"/>
                    <a:pt x="431" y="38"/>
                  </a:cubicBezTo>
                  <a:cubicBezTo>
                    <a:pt x="430" y="38"/>
                    <a:pt x="428" y="38"/>
                    <a:pt x="427" y="39"/>
                  </a:cubicBezTo>
                  <a:cubicBezTo>
                    <a:pt x="427" y="40"/>
                    <a:pt x="425" y="42"/>
                    <a:pt x="424" y="43"/>
                  </a:cubicBezTo>
                  <a:cubicBezTo>
                    <a:pt x="422" y="44"/>
                    <a:pt x="420" y="48"/>
                    <a:pt x="419" y="48"/>
                  </a:cubicBezTo>
                  <a:cubicBezTo>
                    <a:pt x="417" y="48"/>
                    <a:pt x="417" y="44"/>
                    <a:pt x="415" y="45"/>
                  </a:cubicBezTo>
                  <a:cubicBezTo>
                    <a:pt x="413" y="46"/>
                    <a:pt x="408" y="49"/>
                    <a:pt x="409" y="46"/>
                  </a:cubicBezTo>
                  <a:cubicBezTo>
                    <a:pt x="410" y="44"/>
                    <a:pt x="412" y="42"/>
                    <a:pt x="411" y="40"/>
                  </a:cubicBezTo>
                  <a:cubicBezTo>
                    <a:pt x="409" y="38"/>
                    <a:pt x="409" y="36"/>
                    <a:pt x="406" y="38"/>
                  </a:cubicBezTo>
                  <a:cubicBezTo>
                    <a:pt x="404" y="40"/>
                    <a:pt x="397" y="43"/>
                    <a:pt x="396" y="44"/>
                  </a:cubicBezTo>
                  <a:cubicBezTo>
                    <a:pt x="394" y="46"/>
                    <a:pt x="387" y="55"/>
                    <a:pt x="386" y="55"/>
                  </a:cubicBezTo>
                  <a:cubicBezTo>
                    <a:pt x="384" y="56"/>
                    <a:pt x="379" y="59"/>
                    <a:pt x="381" y="57"/>
                  </a:cubicBezTo>
                  <a:cubicBezTo>
                    <a:pt x="383" y="55"/>
                    <a:pt x="390" y="49"/>
                    <a:pt x="389" y="48"/>
                  </a:cubicBezTo>
                  <a:cubicBezTo>
                    <a:pt x="388" y="47"/>
                    <a:pt x="388" y="45"/>
                    <a:pt x="387" y="46"/>
                  </a:cubicBezTo>
                  <a:cubicBezTo>
                    <a:pt x="385" y="47"/>
                    <a:pt x="378" y="53"/>
                    <a:pt x="375" y="54"/>
                  </a:cubicBezTo>
                  <a:cubicBezTo>
                    <a:pt x="371" y="56"/>
                    <a:pt x="364" y="60"/>
                    <a:pt x="362" y="61"/>
                  </a:cubicBezTo>
                  <a:cubicBezTo>
                    <a:pt x="360" y="62"/>
                    <a:pt x="359" y="67"/>
                    <a:pt x="358" y="66"/>
                  </a:cubicBezTo>
                  <a:cubicBezTo>
                    <a:pt x="357" y="65"/>
                    <a:pt x="358" y="62"/>
                    <a:pt x="356" y="63"/>
                  </a:cubicBezTo>
                  <a:cubicBezTo>
                    <a:pt x="354" y="64"/>
                    <a:pt x="355" y="66"/>
                    <a:pt x="352" y="66"/>
                  </a:cubicBezTo>
                  <a:cubicBezTo>
                    <a:pt x="350" y="66"/>
                    <a:pt x="349" y="64"/>
                    <a:pt x="347" y="66"/>
                  </a:cubicBezTo>
                  <a:cubicBezTo>
                    <a:pt x="346" y="67"/>
                    <a:pt x="345" y="68"/>
                    <a:pt x="343" y="67"/>
                  </a:cubicBezTo>
                  <a:cubicBezTo>
                    <a:pt x="342" y="65"/>
                    <a:pt x="339" y="64"/>
                    <a:pt x="339" y="65"/>
                  </a:cubicBezTo>
                  <a:cubicBezTo>
                    <a:pt x="339" y="66"/>
                    <a:pt x="337" y="68"/>
                    <a:pt x="335" y="67"/>
                  </a:cubicBezTo>
                  <a:cubicBezTo>
                    <a:pt x="334" y="66"/>
                    <a:pt x="329" y="62"/>
                    <a:pt x="328" y="60"/>
                  </a:cubicBezTo>
                  <a:cubicBezTo>
                    <a:pt x="327" y="59"/>
                    <a:pt x="328" y="58"/>
                    <a:pt x="326" y="57"/>
                  </a:cubicBezTo>
                  <a:cubicBezTo>
                    <a:pt x="324" y="55"/>
                    <a:pt x="324" y="50"/>
                    <a:pt x="323" y="50"/>
                  </a:cubicBezTo>
                  <a:cubicBezTo>
                    <a:pt x="321" y="50"/>
                    <a:pt x="318" y="51"/>
                    <a:pt x="315" y="50"/>
                  </a:cubicBezTo>
                  <a:cubicBezTo>
                    <a:pt x="314" y="50"/>
                    <a:pt x="313" y="50"/>
                    <a:pt x="313" y="50"/>
                  </a:cubicBezTo>
                  <a:cubicBezTo>
                    <a:pt x="312" y="50"/>
                    <a:pt x="312" y="50"/>
                    <a:pt x="312" y="49"/>
                  </a:cubicBezTo>
                  <a:cubicBezTo>
                    <a:pt x="311" y="49"/>
                    <a:pt x="311" y="49"/>
                    <a:pt x="310" y="49"/>
                  </a:cubicBezTo>
                  <a:cubicBezTo>
                    <a:pt x="308" y="49"/>
                    <a:pt x="306" y="49"/>
                    <a:pt x="304" y="49"/>
                  </a:cubicBezTo>
                  <a:cubicBezTo>
                    <a:pt x="304" y="49"/>
                    <a:pt x="304" y="49"/>
                    <a:pt x="304" y="49"/>
                  </a:cubicBezTo>
                  <a:cubicBezTo>
                    <a:pt x="304" y="49"/>
                    <a:pt x="303" y="49"/>
                    <a:pt x="303" y="48"/>
                  </a:cubicBezTo>
                  <a:cubicBezTo>
                    <a:pt x="302" y="47"/>
                    <a:pt x="292" y="43"/>
                    <a:pt x="290" y="41"/>
                  </a:cubicBezTo>
                  <a:cubicBezTo>
                    <a:pt x="288" y="40"/>
                    <a:pt x="287" y="40"/>
                    <a:pt x="282" y="41"/>
                  </a:cubicBezTo>
                  <a:cubicBezTo>
                    <a:pt x="277" y="42"/>
                    <a:pt x="270" y="43"/>
                    <a:pt x="264" y="41"/>
                  </a:cubicBezTo>
                  <a:cubicBezTo>
                    <a:pt x="259" y="40"/>
                    <a:pt x="251" y="40"/>
                    <a:pt x="250" y="39"/>
                  </a:cubicBezTo>
                  <a:cubicBezTo>
                    <a:pt x="250" y="38"/>
                    <a:pt x="249" y="36"/>
                    <a:pt x="247" y="36"/>
                  </a:cubicBezTo>
                  <a:cubicBezTo>
                    <a:pt x="244" y="36"/>
                    <a:pt x="234" y="34"/>
                    <a:pt x="233" y="33"/>
                  </a:cubicBezTo>
                  <a:cubicBezTo>
                    <a:pt x="231" y="33"/>
                    <a:pt x="224" y="31"/>
                    <a:pt x="222" y="32"/>
                  </a:cubicBezTo>
                  <a:cubicBezTo>
                    <a:pt x="220" y="34"/>
                    <a:pt x="219" y="35"/>
                    <a:pt x="216" y="34"/>
                  </a:cubicBezTo>
                  <a:cubicBezTo>
                    <a:pt x="213" y="33"/>
                    <a:pt x="216" y="32"/>
                    <a:pt x="214" y="31"/>
                  </a:cubicBezTo>
                  <a:cubicBezTo>
                    <a:pt x="212" y="30"/>
                    <a:pt x="209" y="29"/>
                    <a:pt x="210" y="28"/>
                  </a:cubicBezTo>
                  <a:cubicBezTo>
                    <a:pt x="211" y="27"/>
                    <a:pt x="216" y="24"/>
                    <a:pt x="214" y="24"/>
                  </a:cubicBezTo>
                  <a:cubicBezTo>
                    <a:pt x="212" y="23"/>
                    <a:pt x="202" y="25"/>
                    <a:pt x="200" y="25"/>
                  </a:cubicBezTo>
                  <a:cubicBezTo>
                    <a:pt x="198" y="26"/>
                    <a:pt x="193" y="25"/>
                    <a:pt x="195" y="24"/>
                  </a:cubicBezTo>
                  <a:cubicBezTo>
                    <a:pt x="196" y="22"/>
                    <a:pt x="200" y="21"/>
                    <a:pt x="198" y="20"/>
                  </a:cubicBezTo>
                  <a:cubicBezTo>
                    <a:pt x="197" y="19"/>
                    <a:pt x="194" y="19"/>
                    <a:pt x="192" y="21"/>
                  </a:cubicBezTo>
                  <a:cubicBezTo>
                    <a:pt x="190" y="23"/>
                    <a:pt x="187" y="28"/>
                    <a:pt x="186" y="26"/>
                  </a:cubicBezTo>
                  <a:cubicBezTo>
                    <a:pt x="186" y="25"/>
                    <a:pt x="189" y="20"/>
                    <a:pt x="188" y="19"/>
                  </a:cubicBezTo>
                  <a:cubicBezTo>
                    <a:pt x="188" y="19"/>
                    <a:pt x="186" y="17"/>
                    <a:pt x="185" y="16"/>
                  </a:cubicBezTo>
                  <a:cubicBezTo>
                    <a:pt x="184" y="15"/>
                    <a:pt x="181" y="14"/>
                    <a:pt x="179" y="14"/>
                  </a:cubicBezTo>
                  <a:cubicBezTo>
                    <a:pt x="178" y="15"/>
                    <a:pt x="173" y="22"/>
                    <a:pt x="169" y="24"/>
                  </a:cubicBezTo>
                  <a:cubicBezTo>
                    <a:pt x="165" y="25"/>
                    <a:pt x="154" y="28"/>
                    <a:pt x="152" y="27"/>
                  </a:cubicBezTo>
                  <a:cubicBezTo>
                    <a:pt x="150" y="27"/>
                    <a:pt x="148" y="26"/>
                    <a:pt x="146" y="27"/>
                  </a:cubicBezTo>
                  <a:cubicBezTo>
                    <a:pt x="144" y="28"/>
                    <a:pt x="141" y="33"/>
                    <a:pt x="138" y="33"/>
                  </a:cubicBezTo>
                  <a:cubicBezTo>
                    <a:pt x="136" y="33"/>
                    <a:pt x="130" y="35"/>
                    <a:pt x="125" y="35"/>
                  </a:cubicBezTo>
                  <a:cubicBezTo>
                    <a:pt x="120" y="35"/>
                    <a:pt x="121" y="39"/>
                    <a:pt x="119" y="39"/>
                  </a:cubicBezTo>
                  <a:cubicBezTo>
                    <a:pt x="117" y="40"/>
                    <a:pt x="115" y="45"/>
                    <a:pt x="113" y="46"/>
                  </a:cubicBezTo>
                  <a:cubicBezTo>
                    <a:pt x="111" y="47"/>
                    <a:pt x="104" y="56"/>
                    <a:pt x="101" y="57"/>
                  </a:cubicBezTo>
                  <a:cubicBezTo>
                    <a:pt x="99" y="59"/>
                    <a:pt x="93" y="66"/>
                    <a:pt x="91" y="66"/>
                  </a:cubicBezTo>
                  <a:cubicBezTo>
                    <a:pt x="88" y="67"/>
                    <a:pt x="88" y="66"/>
                    <a:pt x="86" y="66"/>
                  </a:cubicBezTo>
                  <a:cubicBezTo>
                    <a:pt x="83" y="67"/>
                    <a:pt x="76" y="68"/>
                    <a:pt x="72" y="68"/>
                  </a:cubicBezTo>
                  <a:cubicBezTo>
                    <a:pt x="69" y="68"/>
                    <a:pt x="68" y="74"/>
                    <a:pt x="66" y="74"/>
                  </a:cubicBezTo>
                  <a:cubicBezTo>
                    <a:pt x="65" y="74"/>
                    <a:pt x="62" y="74"/>
                    <a:pt x="62" y="76"/>
                  </a:cubicBezTo>
                  <a:cubicBezTo>
                    <a:pt x="62" y="77"/>
                    <a:pt x="66" y="78"/>
                    <a:pt x="67" y="81"/>
                  </a:cubicBezTo>
                  <a:cubicBezTo>
                    <a:pt x="67" y="83"/>
                    <a:pt x="69" y="82"/>
                    <a:pt x="70" y="84"/>
                  </a:cubicBezTo>
                  <a:cubicBezTo>
                    <a:pt x="71" y="86"/>
                    <a:pt x="73" y="89"/>
                    <a:pt x="74" y="90"/>
                  </a:cubicBezTo>
                  <a:cubicBezTo>
                    <a:pt x="76" y="91"/>
                    <a:pt x="77" y="91"/>
                    <a:pt x="76" y="93"/>
                  </a:cubicBezTo>
                  <a:cubicBezTo>
                    <a:pt x="76" y="96"/>
                    <a:pt x="76" y="98"/>
                    <a:pt x="77" y="101"/>
                  </a:cubicBezTo>
                  <a:cubicBezTo>
                    <a:pt x="77" y="103"/>
                    <a:pt x="80" y="104"/>
                    <a:pt x="82" y="104"/>
                  </a:cubicBezTo>
                  <a:cubicBezTo>
                    <a:pt x="85" y="104"/>
                    <a:pt x="93" y="104"/>
                    <a:pt x="92" y="106"/>
                  </a:cubicBezTo>
                  <a:cubicBezTo>
                    <a:pt x="91" y="108"/>
                    <a:pt x="92" y="109"/>
                    <a:pt x="94" y="110"/>
                  </a:cubicBezTo>
                  <a:cubicBezTo>
                    <a:pt x="96" y="112"/>
                    <a:pt x="103" y="112"/>
                    <a:pt x="102" y="112"/>
                  </a:cubicBezTo>
                  <a:cubicBezTo>
                    <a:pt x="101" y="113"/>
                    <a:pt x="100" y="115"/>
                    <a:pt x="97" y="114"/>
                  </a:cubicBezTo>
                  <a:cubicBezTo>
                    <a:pt x="95" y="113"/>
                    <a:pt x="90" y="113"/>
                    <a:pt x="89" y="111"/>
                  </a:cubicBezTo>
                  <a:cubicBezTo>
                    <a:pt x="87" y="109"/>
                    <a:pt x="87" y="111"/>
                    <a:pt x="87" y="113"/>
                  </a:cubicBezTo>
                  <a:cubicBezTo>
                    <a:pt x="86" y="115"/>
                    <a:pt x="84" y="118"/>
                    <a:pt x="86" y="117"/>
                  </a:cubicBezTo>
                  <a:cubicBezTo>
                    <a:pt x="88" y="116"/>
                    <a:pt x="90" y="113"/>
                    <a:pt x="92" y="116"/>
                  </a:cubicBezTo>
                  <a:cubicBezTo>
                    <a:pt x="93" y="118"/>
                    <a:pt x="95" y="120"/>
                    <a:pt x="94" y="120"/>
                  </a:cubicBezTo>
                  <a:cubicBezTo>
                    <a:pt x="92" y="120"/>
                    <a:pt x="90" y="119"/>
                    <a:pt x="89" y="121"/>
                  </a:cubicBezTo>
                  <a:cubicBezTo>
                    <a:pt x="88" y="123"/>
                    <a:pt x="88" y="125"/>
                    <a:pt x="85" y="125"/>
                  </a:cubicBezTo>
                  <a:cubicBezTo>
                    <a:pt x="83" y="124"/>
                    <a:pt x="81" y="123"/>
                    <a:pt x="80" y="123"/>
                  </a:cubicBezTo>
                  <a:cubicBezTo>
                    <a:pt x="79" y="123"/>
                    <a:pt x="76" y="126"/>
                    <a:pt x="76" y="125"/>
                  </a:cubicBezTo>
                  <a:cubicBezTo>
                    <a:pt x="75" y="124"/>
                    <a:pt x="75" y="123"/>
                    <a:pt x="74" y="123"/>
                  </a:cubicBezTo>
                  <a:cubicBezTo>
                    <a:pt x="72" y="123"/>
                    <a:pt x="69" y="124"/>
                    <a:pt x="68" y="122"/>
                  </a:cubicBezTo>
                  <a:cubicBezTo>
                    <a:pt x="68" y="120"/>
                    <a:pt x="68" y="118"/>
                    <a:pt x="69" y="117"/>
                  </a:cubicBezTo>
                  <a:cubicBezTo>
                    <a:pt x="71" y="115"/>
                    <a:pt x="74" y="110"/>
                    <a:pt x="73" y="110"/>
                  </a:cubicBezTo>
                  <a:cubicBezTo>
                    <a:pt x="71" y="110"/>
                    <a:pt x="62" y="112"/>
                    <a:pt x="61" y="113"/>
                  </a:cubicBezTo>
                  <a:cubicBezTo>
                    <a:pt x="59" y="114"/>
                    <a:pt x="56" y="115"/>
                    <a:pt x="53" y="117"/>
                  </a:cubicBezTo>
                  <a:cubicBezTo>
                    <a:pt x="50" y="118"/>
                    <a:pt x="49" y="119"/>
                    <a:pt x="48" y="120"/>
                  </a:cubicBezTo>
                  <a:cubicBezTo>
                    <a:pt x="48" y="121"/>
                    <a:pt x="47" y="122"/>
                    <a:pt x="45" y="122"/>
                  </a:cubicBezTo>
                  <a:cubicBezTo>
                    <a:pt x="44" y="122"/>
                    <a:pt x="38" y="125"/>
                    <a:pt x="36" y="126"/>
                  </a:cubicBezTo>
                  <a:cubicBezTo>
                    <a:pt x="35" y="126"/>
                    <a:pt x="32" y="126"/>
                    <a:pt x="30" y="127"/>
                  </a:cubicBezTo>
                  <a:cubicBezTo>
                    <a:pt x="29" y="128"/>
                    <a:pt x="28" y="130"/>
                    <a:pt x="27" y="130"/>
                  </a:cubicBezTo>
                  <a:cubicBezTo>
                    <a:pt x="26" y="131"/>
                    <a:pt x="26" y="132"/>
                    <a:pt x="29" y="133"/>
                  </a:cubicBezTo>
                  <a:cubicBezTo>
                    <a:pt x="31" y="134"/>
                    <a:pt x="33" y="134"/>
                    <a:pt x="32" y="136"/>
                  </a:cubicBezTo>
                  <a:cubicBezTo>
                    <a:pt x="30" y="139"/>
                    <a:pt x="31" y="143"/>
                    <a:pt x="32" y="144"/>
                  </a:cubicBezTo>
                  <a:cubicBezTo>
                    <a:pt x="33" y="145"/>
                    <a:pt x="30" y="151"/>
                    <a:pt x="33" y="152"/>
                  </a:cubicBezTo>
                  <a:cubicBezTo>
                    <a:pt x="36" y="153"/>
                    <a:pt x="37" y="154"/>
                    <a:pt x="43" y="153"/>
                  </a:cubicBezTo>
                  <a:cubicBezTo>
                    <a:pt x="49" y="152"/>
                    <a:pt x="50" y="152"/>
                    <a:pt x="54" y="152"/>
                  </a:cubicBezTo>
                  <a:cubicBezTo>
                    <a:pt x="57" y="152"/>
                    <a:pt x="58" y="152"/>
                    <a:pt x="59" y="151"/>
                  </a:cubicBezTo>
                  <a:cubicBezTo>
                    <a:pt x="61" y="150"/>
                    <a:pt x="60" y="153"/>
                    <a:pt x="63" y="152"/>
                  </a:cubicBezTo>
                  <a:cubicBezTo>
                    <a:pt x="67" y="151"/>
                    <a:pt x="73" y="145"/>
                    <a:pt x="76" y="145"/>
                  </a:cubicBezTo>
                  <a:cubicBezTo>
                    <a:pt x="79" y="145"/>
                    <a:pt x="77" y="147"/>
                    <a:pt x="79" y="147"/>
                  </a:cubicBezTo>
                  <a:cubicBezTo>
                    <a:pt x="81" y="146"/>
                    <a:pt x="82" y="145"/>
                    <a:pt x="81" y="147"/>
                  </a:cubicBezTo>
                  <a:cubicBezTo>
                    <a:pt x="80" y="150"/>
                    <a:pt x="78" y="152"/>
                    <a:pt x="76" y="152"/>
                  </a:cubicBezTo>
                  <a:cubicBezTo>
                    <a:pt x="75" y="153"/>
                    <a:pt x="79" y="154"/>
                    <a:pt x="78" y="156"/>
                  </a:cubicBezTo>
                  <a:cubicBezTo>
                    <a:pt x="77" y="159"/>
                    <a:pt x="76" y="165"/>
                    <a:pt x="72" y="167"/>
                  </a:cubicBezTo>
                  <a:cubicBezTo>
                    <a:pt x="69" y="169"/>
                    <a:pt x="65" y="170"/>
                    <a:pt x="63" y="170"/>
                  </a:cubicBezTo>
                  <a:cubicBezTo>
                    <a:pt x="60" y="170"/>
                    <a:pt x="57" y="172"/>
                    <a:pt x="55" y="173"/>
                  </a:cubicBezTo>
                  <a:cubicBezTo>
                    <a:pt x="52" y="175"/>
                    <a:pt x="47" y="177"/>
                    <a:pt x="47" y="176"/>
                  </a:cubicBezTo>
                  <a:cubicBezTo>
                    <a:pt x="46" y="175"/>
                    <a:pt x="46" y="173"/>
                    <a:pt x="44" y="173"/>
                  </a:cubicBezTo>
                  <a:cubicBezTo>
                    <a:pt x="42" y="173"/>
                    <a:pt x="38" y="172"/>
                    <a:pt x="36" y="174"/>
                  </a:cubicBezTo>
                  <a:cubicBezTo>
                    <a:pt x="33" y="176"/>
                    <a:pt x="31" y="181"/>
                    <a:pt x="29" y="183"/>
                  </a:cubicBezTo>
                  <a:cubicBezTo>
                    <a:pt x="26" y="185"/>
                    <a:pt x="17" y="191"/>
                    <a:pt x="16" y="193"/>
                  </a:cubicBezTo>
                  <a:cubicBezTo>
                    <a:pt x="15" y="196"/>
                    <a:pt x="15" y="198"/>
                    <a:pt x="12" y="199"/>
                  </a:cubicBezTo>
                  <a:cubicBezTo>
                    <a:pt x="9" y="201"/>
                    <a:pt x="6" y="204"/>
                    <a:pt x="9" y="203"/>
                  </a:cubicBezTo>
                  <a:cubicBezTo>
                    <a:pt x="11" y="203"/>
                    <a:pt x="15" y="200"/>
                    <a:pt x="13" y="202"/>
                  </a:cubicBezTo>
                  <a:cubicBezTo>
                    <a:pt x="12" y="204"/>
                    <a:pt x="9" y="206"/>
                    <a:pt x="9" y="207"/>
                  </a:cubicBezTo>
                  <a:cubicBezTo>
                    <a:pt x="8" y="209"/>
                    <a:pt x="11" y="210"/>
                    <a:pt x="14" y="211"/>
                  </a:cubicBezTo>
                  <a:cubicBezTo>
                    <a:pt x="16" y="212"/>
                    <a:pt x="17" y="214"/>
                    <a:pt x="21" y="215"/>
                  </a:cubicBezTo>
                  <a:cubicBezTo>
                    <a:pt x="24" y="215"/>
                    <a:pt x="27" y="214"/>
                    <a:pt x="25" y="216"/>
                  </a:cubicBezTo>
                  <a:cubicBezTo>
                    <a:pt x="24" y="218"/>
                    <a:pt x="20" y="219"/>
                    <a:pt x="19" y="221"/>
                  </a:cubicBezTo>
                  <a:cubicBezTo>
                    <a:pt x="17" y="224"/>
                    <a:pt x="15" y="227"/>
                    <a:pt x="17" y="227"/>
                  </a:cubicBezTo>
                  <a:cubicBezTo>
                    <a:pt x="18" y="228"/>
                    <a:pt x="18" y="228"/>
                    <a:pt x="18" y="230"/>
                  </a:cubicBezTo>
                  <a:cubicBezTo>
                    <a:pt x="19" y="232"/>
                    <a:pt x="23" y="231"/>
                    <a:pt x="26" y="231"/>
                  </a:cubicBezTo>
                  <a:cubicBezTo>
                    <a:pt x="29" y="231"/>
                    <a:pt x="33" y="229"/>
                    <a:pt x="32" y="227"/>
                  </a:cubicBezTo>
                  <a:cubicBezTo>
                    <a:pt x="32" y="226"/>
                    <a:pt x="35" y="221"/>
                    <a:pt x="36" y="221"/>
                  </a:cubicBezTo>
                  <a:cubicBezTo>
                    <a:pt x="37" y="221"/>
                    <a:pt x="35" y="228"/>
                    <a:pt x="35" y="229"/>
                  </a:cubicBezTo>
                  <a:cubicBezTo>
                    <a:pt x="35" y="230"/>
                    <a:pt x="34" y="233"/>
                    <a:pt x="32" y="235"/>
                  </a:cubicBezTo>
                  <a:cubicBezTo>
                    <a:pt x="30" y="237"/>
                    <a:pt x="30" y="238"/>
                    <a:pt x="30" y="240"/>
                  </a:cubicBezTo>
                  <a:cubicBezTo>
                    <a:pt x="31" y="242"/>
                    <a:pt x="32" y="242"/>
                    <a:pt x="31" y="243"/>
                  </a:cubicBezTo>
                  <a:cubicBezTo>
                    <a:pt x="30" y="245"/>
                    <a:pt x="30" y="246"/>
                    <a:pt x="27" y="247"/>
                  </a:cubicBezTo>
                  <a:cubicBezTo>
                    <a:pt x="24" y="248"/>
                    <a:pt x="20" y="250"/>
                    <a:pt x="23" y="250"/>
                  </a:cubicBezTo>
                  <a:cubicBezTo>
                    <a:pt x="26" y="249"/>
                    <a:pt x="29" y="250"/>
                    <a:pt x="31" y="249"/>
                  </a:cubicBezTo>
                  <a:cubicBezTo>
                    <a:pt x="34" y="248"/>
                    <a:pt x="41" y="243"/>
                    <a:pt x="44" y="244"/>
                  </a:cubicBezTo>
                  <a:cubicBezTo>
                    <a:pt x="47" y="245"/>
                    <a:pt x="48" y="247"/>
                    <a:pt x="50" y="246"/>
                  </a:cubicBezTo>
                  <a:cubicBezTo>
                    <a:pt x="52" y="245"/>
                    <a:pt x="52" y="243"/>
                    <a:pt x="54" y="246"/>
                  </a:cubicBezTo>
                  <a:cubicBezTo>
                    <a:pt x="55" y="248"/>
                    <a:pt x="57" y="252"/>
                    <a:pt x="59" y="250"/>
                  </a:cubicBezTo>
                  <a:cubicBezTo>
                    <a:pt x="62" y="248"/>
                    <a:pt x="58" y="247"/>
                    <a:pt x="59" y="246"/>
                  </a:cubicBezTo>
                  <a:cubicBezTo>
                    <a:pt x="60" y="244"/>
                    <a:pt x="64" y="240"/>
                    <a:pt x="65" y="241"/>
                  </a:cubicBezTo>
                  <a:cubicBezTo>
                    <a:pt x="66" y="242"/>
                    <a:pt x="62" y="246"/>
                    <a:pt x="66" y="246"/>
                  </a:cubicBezTo>
                  <a:cubicBezTo>
                    <a:pt x="69" y="247"/>
                    <a:pt x="74" y="244"/>
                    <a:pt x="76" y="243"/>
                  </a:cubicBezTo>
                  <a:cubicBezTo>
                    <a:pt x="78" y="241"/>
                    <a:pt x="80" y="239"/>
                    <a:pt x="79" y="242"/>
                  </a:cubicBezTo>
                  <a:cubicBezTo>
                    <a:pt x="78" y="245"/>
                    <a:pt x="76" y="246"/>
                    <a:pt x="73" y="249"/>
                  </a:cubicBezTo>
                  <a:cubicBezTo>
                    <a:pt x="70" y="251"/>
                    <a:pt x="65" y="253"/>
                    <a:pt x="64" y="256"/>
                  </a:cubicBezTo>
                  <a:cubicBezTo>
                    <a:pt x="63" y="258"/>
                    <a:pt x="61" y="262"/>
                    <a:pt x="58" y="266"/>
                  </a:cubicBezTo>
                  <a:cubicBezTo>
                    <a:pt x="54" y="270"/>
                    <a:pt x="50" y="275"/>
                    <a:pt x="48" y="276"/>
                  </a:cubicBezTo>
                  <a:cubicBezTo>
                    <a:pt x="46" y="276"/>
                    <a:pt x="40" y="276"/>
                    <a:pt x="37" y="279"/>
                  </a:cubicBezTo>
                  <a:cubicBezTo>
                    <a:pt x="34" y="281"/>
                    <a:pt x="29" y="287"/>
                    <a:pt x="26" y="288"/>
                  </a:cubicBezTo>
                  <a:cubicBezTo>
                    <a:pt x="24" y="289"/>
                    <a:pt x="25" y="286"/>
                    <a:pt x="22" y="287"/>
                  </a:cubicBezTo>
                  <a:cubicBezTo>
                    <a:pt x="19" y="288"/>
                    <a:pt x="13" y="288"/>
                    <a:pt x="9" y="291"/>
                  </a:cubicBezTo>
                  <a:cubicBezTo>
                    <a:pt x="5" y="293"/>
                    <a:pt x="4" y="295"/>
                    <a:pt x="3" y="296"/>
                  </a:cubicBezTo>
                  <a:cubicBezTo>
                    <a:pt x="2" y="297"/>
                    <a:pt x="0" y="299"/>
                    <a:pt x="3" y="299"/>
                  </a:cubicBezTo>
                  <a:cubicBezTo>
                    <a:pt x="7" y="299"/>
                    <a:pt x="7" y="300"/>
                    <a:pt x="9" y="297"/>
                  </a:cubicBezTo>
                  <a:cubicBezTo>
                    <a:pt x="11" y="295"/>
                    <a:pt x="14" y="292"/>
                    <a:pt x="14" y="294"/>
                  </a:cubicBezTo>
                  <a:cubicBezTo>
                    <a:pt x="15" y="295"/>
                    <a:pt x="12" y="297"/>
                    <a:pt x="16" y="296"/>
                  </a:cubicBezTo>
                  <a:cubicBezTo>
                    <a:pt x="20" y="294"/>
                    <a:pt x="25" y="293"/>
                    <a:pt x="29" y="291"/>
                  </a:cubicBezTo>
                  <a:cubicBezTo>
                    <a:pt x="32" y="289"/>
                    <a:pt x="31" y="288"/>
                    <a:pt x="36" y="287"/>
                  </a:cubicBezTo>
                  <a:cubicBezTo>
                    <a:pt x="41" y="287"/>
                    <a:pt x="43" y="284"/>
                    <a:pt x="46" y="282"/>
                  </a:cubicBezTo>
                  <a:cubicBezTo>
                    <a:pt x="50" y="281"/>
                    <a:pt x="71" y="274"/>
                    <a:pt x="72" y="273"/>
                  </a:cubicBezTo>
                  <a:cubicBezTo>
                    <a:pt x="74" y="271"/>
                    <a:pt x="73" y="270"/>
                    <a:pt x="77" y="268"/>
                  </a:cubicBezTo>
                  <a:cubicBezTo>
                    <a:pt x="82" y="267"/>
                    <a:pt x="85" y="262"/>
                    <a:pt x="90" y="259"/>
                  </a:cubicBezTo>
                  <a:cubicBezTo>
                    <a:pt x="94" y="257"/>
                    <a:pt x="96" y="258"/>
                    <a:pt x="98" y="257"/>
                  </a:cubicBezTo>
                  <a:cubicBezTo>
                    <a:pt x="101" y="255"/>
                    <a:pt x="99" y="254"/>
                    <a:pt x="101" y="253"/>
                  </a:cubicBezTo>
                  <a:cubicBezTo>
                    <a:pt x="103" y="251"/>
                    <a:pt x="112" y="245"/>
                    <a:pt x="112" y="243"/>
                  </a:cubicBezTo>
                  <a:cubicBezTo>
                    <a:pt x="113" y="242"/>
                    <a:pt x="113" y="242"/>
                    <a:pt x="110" y="241"/>
                  </a:cubicBezTo>
                  <a:cubicBezTo>
                    <a:pt x="108" y="240"/>
                    <a:pt x="105" y="240"/>
                    <a:pt x="109" y="237"/>
                  </a:cubicBezTo>
                  <a:cubicBezTo>
                    <a:pt x="113" y="234"/>
                    <a:pt x="116" y="230"/>
                    <a:pt x="120" y="229"/>
                  </a:cubicBezTo>
                  <a:cubicBezTo>
                    <a:pt x="123" y="229"/>
                    <a:pt x="124" y="225"/>
                    <a:pt x="125" y="223"/>
                  </a:cubicBezTo>
                  <a:cubicBezTo>
                    <a:pt x="127" y="221"/>
                    <a:pt x="131" y="215"/>
                    <a:pt x="135" y="213"/>
                  </a:cubicBezTo>
                  <a:cubicBezTo>
                    <a:pt x="138" y="212"/>
                    <a:pt x="143" y="210"/>
                    <a:pt x="144" y="210"/>
                  </a:cubicBezTo>
                  <a:cubicBezTo>
                    <a:pt x="146" y="209"/>
                    <a:pt x="150" y="204"/>
                    <a:pt x="152" y="204"/>
                  </a:cubicBezTo>
                  <a:cubicBezTo>
                    <a:pt x="153" y="205"/>
                    <a:pt x="153" y="206"/>
                    <a:pt x="155" y="205"/>
                  </a:cubicBezTo>
                  <a:cubicBezTo>
                    <a:pt x="157" y="204"/>
                    <a:pt x="163" y="201"/>
                    <a:pt x="162" y="202"/>
                  </a:cubicBezTo>
                  <a:cubicBezTo>
                    <a:pt x="160" y="204"/>
                    <a:pt x="158" y="208"/>
                    <a:pt x="158" y="209"/>
                  </a:cubicBezTo>
                  <a:cubicBezTo>
                    <a:pt x="158" y="210"/>
                    <a:pt x="161" y="212"/>
                    <a:pt x="159" y="212"/>
                  </a:cubicBezTo>
                  <a:cubicBezTo>
                    <a:pt x="157" y="212"/>
                    <a:pt x="153" y="212"/>
                    <a:pt x="152" y="212"/>
                  </a:cubicBezTo>
                  <a:cubicBezTo>
                    <a:pt x="151" y="212"/>
                    <a:pt x="152" y="210"/>
                    <a:pt x="149" y="211"/>
                  </a:cubicBezTo>
                  <a:cubicBezTo>
                    <a:pt x="146" y="213"/>
                    <a:pt x="142" y="214"/>
                    <a:pt x="142" y="215"/>
                  </a:cubicBezTo>
                  <a:cubicBezTo>
                    <a:pt x="141" y="216"/>
                    <a:pt x="136" y="225"/>
                    <a:pt x="134" y="227"/>
                  </a:cubicBezTo>
                  <a:cubicBezTo>
                    <a:pt x="132" y="229"/>
                    <a:pt x="132" y="231"/>
                    <a:pt x="134" y="230"/>
                  </a:cubicBezTo>
                  <a:cubicBezTo>
                    <a:pt x="136" y="229"/>
                    <a:pt x="138" y="228"/>
                    <a:pt x="137" y="229"/>
                  </a:cubicBezTo>
                  <a:cubicBezTo>
                    <a:pt x="137" y="230"/>
                    <a:pt x="130" y="234"/>
                    <a:pt x="130" y="235"/>
                  </a:cubicBezTo>
                  <a:cubicBezTo>
                    <a:pt x="129" y="237"/>
                    <a:pt x="135" y="236"/>
                    <a:pt x="137" y="235"/>
                  </a:cubicBezTo>
                  <a:cubicBezTo>
                    <a:pt x="139" y="233"/>
                    <a:pt x="142" y="233"/>
                    <a:pt x="145" y="232"/>
                  </a:cubicBezTo>
                  <a:cubicBezTo>
                    <a:pt x="148" y="231"/>
                    <a:pt x="152" y="227"/>
                    <a:pt x="155" y="227"/>
                  </a:cubicBezTo>
                  <a:cubicBezTo>
                    <a:pt x="159" y="227"/>
                    <a:pt x="164" y="227"/>
                    <a:pt x="167" y="225"/>
                  </a:cubicBezTo>
                  <a:cubicBezTo>
                    <a:pt x="171" y="223"/>
                    <a:pt x="176" y="223"/>
                    <a:pt x="176" y="221"/>
                  </a:cubicBezTo>
                  <a:cubicBezTo>
                    <a:pt x="176" y="220"/>
                    <a:pt x="171" y="217"/>
                    <a:pt x="170" y="216"/>
                  </a:cubicBezTo>
                  <a:cubicBezTo>
                    <a:pt x="169" y="215"/>
                    <a:pt x="171" y="210"/>
                    <a:pt x="172" y="211"/>
                  </a:cubicBezTo>
                  <a:cubicBezTo>
                    <a:pt x="174" y="211"/>
                    <a:pt x="175" y="211"/>
                    <a:pt x="177" y="211"/>
                  </a:cubicBezTo>
                  <a:cubicBezTo>
                    <a:pt x="178" y="211"/>
                    <a:pt x="180" y="213"/>
                    <a:pt x="183" y="212"/>
                  </a:cubicBezTo>
                  <a:cubicBezTo>
                    <a:pt x="185" y="211"/>
                    <a:pt x="187" y="211"/>
                    <a:pt x="187" y="212"/>
                  </a:cubicBezTo>
                  <a:cubicBezTo>
                    <a:pt x="187" y="213"/>
                    <a:pt x="184" y="215"/>
                    <a:pt x="187" y="215"/>
                  </a:cubicBezTo>
                  <a:cubicBezTo>
                    <a:pt x="190" y="214"/>
                    <a:pt x="190" y="214"/>
                    <a:pt x="191" y="216"/>
                  </a:cubicBezTo>
                  <a:cubicBezTo>
                    <a:pt x="192" y="218"/>
                    <a:pt x="195" y="220"/>
                    <a:pt x="197" y="219"/>
                  </a:cubicBezTo>
                  <a:cubicBezTo>
                    <a:pt x="200" y="219"/>
                    <a:pt x="202" y="219"/>
                    <a:pt x="203" y="220"/>
                  </a:cubicBezTo>
                  <a:cubicBezTo>
                    <a:pt x="204" y="222"/>
                    <a:pt x="204" y="224"/>
                    <a:pt x="207" y="224"/>
                  </a:cubicBezTo>
                  <a:cubicBezTo>
                    <a:pt x="209" y="224"/>
                    <a:pt x="214" y="225"/>
                    <a:pt x="220" y="225"/>
                  </a:cubicBezTo>
                  <a:cubicBezTo>
                    <a:pt x="226" y="226"/>
                    <a:pt x="232" y="229"/>
                    <a:pt x="235" y="229"/>
                  </a:cubicBezTo>
                  <a:cubicBezTo>
                    <a:pt x="237" y="229"/>
                    <a:pt x="248" y="224"/>
                    <a:pt x="247" y="225"/>
                  </a:cubicBezTo>
                  <a:cubicBezTo>
                    <a:pt x="247" y="227"/>
                    <a:pt x="242" y="229"/>
                    <a:pt x="244" y="232"/>
                  </a:cubicBezTo>
                  <a:cubicBezTo>
                    <a:pt x="246" y="235"/>
                    <a:pt x="248" y="238"/>
                    <a:pt x="251" y="238"/>
                  </a:cubicBezTo>
                  <a:cubicBezTo>
                    <a:pt x="254" y="238"/>
                    <a:pt x="257" y="238"/>
                    <a:pt x="256" y="241"/>
                  </a:cubicBezTo>
                  <a:cubicBezTo>
                    <a:pt x="256" y="244"/>
                    <a:pt x="255" y="249"/>
                    <a:pt x="257" y="249"/>
                  </a:cubicBezTo>
                  <a:cubicBezTo>
                    <a:pt x="259" y="249"/>
                    <a:pt x="261" y="249"/>
                    <a:pt x="262" y="250"/>
                  </a:cubicBezTo>
                  <a:cubicBezTo>
                    <a:pt x="264" y="252"/>
                    <a:pt x="265" y="254"/>
                    <a:pt x="266" y="252"/>
                  </a:cubicBezTo>
                  <a:cubicBezTo>
                    <a:pt x="268" y="251"/>
                    <a:pt x="271" y="249"/>
                    <a:pt x="270" y="247"/>
                  </a:cubicBezTo>
                  <a:cubicBezTo>
                    <a:pt x="269" y="246"/>
                    <a:pt x="269" y="242"/>
                    <a:pt x="270" y="242"/>
                  </a:cubicBezTo>
                  <a:cubicBezTo>
                    <a:pt x="271" y="243"/>
                    <a:pt x="274" y="245"/>
                    <a:pt x="274" y="248"/>
                  </a:cubicBezTo>
                  <a:cubicBezTo>
                    <a:pt x="274" y="250"/>
                    <a:pt x="275" y="253"/>
                    <a:pt x="276" y="253"/>
                  </a:cubicBezTo>
                  <a:cubicBezTo>
                    <a:pt x="277" y="253"/>
                    <a:pt x="280" y="245"/>
                    <a:pt x="279" y="243"/>
                  </a:cubicBezTo>
                  <a:cubicBezTo>
                    <a:pt x="279" y="241"/>
                    <a:pt x="280" y="234"/>
                    <a:pt x="281" y="235"/>
                  </a:cubicBezTo>
                  <a:cubicBezTo>
                    <a:pt x="283" y="236"/>
                    <a:pt x="283" y="238"/>
                    <a:pt x="283" y="241"/>
                  </a:cubicBezTo>
                  <a:cubicBezTo>
                    <a:pt x="283" y="244"/>
                    <a:pt x="280" y="251"/>
                    <a:pt x="282" y="252"/>
                  </a:cubicBezTo>
                  <a:cubicBezTo>
                    <a:pt x="284" y="253"/>
                    <a:pt x="286" y="253"/>
                    <a:pt x="288" y="253"/>
                  </a:cubicBezTo>
                  <a:cubicBezTo>
                    <a:pt x="290" y="253"/>
                    <a:pt x="290" y="256"/>
                    <a:pt x="293" y="258"/>
                  </a:cubicBezTo>
                  <a:cubicBezTo>
                    <a:pt x="296" y="260"/>
                    <a:pt x="295" y="264"/>
                    <a:pt x="294" y="266"/>
                  </a:cubicBezTo>
                  <a:cubicBezTo>
                    <a:pt x="294" y="267"/>
                    <a:pt x="297" y="267"/>
                    <a:pt x="298" y="270"/>
                  </a:cubicBezTo>
                  <a:cubicBezTo>
                    <a:pt x="299" y="272"/>
                    <a:pt x="296" y="276"/>
                    <a:pt x="297" y="278"/>
                  </a:cubicBezTo>
                  <a:cubicBezTo>
                    <a:pt x="299" y="281"/>
                    <a:pt x="302" y="281"/>
                    <a:pt x="302" y="283"/>
                  </a:cubicBezTo>
                  <a:cubicBezTo>
                    <a:pt x="301" y="285"/>
                    <a:pt x="298" y="288"/>
                    <a:pt x="302" y="287"/>
                  </a:cubicBezTo>
                  <a:cubicBezTo>
                    <a:pt x="305" y="286"/>
                    <a:pt x="307" y="285"/>
                    <a:pt x="308" y="286"/>
                  </a:cubicBezTo>
                  <a:cubicBezTo>
                    <a:pt x="309" y="286"/>
                    <a:pt x="310" y="291"/>
                    <a:pt x="308" y="293"/>
                  </a:cubicBezTo>
                  <a:cubicBezTo>
                    <a:pt x="307" y="295"/>
                    <a:pt x="309" y="297"/>
                    <a:pt x="307" y="298"/>
                  </a:cubicBezTo>
                  <a:cubicBezTo>
                    <a:pt x="305" y="300"/>
                    <a:pt x="305" y="301"/>
                    <a:pt x="307" y="302"/>
                  </a:cubicBezTo>
                  <a:cubicBezTo>
                    <a:pt x="309" y="302"/>
                    <a:pt x="313" y="298"/>
                    <a:pt x="312" y="300"/>
                  </a:cubicBezTo>
                  <a:cubicBezTo>
                    <a:pt x="312" y="300"/>
                    <a:pt x="312" y="300"/>
                    <a:pt x="312" y="301"/>
                  </a:cubicBezTo>
                  <a:cubicBezTo>
                    <a:pt x="311" y="302"/>
                    <a:pt x="309" y="303"/>
                    <a:pt x="308" y="305"/>
                  </a:cubicBezTo>
                  <a:cubicBezTo>
                    <a:pt x="308" y="305"/>
                    <a:pt x="308" y="305"/>
                    <a:pt x="308" y="305"/>
                  </a:cubicBezTo>
                  <a:cubicBezTo>
                    <a:pt x="307" y="306"/>
                    <a:pt x="307" y="306"/>
                    <a:pt x="306" y="307"/>
                  </a:cubicBezTo>
                  <a:cubicBezTo>
                    <a:pt x="305" y="310"/>
                    <a:pt x="308" y="312"/>
                    <a:pt x="308" y="313"/>
                  </a:cubicBezTo>
                  <a:cubicBezTo>
                    <a:pt x="308" y="315"/>
                    <a:pt x="310" y="316"/>
                    <a:pt x="306" y="317"/>
                  </a:cubicBezTo>
                  <a:cubicBezTo>
                    <a:pt x="302" y="318"/>
                    <a:pt x="304" y="320"/>
                    <a:pt x="306" y="321"/>
                  </a:cubicBezTo>
                  <a:cubicBezTo>
                    <a:pt x="309" y="322"/>
                    <a:pt x="311" y="322"/>
                    <a:pt x="312" y="321"/>
                  </a:cubicBezTo>
                  <a:cubicBezTo>
                    <a:pt x="312" y="319"/>
                    <a:pt x="316" y="314"/>
                    <a:pt x="317" y="316"/>
                  </a:cubicBezTo>
                  <a:cubicBezTo>
                    <a:pt x="319" y="318"/>
                    <a:pt x="320" y="321"/>
                    <a:pt x="319" y="322"/>
                  </a:cubicBezTo>
                  <a:cubicBezTo>
                    <a:pt x="317" y="322"/>
                    <a:pt x="315" y="322"/>
                    <a:pt x="314" y="324"/>
                  </a:cubicBezTo>
                  <a:cubicBezTo>
                    <a:pt x="313" y="325"/>
                    <a:pt x="316" y="326"/>
                    <a:pt x="317" y="328"/>
                  </a:cubicBezTo>
                  <a:cubicBezTo>
                    <a:pt x="318" y="329"/>
                    <a:pt x="318" y="337"/>
                    <a:pt x="321" y="335"/>
                  </a:cubicBezTo>
                  <a:cubicBezTo>
                    <a:pt x="323" y="334"/>
                    <a:pt x="329" y="332"/>
                    <a:pt x="329" y="332"/>
                  </a:cubicBezTo>
                  <a:cubicBezTo>
                    <a:pt x="329" y="333"/>
                    <a:pt x="324" y="339"/>
                    <a:pt x="322" y="341"/>
                  </a:cubicBezTo>
                  <a:cubicBezTo>
                    <a:pt x="320" y="342"/>
                    <a:pt x="316" y="347"/>
                    <a:pt x="315" y="349"/>
                  </a:cubicBezTo>
                  <a:cubicBezTo>
                    <a:pt x="314" y="351"/>
                    <a:pt x="313" y="351"/>
                    <a:pt x="314" y="353"/>
                  </a:cubicBezTo>
                  <a:cubicBezTo>
                    <a:pt x="315" y="355"/>
                    <a:pt x="317" y="356"/>
                    <a:pt x="319" y="356"/>
                  </a:cubicBezTo>
                  <a:cubicBezTo>
                    <a:pt x="321" y="356"/>
                    <a:pt x="322" y="356"/>
                    <a:pt x="321" y="358"/>
                  </a:cubicBezTo>
                  <a:cubicBezTo>
                    <a:pt x="321" y="359"/>
                    <a:pt x="320" y="360"/>
                    <a:pt x="325" y="361"/>
                  </a:cubicBezTo>
                  <a:cubicBezTo>
                    <a:pt x="330" y="361"/>
                    <a:pt x="333" y="360"/>
                    <a:pt x="334" y="361"/>
                  </a:cubicBezTo>
                  <a:cubicBezTo>
                    <a:pt x="334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5" y="362"/>
                  </a:cubicBezTo>
                  <a:cubicBezTo>
                    <a:pt x="335" y="362"/>
                    <a:pt x="335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5" y="362"/>
                    <a:pt x="335" y="362"/>
                    <a:pt x="336" y="362"/>
                  </a:cubicBezTo>
                  <a:cubicBezTo>
                    <a:pt x="339" y="362"/>
                    <a:pt x="341" y="359"/>
                    <a:pt x="340" y="362"/>
                  </a:cubicBezTo>
                  <a:cubicBezTo>
                    <a:pt x="339" y="364"/>
                    <a:pt x="336" y="366"/>
                    <a:pt x="337" y="368"/>
                  </a:cubicBezTo>
                  <a:cubicBezTo>
                    <a:pt x="338" y="370"/>
                    <a:pt x="340" y="368"/>
                    <a:pt x="340" y="370"/>
                  </a:cubicBezTo>
                  <a:cubicBezTo>
                    <a:pt x="340" y="372"/>
                    <a:pt x="340" y="376"/>
                    <a:pt x="343" y="375"/>
                  </a:cubicBezTo>
                  <a:cubicBezTo>
                    <a:pt x="346" y="374"/>
                    <a:pt x="345" y="374"/>
                    <a:pt x="347" y="377"/>
                  </a:cubicBezTo>
                  <a:cubicBezTo>
                    <a:pt x="348" y="378"/>
                    <a:pt x="348" y="378"/>
                    <a:pt x="348" y="379"/>
                  </a:cubicBezTo>
                  <a:cubicBezTo>
                    <a:pt x="348" y="379"/>
                    <a:pt x="348" y="379"/>
                    <a:pt x="348" y="379"/>
                  </a:cubicBezTo>
                  <a:cubicBezTo>
                    <a:pt x="349" y="379"/>
                    <a:pt x="349" y="380"/>
                    <a:pt x="349" y="380"/>
                  </a:cubicBezTo>
                  <a:cubicBezTo>
                    <a:pt x="349" y="380"/>
                    <a:pt x="349" y="380"/>
                    <a:pt x="349" y="380"/>
                  </a:cubicBezTo>
                  <a:cubicBezTo>
                    <a:pt x="349" y="381"/>
                    <a:pt x="349" y="381"/>
                    <a:pt x="349" y="381"/>
                  </a:cubicBezTo>
                  <a:cubicBezTo>
                    <a:pt x="349" y="382"/>
                    <a:pt x="349" y="382"/>
                    <a:pt x="349" y="383"/>
                  </a:cubicBezTo>
                  <a:cubicBezTo>
                    <a:pt x="348" y="385"/>
                    <a:pt x="349" y="389"/>
                    <a:pt x="349" y="391"/>
                  </a:cubicBezTo>
                  <a:cubicBezTo>
                    <a:pt x="349" y="393"/>
                    <a:pt x="347" y="397"/>
                    <a:pt x="346" y="396"/>
                  </a:cubicBezTo>
                  <a:cubicBezTo>
                    <a:pt x="346" y="395"/>
                    <a:pt x="344" y="391"/>
                    <a:pt x="341" y="392"/>
                  </a:cubicBezTo>
                  <a:cubicBezTo>
                    <a:pt x="339" y="393"/>
                    <a:pt x="332" y="392"/>
                    <a:pt x="330" y="391"/>
                  </a:cubicBezTo>
                  <a:cubicBezTo>
                    <a:pt x="328" y="390"/>
                    <a:pt x="327" y="392"/>
                    <a:pt x="327" y="395"/>
                  </a:cubicBezTo>
                  <a:cubicBezTo>
                    <a:pt x="328" y="398"/>
                    <a:pt x="328" y="408"/>
                    <a:pt x="325" y="415"/>
                  </a:cubicBezTo>
                  <a:cubicBezTo>
                    <a:pt x="321" y="421"/>
                    <a:pt x="319" y="432"/>
                    <a:pt x="317" y="435"/>
                  </a:cubicBezTo>
                  <a:cubicBezTo>
                    <a:pt x="315" y="438"/>
                    <a:pt x="310" y="452"/>
                    <a:pt x="307" y="455"/>
                  </a:cubicBezTo>
                  <a:cubicBezTo>
                    <a:pt x="305" y="457"/>
                    <a:pt x="305" y="461"/>
                    <a:pt x="305" y="464"/>
                  </a:cubicBezTo>
                  <a:cubicBezTo>
                    <a:pt x="306" y="467"/>
                    <a:pt x="305" y="468"/>
                    <a:pt x="303" y="473"/>
                  </a:cubicBezTo>
                  <a:cubicBezTo>
                    <a:pt x="301" y="478"/>
                    <a:pt x="297" y="487"/>
                    <a:pt x="298" y="490"/>
                  </a:cubicBezTo>
                  <a:cubicBezTo>
                    <a:pt x="299" y="493"/>
                    <a:pt x="302" y="497"/>
                    <a:pt x="300" y="501"/>
                  </a:cubicBezTo>
                  <a:cubicBezTo>
                    <a:pt x="299" y="505"/>
                    <a:pt x="298" y="508"/>
                    <a:pt x="300" y="511"/>
                  </a:cubicBezTo>
                  <a:cubicBezTo>
                    <a:pt x="301" y="513"/>
                    <a:pt x="304" y="517"/>
                    <a:pt x="304" y="521"/>
                  </a:cubicBezTo>
                  <a:cubicBezTo>
                    <a:pt x="304" y="526"/>
                    <a:pt x="303" y="529"/>
                    <a:pt x="306" y="531"/>
                  </a:cubicBezTo>
                  <a:cubicBezTo>
                    <a:pt x="308" y="534"/>
                    <a:pt x="307" y="541"/>
                    <a:pt x="309" y="546"/>
                  </a:cubicBezTo>
                  <a:cubicBezTo>
                    <a:pt x="311" y="550"/>
                    <a:pt x="313" y="552"/>
                    <a:pt x="314" y="555"/>
                  </a:cubicBezTo>
                  <a:cubicBezTo>
                    <a:pt x="314" y="558"/>
                    <a:pt x="320" y="557"/>
                    <a:pt x="323" y="559"/>
                  </a:cubicBezTo>
                  <a:cubicBezTo>
                    <a:pt x="326" y="561"/>
                    <a:pt x="330" y="561"/>
                    <a:pt x="333" y="562"/>
                  </a:cubicBezTo>
                  <a:cubicBezTo>
                    <a:pt x="336" y="563"/>
                    <a:pt x="335" y="565"/>
                    <a:pt x="336" y="567"/>
                  </a:cubicBezTo>
                  <a:cubicBezTo>
                    <a:pt x="336" y="568"/>
                    <a:pt x="336" y="568"/>
                    <a:pt x="337" y="569"/>
                  </a:cubicBezTo>
                  <a:cubicBezTo>
                    <a:pt x="337" y="569"/>
                    <a:pt x="337" y="569"/>
                    <a:pt x="337" y="569"/>
                  </a:cubicBezTo>
                  <a:cubicBezTo>
                    <a:pt x="337" y="570"/>
                    <a:pt x="337" y="571"/>
                    <a:pt x="337" y="571"/>
                  </a:cubicBezTo>
                  <a:cubicBezTo>
                    <a:pt x="337" y="571"/>
                    <a:pt x="337" y="571"/>
                    <a:pt x="337" y="571"/>
                  </a:cubicBezTo>
                  <a:cubicBezTo>
                    <a:pt x="337" y="572"/>
                    <a:pt x="338" y="573"/>
                    <a:pt x="338" y="574"/>
                  </a:cubicBezTo>
                  <a:cubicBezTo>
                    <a:pt x="338" y="574"/>
                    <a:pt x="338" y="575"/>
                    <a:pt x="338" y="575"/>
                  </a:cubicBezTo>
                  <a:cubicBezTo>
                    <a:pt x="338" y="576"/>
                    <a:pt x="338" y="577"/>
                    <a:pt x="339" y="577"/>
                  </a:cubicBezTo>
                  <a:cubicBezTo>
                    <a:pt x="339" y="578"/>
                    <a:pt x="339" y="578"/>
                    <a:pt x="339" y="578"/>
                  </a:cubicBezTo>
                  <a:cubicBezTo>
                    <a:pt x="339" y="579"/>
                    <a:pt x="339" y="580"/>
                    <a:pt x="339" y="581"/>
                  </a:cubicBezTo>
                  <a:cubicBezTo>
                    <a:pt x="339" y="581"/>
                    <a:pt x="339" y="582"/>
                    <a:pt x="339" y="582"/>
                  </a:cubicBezTo>
                  <a:cubicBezTo>
                    <a:pt x="340" y="583"/>
                    <a:pt x="340" y="584"/>
                    <a:pt x="340" y="584"/>
                  </a:cubicBezTo>
                  <a:cubicBezTo>
                    <a:pt x="340" y="585"/>
                    <a:pt x="340" y="585"/>
                    <a:pt x="340" y="585"/>
                  </a:cubicBezTo>
                  <a:cubicBezTo>
                    <a:pt x="340" y="586"/>
                    <a:pt x="340" y="587"/>
                    <a:pt x="340" y="588"/>
                  </a:cubicBezTo>
                  <a:cubicBezTo>
                    <a:pt x="340" y="588"/>
                    <a:pt x="340" y="588"/>
                    <a:pt x="341" y="588"/>
                  </a:cubicBezTo>
                  <a:cubicBezTo>
                    <a:pt x="341" y="589"/>
                    <a:pt x="341" y="590"/>
                    <a:pt x="341" y="590"/>
                  </a:cubicBezTo>
                  <a:cubicBezTo>
                    <a:pt x="341" y="595"/>
                    <a:pt x="345" y="603"/>
                    <a:pt x="344" y="607"/>
                  </a:cubicBezTo>
                  <a:cubicBezTo>
                    <a:pt x="343" y="611"/>
                    <a:pt x="347" y="614"/>
                    <a:pt x="349" y="616"/>
                  </a:cubicBezTo>
                  <a:cubicBezTo>
                    <a:pt x="351" y="618"/>
                    <a:pt x="356" y="623"/>
                    <a:pt x="353" y="627"/>
                  </a:cubicBezTo>
                  <a:cubicBezTo>
                    <a:pt x="351" y="632"/>
                    <a:pt x="350" y="634"/>
                    <a:pt x="348" y="634"/>
                  </a:cubicBezTo>
                  <a:cubicBezTo>
                    <a:pt x="345" y="634"/>
                    <a:pt x="347" y="636"/>
                    <a:pt x="349" y="638"/>
                  </a:cubicBezTo>
                  <a:cubicBezTo>
                    <a:pt x="350" y="640"/>
                    <a:pt x="355" y="644"/>
                    <a:pt x="357" y="644"/>
                  </a:cubicBezTo>
                  <a:cubicBezTo>
                    <a:pt x="359" y="643"/>
                    <a:pt x="362" y="645"/>
                    <a:pt x="363" y="646"/>
                  </a:cubicBezTo>
                  <a:cubicBezTo>
                    <a:pt x="365" y="648"/>
                    <a:pt x="366" y="654"/>
                    <a:pt x="365" y="657"/>
                  </a:cubicBezTo>
                  <a:cubicBezTo>
                    <a:pt x="364" y="659"/>
                    <a:pt x="363" y="663"/>
                    <a:pt x="365" y="665"/>
                  </a:cubicBezTo>
                  <a:cubicBezTo>
                    <a:pt x="367" y="667"/>
                    <a:pt x="376" y="676"/>
                    <a:pt x="375" y="679"/>
                  </a:cubicBezTo>
                  <a:cubicBezTo>
                    <a:pt x="375" y="682"/>
                    <a:pt x="378" y="687"/>
                    <a:pt x="379" y="686"/>
                  </a:cubicBezTo>
                  <a:cubicBezTo>
                    <a:pt x="381" y="684"/>
                    <a:pt x="385" y="684"/>
                    <a:pt x="385" y="680"/>
                  </a:cubicBezTo>
                  <a:cubicBezTo>
                    <a:pt x="385" y="677"/>
                    <a:pt x="378" y="669"/>
                    <a:pt x="376" y="667"/>
                  </a:cubicBezTo>
                  <a:cubicBezTo>
                    <a:pt x="375" y="666"/>
                    <a:pt x="381" y="666"/>
                    <a:pt x="379" y="663"/>
                  </a:cubicBezTo>
                  <a:cubicBezTo>
                    <a:pt x="377" y="659"/>
                    <a:pt x="374" y="655"/>
                    <a:pt x="375" y="653"/>
                  </a:cubicBezTo>
                  <a:cubicBezTo>
                    <a:pt x="375" y="652"/>
                    <a:pt x="380" y="654"/>
                    <a:pt x="377" y="650"/>
                  </a:cubicBezTo>
                  <a:cubicBezTo>
                    <a:pt x="374" y="645"/>
                    <a:pt x="373" y="640"/>
                    <a:pt x="372" y="638"/>
                  </a:cubicBezTo>
                  <a:cubicBezTo>
                    <a:pt x="371" y="635"/>
                    <a:pt x="369" y="633"/>
                    <a:pt x="368" y="628"/>
                  </a:cubicBezTo>
                  <a:cubicBezTo>
                    <a:pt x="367" y="623"/>
                    <a:pt x="362" y="618"/>
                    <a:pt x="361" y="616"/>
                  </a:cubicBezTo>
                  <a:cubicBezTo>
                    <a:pt x="360" y="613"/>
                    <a:pt x="354" y="609"/>
                    <a:pt x="355" y="607"/>
                  </a:cubicBezTo>
                  <a:cubicBezTo>
                    <a:pt x="356" y="605"/>
                    <a:pt x="357" y="600"/>
                    <a:pt x="357" y="597"/>
                  </a:cubicBezTo>
                  <a:cubicBezTo>
                    <a:pt x="356" y="595"/>
                    <a:pt x="359" y="593"/>
                    <a:pt x="359" y="591"/>
                  </a:cubicBezTo>
                  <a:cubicBezTo>
                    <a:pt x="359" y="589"/>
                    <a:pt x="362" y="587"/>
                    <a:pt x="362" y="588"/>
                  </a:cubicBezTo>
                  <a:cubicBezTo>
                    <a:pt x="362" y="589"/>
                    <a:pt x="366" y="592"/>
                    <a:pt x="366" y="592"/>
                  </a:cubicBezTo>
                  <a:cubicBezTo>
                    <a:pt x="366" y="592"/>
                    <a:pt x="369" y="593"/>
                    <a:pt x="371" y="595"/>
                  </a:cubicBezTo>
                  <a:cubicBezTo>
                    <a:pt x="373" y="597"/>
                    <a:pt x="375" y="595"/>
                    <a:pt x="374" y="598"/>
                  </a:cubicBezTo>
                  <a:cubicBezTo>
                    <a:pt x="373" y="602"/>
                    <a:pt x="372" y="606"/>
                    <a:pt x="374" y="606"/>
                  </a:cubicBezTo>
                  <a:cubicBezTo>
                    <a:pt x="375" y="606"/>
                    <a:pt x="373" y="614"/>
                    <a:pt x="375" y="615"/>
                  </a:cubicBezTo>
                  <a:cubicBezTo>
                    <a:pt x="377" y="616"/>
                    <a:pt x="376" y="622"/>
                    <a:pt x="378" y="625"/>
                  </a:cubicBezTo>
                  <a:cubicBezTo>
                    <a:pt x="381" y="628"/>
                    <a:pt x="383" y="630"/>
                    <a:pt x="387" y="634"/>
                  </a:cubicBezTo>
                  <a:cubicBezTo>
                    <a:pt x="391" y="637"/>
                    <a:pt x="399" y="645"/>
                    <a:pt x="399" y="647"/>
                  </a:cubicBezTo>
                  <a:cubicBezTo>
                    <a:pt x="398" y="648"/>
                    <a:pt x="395" y="651"/>
                    <a:pt x="397" y="653"/>
                  </a:cubicBezTo>
                  <a:cubicBezTo>
                    <a:pt x="398" y="655"/>
                    <a:pt x="402" y="657"/>
                    <a:pt x="405" y="660"/>
                  </a:cubicBezTo>
                  <a:cubicBezTo>
                    <a:pt x="407" y="663"/>
                    <a:pt x="411" y="668"/>
                    <a:pt x="411" y="671"/>
                  </a:cubicBezTo>
                  <a:cubicBezTo>
                    <a:pt x="411" y="673"/>
                    <a:pt x="413" y="676"/>
                    <a:pt x="416" y="679"/>
                  </a:cubicBezTo>
                  <a:cubicBezTo>
                    <a:pt x="418" y="681"/>
                    <a:pt x="420" y="688"/>
                    <a:pt x="420" y="691"/>
                  </a:cubicBezTo>
                  <a:cubicBezTo>
                    <a:pt x="421" y="694"/>
                    <a:pt x="420" y="704"/>
                    <a:pt x="419" y="706"/>
                  </a:cubicBezTo>
                  <a:cubicBezTo>
                    <a:pt x="418" y="707"/>
                    <a:pt x="413" y="711"/>
                    <a:pt x="413" y="713"/>
                  </a:cubicBezTo>
                  <a:cubicBezTo>
                    <a:pt x="413" y="714"/>
                    <a:pt x="411" y="716"/>
                    <a:pt x="415" y="721"/>
                  </a:cubicBezTo>
                  <a:cubicBezTo>
                    <a:pt x="419" y="725"/>
                    <a:pt x="429" y="732"/>
                    <a:pt x="434" y="735"/>
                  </a:cubicBezTo>
                  <a:cubicBezTo>
                    <a:pt x="438" y="738"/>
                    <a:pt x="443" y="737"/>
                    <a:pt x="445" y="739"/>
                  </a:cubicBezTo>
                  <a:cubicBezTo>
                    <a:pt x="447" y="741"/>
                    <a:pt x="451" y="743"/>
                    <a:pt x="455" y="745"/>
                  </a:cubicBezTo>
                  <a:cubicBezTo>
                    <a:pt x="459" y="746"/>
                    <a:pt x="474" y="750"/>
                    <a:pt x="476" y="753"/>
                  </a:cubicBezTo>
                  <a:cubicBezTo>
                    <a:pt x="478" y="755"/>
                    <a:pt x="481" y="758"/>
                    <a:pt x="485" y="758"/>
                  </a:cubicBezTo>
                  <a:cubicBezTo>
                    <a:pt x="488" y="759"/>
                    <a:pt x="495" y="762"/>
                    <a:pt x="499" y="761"/>
                  </a:cubicBezTo>
                  <a:cubicBezTo>
                    <a:pt x="503" y="760"/>
                    <a:pt x="514" y="752"/>
                    <a:pt x="519" y="754"/>
                  </a:cubicBezTo>
                  <a:cubicBezTo>
                    <a:pt x="523" y="756"/>
                    <a:pt x="525" y="756"/>
                    <a:pt x="527" y="758"/>
                  </a:cubicBezTo>
                  <a:cubicBezTo>
                    <a:pt x="529" y="760"/>
                    <a:pt x="531" y="767"/>
                    <a:pt x="535" y="771"/>
                  </a:cubicBezTo>
                  <a:cubicBezTo>
                    <a:pt x="535" y="772"/>
                    <a:pt x="536" y="772"/>
                    <a:pt x="536" y="773"/>
                  </a:cubicBezTo>
                  <a:cubicBezTo>
                    <a:pt x="537" y="774"/>
                    <a:pt x="538" y="775"/>
                    <a:pt x="538" y="776"/>
                  </a:cubicBezTo>
                  <a:cubicBezTo>
                    <a:pt x="539" y="776"/>
                    <a:pt x="539" y="776"/>
                    <a:pt x="539" y="776"/>
                  </a:cubicBezTo>
                  <a:cubicBezTo>
                    <a:pt x="539" y="776"/>
                    <a:pt x="539" y="776"/>
                    <a:pt x="540" y="777"/>
                  </a:cubicBezTo>
                  <a:cubicBezTo>
                    <a:pt x="540" y="777"/>
                    <a:pt x="540" y="777"/>
                    <a:pt x="540" y="777"/>
                  </a:cubicBezTo>
                  <a:cubicBezTo>
                    <a:pt x="540" y="777"/>
                    <a:pt x="541" y="777"/>
                    <a:pt x="541" y="777"/>
                  </a:cubicBezTo>
                  <a:cubicBezTo>
                    <a:pt x="541" y="777"/>
                    <a:pt x="541" y="777"/>
                    <a:pt x="541" y="778"/>
                  </a:cubicBezTo>
                  <a:cubicBezTo>
                    <a:pt x="542" y="778"/>
                    <a:pt x="542" y="778"/>
                    <a:pt x="543" y="778"/>
                  </a:cubicBezTo>
                  <a:cubicBezTo>
                    <a:pt x="543" y="778"/>
                    <a:pt x="543" y="778"/>
                    <a:pt x="543" y="778"/>
                  </a:cubicBezTo>
                  <a:cubicBezTo>
                    <a:pt x="544" y="778"/>
                    <a:pt x="545" y="778"/>
                    <a:pt x="546" y="779"/>
                  </a:cubicBezTo>
                  <a:cubicBezTo>
                    <a:pt x="548" y="779"/>
                    <a:pt x="550" y="779"/>
                    <a:pt x="551" y="779"/>
                  </a:cubicBezTo>
                  <a:cubicBezTo>
                    <a:pt x="552" y="779"/>
                    <a:pt x="553" y="779"/>
                    <a:pt x="554" y="779"/>
                  </a:cubicBezTo>
                  <a:cubicBezTo>
                    <a:pt x="554" y="780"/>
                    <a:pt x="555" y="780"/>
                    <a:pt x="556" y="780"/>
                  </a:cubicBezTo>
                  <a:cubicBezTo>
                    <a:pt x="556" y="780"/>
                    <a:pt x="557" y="780"/>
                    <a:pt x="557" y="780"/>
                  </a:cubicBezTo>
                  <a:cubicBezTo>
                    <a:pt x="558" y="780"/>
                    <a:pt x="558" y="780"/>
                    <a:pt x="558" y="780"/>
                  </a:cubicBezTo>
                  <a:cubicBezTo>
                    <a:pt x="559" y="780"/>
                    <a:pt x="560" y="781"/>
                    <a:pt x="560" y="781"/>
                  </a:cubicBezTo>
                  <a:cubicBezTo>
                    <a:pt x="562" y="782"/>
                    <a:pt x="572" y="789"/>
                    <a:pt x="575" y="789"/>
                  </a:cubicBezTo>
                  <a:cubicBezTo>
                    <a:pt x="576" y="789"/>
                    <a:pt x="577" y="788"/>
                    <a:pt x="577" y="788"/>
                  </a:cubicBezTo>
                  <a:cubicBezTo>
                    <a:pt x="578" y="788"/>
                    <a:pt x="578" y="788"/>
                    <a:pt x="578" y="788"/>
                  </a:cubicBezTo>
                  <a:cubicBezTo>
                    <a:pt x="578" y="788"/>
                    <a:pt x="579" y="788"/>
                    <a:pt x="579" y="788"/>
                  </a:cubicBezTo>
                  <a:cubicBezTo>
                    <a:pt x="580" y="788"/>
                    <a:pt x="580" y="788"/>
                    <a:pt x="581" y="788"/>
                  </a:cubicBezTo>
                  <a:cubicBezTo>
                    <a:pt x="581" y="788"/>
                    <a:pt x="581" y="788"/>
                    <a:pt x="582" y="788"/>
                  </a:cubicBezTo>
                  <a:cubicBezTo>
                    <a:pt x="582" y="788"/>
                    <a:pt x="582" y="788"/>
                    <a:pt x="582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3" y="788"/>
                    <a:pt x="583" y="788"/>
                    <a:pt x="583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8"/>
                    <a:pt x="584" y="788"/>
                    <a:pt x="584" y="788"/>
                  </a:cubicBezTo>
                  <a:cubicBezTo>
                    <a:pt x="584" y="789"/>
                    <a:pt x="583" y="789"/>
                    <a:pt x="583" y="790"/>
                  </a:cubicBezTo>
                  <a:cubicBezTo>
                    <a:pt x="582" y="791"/>
                    <a:pt x="582" y="791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2"/>
                    <a:pt x="581" y="792"/>
                  </a:cubicBezTo>
                  <a:cubicBezTo>
                    <a:pt x="581" y="792"/>
                    <a:pt x="581" y="793"/>
                    <a:pt x="581" y="793"/>
                  </a:cubicBezTo>
                  <a:cubicBezTo>
                    <a:pt x="581" y="793"/>
                    <a:pt x="581" y="793"/>
                    <a:pt x="581" y="794"/>
                  </a:cubicBezTo>
                  <a:cubicBezTo>
                    <a:pt x="583" y="795"/>
                    <a:pt x="588" y="798"/>
                    <a:pt x="590" y="801"/>
                  </a:cubicBezTo>
                  <a:cubicBezTo>
                    <a:pt x="592" y="803"/>
                    <a:pt x="591" y="805"/>
                    <a:pt x="593" y="807"/>
                  </a:cubicBezTo>
                  <a:cubicBezTo>
                    <a:pt x="594" y="808"/>
                    <a:pt x="595" y="808"/>
                    <a:pt x="595" y="809"/>
                  </a:cubicBezTo>
                  <a:cubicBezTo>
                    <a:pt x="595" y="809"/>
                    <a:pt x="595" y="809"/>
                    <a:pt x="596" y="809"/>
                  </a:cubicBezTo>
                  <a:cubicBezTo>
                    <a:pt x="596" y="810"/>
                    <a:pt x="596" y="810"/>
                    <a:pt x="596" y="811"/>
                  </a:cubicBezTo>
                  <a:cubicBezTo>
                    <a:pt x="597" y="811"/>
                    <a:pt x="597" y="811"/>
                    <a:pt x="597" y="811"/>
                  </a:cubicBezTo>
                  <a:cubicBezTo>
                    <a:pt x="597" y="812"/>
                    <a:pt x="597" y="813"/>
                    <a:pt x="597" y="814"/>
                  </a:cubicBezTo>
                  <a:cubicBezTo>
                    <a:pt x="596" y="818"/>
                    <a:pt x="594" y="821"/>
                    <a:pt x="596" y="823"/>
                  </a:cubicBezTo>
                  <a:cubicBezTo>
                    <a:pt x="598" y="825"/>
                    <a:pt x="601" y="828"/>
                    <a:pt x="602" y="826"/>
                  </a:cubicBezTo>
                  <a:cubicBezTo>
                    <a:pt x="603" y="824"/>
                    <a:pt x="603" y="823"/>
                    <a:pt x="604" y="826"/>
                  </a:cubicBezTo>
                  <a:cubicBezTo>
                    <a:pt x="606" y="829"/>
                    <a:pt x="604" y="830"/>
                    <a:pt x="609" y="831"/>
                  </a:cubicBezTo>
                  <a:cubicBezTo>
                    <a:pt x="614" y="832"/>
                    <a:pt x="612" y="835"/>
                    <a:pt x="613" y="837"/>
                  </a:cubicBezTo>
                  <a:cubicBezTo>
                    <a:pt x="613" y="838"/>
                    <a:pt x="613" y="838"/>
                    <a:pt x="614" y="838"/>
                  </a:cubicBezTo>
                  <a:cubicBezTo>
                    <a:pt x="614" y="838"/>
                    <a:pt x="614" y="838"/>
                    <a:pt x="614" y="838"/>
                  </a:cubicBezTo>
                  <a:cubicBezTo>
                    <a:pt x="615" y="838"/>
                    <a:pt x="616" y="839"/>
                    <a:pt x="617" y="839"/>
                  </a:cubicBezTo>
                  <a:cubicBezTo>
                    <a:pt x="617" y="839"/>
                    <a:pt x="617" y="839"/>
                    <a:pt x="618" y="839"/>
                  </a:cubicBezTo>
                  <a:cubicBezTo>
                    <a:pt x="618" y="839"/>
                    <a:pt x="618" y="839"/>
                    <a:pt x="619" y="839"/>
                  </a:cubicBezTo>
                  <a:cubicBezTo>
                    <a:pt x="619" y="839"/>
                    <a:pt x="620" y="839"/>
                    <a:pt x="620" y="839"/>
                  </a:cubicBezTo>
                  <a:cubicBezTo>
                    <a:pt x="623" y="841"/>
                    <a:pt x="627" y="840"/>
                    <a:pt x="631" y="842"/>
                  </a:cubicBezTo>
                  <a:cubicBezTo>
                    <a:pt x="635" y="844"/>
                    <a:pt x="633" y="849"/>
                    <a:pt x="637" y="849"/>
                  </a:cubicBezTo>
                  <a:cubicBezTo>
                    <a:pt x="642" y="850"/>
                    <a:pt x="650" y="850"/>
                    <a:pt x="650" y="849"/>
                  </a:cubicBezTo>
                  <a:cubicBezTo>
                    <a:pt x="649" y="847"/>
                    <a:pt x="647" y="842"/>
                    <a:pt x="649" y="841"/>
                  </a:cubicBezTo>
                  <a:cubicBezTo>
                    <a:pt x="651" y="840"/>
                    <a:pt x="655" y="837"/>
                    <a:pt x="656" y="836"/>
                  </a:cubicBezTo>
                  <a:cubicBezTo>
                    <a:pt x="658" y="835"/>
                    <a:pt x="663" y="832"/>
                    <a:pt x="665" y="834"/>
                  </a:cubicBezTo>
                  <a:cubicBezTo>
                    <a:pt x="667" y="836"/>
                    <a:pt x="672" y="837"/>
                    <a:pt x="671" y="841"/>
                  </a:cubicBezTo>
                  <a:cubicBezTo>
                    <a:pt x="670" y="845"/>
                    <a:pt x="670" y="851"/>
                    <a:pt x="673" y="854"/>
                  </a:cubicBezTo>
                  <a:cubicBezTo>
                    <a:pt x="674" y="854"/>
                    <a:pt x="674" y="855"/>
                    <a:pt x="675" y="855"/>
                  </a:cubicBezTo>
                  <a:cubicBezTo>
                    <a:pt x="675" y="856"/>
                    <a:pt x="675" y="856"/>
                    <a:pt x="675" y="856"/>
                  </a:cubicBezTo>
                  <a:cubicBezTo>
                    <a:pt x="675" y="856"/>
                    <a:pt x="675" y="857"/>
                    <a:pt x="676" y="857"/>
                  </a:cubicBezTo>
                  <a:cubicBezTo>
                    <a:pt x="676" y="858"/>
                    <a:pt x="676" y="858"/>
                    <a:pt x="676" y="858"/>
                  </a:cubicBezTo>
                  <a:cubicBezTo>
                    <a:pt x="676" y="859"/>
                    <a:pt x="676" y="859"/>
                    <a:pt x="676" y="860"/>
                  </a:cubicBezTo>
                  <a:cubicBezTo>
                    <a:pt x="675" y="860"/>
                    <a:pt x="675" y="860"/>
                    <a:pt x="675" y="861"/>
                  </a:cubicBezTo>
                  <a:cubicBezTo>
                    <a:pt x="675" y="862"/>
                    <a:pt x="675" y="863"/>
                    <a:pt x="675" y="864"/>
                  </a:cubicBezTo>
                  <a:cubicBezTo>
                    <a:pt x="673" y="869"/>
                    <a:pt x="675" y="871"/>
                    <a:pt x="673" y="872"/>
                  </a:cubicBezTo>
                  <a:cubicBezTo>
                    <a:pt x="672" y="873"/>
                    <a:pt x="670" y="876"/>
                    <a:pt x="671" y="878"/>
                  </a:cubicBezTo>
                  <a:cubicBezTo>
                    <a:pt x="672" y="880"/>
                    <a:pt x="670" y="882"/>
                    <a:pt x="669" y="885"/>
                  </a:cubicBezTo>
                  <a:cubicBezTo>
                    <a:pt x="669" y="888"/>
                    <a:pt x="672" y="890"/>
                    <a:pt x="669" y="893"/>
                  </a:cubicBezTo>
                  <a:cubicBezTo>
                    <a:pt x="665" y="896"/>
                    <a:pt x="663" y="900"/>
                    <a:pt x="660" y="900"/>
                  </a:cubicBezTo>
                  <a:cubicBezTo>
                    <a:pt x="657" y="900"/>
                    <a:pt x="654" y="902"/>
                    <a:pt x="653" y="903"/>
                  </a:cubicBezTo>
                  <a:cubicBezTo>
                    <a:pt x="652" y="903"/>
                    <a:pt x="652" y="910"/>
                    <a:pt x="648" y="913"/>
                  </a:cubicBezTo>
                  <a:cubicBezTo>
                    <a:pt x="647" y="914"/>
                    <a:pt x="646" y="915"/>
                    <a:pt x="645" y="916"/>
                  </a:cubicBezTo>
                  <a:cubicBezTo>
                    <a:pt x="644" y="917"/>
                    <a:pt x="643" y="918"/>
                    <a:pt x="642" y="918"/>
                  </a:cubicBezTo>
                  <a:cubicBezTo>
                    <a:pt x="642" y="919"/>
                    <a:pt x="642" y="919"/>
                    <a:pt x="641" y="919"/>
                  </a:cubicBezTo>
                  <a:cubicBezTo>
                    <a:pt x="640" y="920"/>
                    <a:pt x="639" y="921"/>
                    <a:pt x="638" y="921"/>
                  </a:cubicBezTo>
                  <a:cubicBezTo>
                    <a:pt x="634" y="923"/>
                    <a:pt x="630" y="925"/>
                    <a:pt x="628" y="929"/>
                  </a:cubicBezTo>
                  <a:cubicBezTo>
                    <a:pt x="626" y="933"/>
                    <a:pt x="627" y="934"/>
                    <a:pt x="624" y="935"/>
                  </a:cubicBezTo>
                  <a:cubicBezTo>
                    <a:pt x="620" y="937"/>
                    <a:pt x="617" y="940"/>
                    <a:pt x="616" y="944"/>
                  </a:cubicBezTo>
                  <a:cubicBezTo>
                    <a:pt x="615" y="947"/>
                    <a:pt x="612" y="956"/>
                    <a:pt x="614" y="958"/>
                  </a:cubicBezTo>
                  <a:cubicBezTo>
                    <a:pt x="616" y="960"/>
                    <a:pt x="614" y="964"/>
                    <a:pt x="613" y="964"/>
                  </a:cubicBezTo>
                  <a:cubicBezTo>
                    <a:pt x="612" y="964"/>
                    <a:pt x="612" y="965"/>
                    <a:pt x="612" y="965"/>
                  </a:cubicBezTo>
                  <a:cubicBezTo>
                    <a:pt x="612" y="965"/>
                    <a:pt x="612" y="965"/>
                    <a:pt x="612" y="965"/>
                  </a:cubicBezTo>
                  <a:cubicBezTo>
                    <a:pt x="611" y="965"/>
                    <a:pt x="611" y="965"/>
                    <a:pt x="611" y="965"/>
                  </a:cubicBezTo>
                  <a:cubicBezTo>
                    <a:pt x="610" y="966"/>
                    <a:pt x="610" y="966"/>
                    <a:pt x="610" y="966"/>
                  </a:cubicBezTo>
                  <a:cubicBezTo>
                    <a:pt x="609" y="966"/>
                    <a:pt x="609" y="966"/>
                    <a:pt x="609" y="967"/>
                  </a:cubicBezTo>
                  <a:cubicBezTo>
                    <a:pt x="608" y="967"/>
                    <a:pt x="608" y="967"/>
                    <a:pt x="607" y="968"/>
                  </a:cubicBezTo>
                  <a:cubicBezTo>
                    <a:pt x="607" y="968"/>
                    <a:pt x="606" y="968"/>
                    <a:pt x="606" y="969"/>
                  </a:cubicBezTo>
                  <a:cubicBezTo>
                    <a:pt x="605" y="969"/>
                    <a:pt x="604" y="970"/>
                    <a:pt x="604" y="971"/>
                  </a:cubicBezTo>
                  <a:cubicBezTo>
                    <a:pt x="600" y="974"/>
                    <a:pt x="597" y="976"/>
                    <a:pt x="600" y="979"/>
                  </a:cubicBezTo>
                  <a:cubicBezTo>
                    <a:pt x="602" y="981"/>
                    <a:pt x="603" y="982"/>
                    <a:pt x="601" y="984"/>
                  </a:cubicBezTo>
                  <a:cubicBezTo>
                    <a:pt x="599" y="986"/>
                    <a:pt x="596" y="988"/>
                    <a:pt x="599" y="988"/>
                  </a:cubicBezTo>
                  <a:cubicBezTo>
                    <a:pt x="603" y="989"/>
                    <a:pt x="612" y="995"/>
                    <a:pt x="613" y="999"/>
                  </a:cubicBezTo>
                  <a:cubicBezTo>
                    <a:pt x="613" y="1002"/>
                    <a:pt x="611" y="1003"/>
                    <a:pt x="613" y="1007"/>
                  </a:cubicBezTo>
                  <a:cubicBezTo>
                    <a:pt x="615" y="1010"/>
                    <a:pt x="619" y="1015"/>
                    <a:pt x="619" y="1019"/>
                  </a:cubicBezTo>
                  <a:cubicBezTo>
                    <a:pt x="618" y="1022"/>
                    <a:pt x="625" y="1042"/>
                    <a:pt x="626" y="1047"/>
                  </a:cubicBezTo>
                  <a:cubicBezTo>
                    <a:pt x="627" y="1052"/>
                    <a:pt x="633" y="1056"/>
                    <a:pt x="632" y="1062"/>
                  </a:cubicBezTo>
                  <a:cubicBezTo>
                    <a:pt x="630" y="1069"/>
                    <a:pt x="629" y="1073"/>
                    <a:pt x="630" y="1079"/>
                  </a:cubicBezTo>
                  <a:cubicBezTo>
                    <a:pt x="631" y="1086"/>
                    <a:pt x="631" y="1095"/>
                    <a:pt x="634" y="1097"/>
                  </a:cubicBezTo>
                  <a:cubicBezTo>
                    <a:pt x="636" y="1098"/>
                    <a:pt x="641" y="1105"/>
                    <a:pt x="643" y="1108"/>
                  </a:cubicBezTo>
                  <a:cubicBezTo>
                    <a:pt x="644" y="1112"/>
                    <a:pt x="655" y="1118"/>
                    <a:pt x="658" y="1119"/>
                  </a:cubicBezTo>
                  <a:cubicBezTo>
                    <a:pt x="661" y="1120"/>
                    <a:pt x="671" y="1127"/>
                    <a:pt x="673" y="1130"/>
                  </a:cubicBezTo>
                  <a:cubicBezTo>
                    <a:pt x="675" y="1133"/>
                    <a:pt x="681" y="1136"/>
                    <a:pt x="682" y="1140"/>
                  </a:cubicBezTo>
                  <a:cubicBezTo>
                    <a:pt x="682" y="1141"/>
                    <a:pt x="682" y="1142"/>
                    <a:pt x="682" y="1144"/>
                  </a:cubicBezTo>
                  <a:cubicBezTo>
                    <a:pt x="683" y="1145"/>
                    <a:pt x="683" y="1146"/>
                    <a:pt x="683" y="1147"/>
                  </a:cubicBezTo>
                  <a:cubicBezTo>
                    <a:pt x="683" y="1147"/>
                    <a:pt x="683" y="1147"/>
                    <a:pt x="683" y="1147"/>
                  </a:cubicBezTo>
                  <a:cubicBezTo>
                    <a:pt x="683" y="1148"/>
                    <a:pt x="683" y="1149"/>
                    <a:pt x="683" y="1150"/>
                  </a:cubicBezTo>
                  <a:cubicBezTo>
                    <a:pt x="683" y="1151"/>
                    <a:pt x="683" y="1151"/>
                    <a:pt x="683" y="1151"/>
                  </a:cubicBezTo>
                  <a:cubicBezTo>
                    <a:pt x="683" y="1152"/>
                    <a:pt x="683" y="1153"/>
                    <a:pt x="682" y="1154"/>
                  </a:cubicBezTo>
                  <a:cubicBezTo>
                    <a:pt x="679" y="1158"/>
                    <a:pt x="677" y="1163"/>
                    <a:pt x="677" y="1167"/>
                  </a:cubicBezTo>
                  <a:cubicBezTo>
                    <a:pt x="677" y="1171"/>
                    <a:pt x="678" y="1172"/>
                    <a:pt x="676" y="1179"/>
                  </a:cubicBezTo>
                  <a:cubicBezTo>
                    <a:pt x="674" y="1185"/>
                    <a:pt x="671" y="1199"/>
                    <a:pt x="669" y="1200"/>
                  </a:cubicBezTo>
                  <a:cubicBezTo>
                    <a:pt x="666" y="1201"/>
                    <a:pt x="662" y="1204"/>
                    <a:pt x="662" y="1207"/>
                  </a:cubicBezTo>
                  <a:cubicBezTo>
                    <a:pt x="663" y="1210"/>
                    <a:pt x="663" y="1216"/>
                    <a:pt x="661" y="1222"/>
                  </a:cubicBezTo>
                  <a:cubicBezTo>
                    <a:pt x="658" y="1229"/>
                    <a:pt x="657" y="1234"/>
                    <a:pt x="655" y="1239"/>
                  </a:cubicBezTo>
                  <a:cubicBezTo>
                    <a:pt x="653" y="1243"/>
                    <a:pt x="649" y="1256"/>
                    <a:pt x="648" y="1259"/>
                  </a:cubicBezTo>
                  <a:cubicBezTo>
                    <a:pt x="646" y="1262"/>
                    <a:pt x="644" y="1274"/>
                    <a:pt x="642" y="1275"/>
                  </a:cubicBezTo>
                  <a:cubicBezTo>
                    <a:pt x="639" y="1277"/>
                    <a:pt x="633" y="1286"/>
                    <a:pt x="634" y="1290"/>
                  </a:cubicBezTo>
                  <a:cubicBezTo>
                    <a:pt x="636" y="1293"/>
                    <a:pt x="636" y="1293"/>
                    <a:pt x="633" y="1297"/>
                  </a:cubicBezTo>
                  <a:cubicBezTo>
                    <a:pt x="630" y="1302"/>
                    <a:pt x="628" y="1316"/>
                    <a:pt x="628" y="1322"/>
                  </a:cubicBezTo>
                  <a:cubicBezTo>
                    <a:pt x="629" y="1328"/>
                    <a:pt x="624" y="1340"/>
                    <a:pt x="622" y="1344"/>
                  </a:cubicBezTo>
                  <a:cubicBezTo>
                    <a:pt x="620" y="1349"/>
                    <a:pt x="617" y="1354"/>
                    <a:pt x="615" y="1357"/>
                  </a:cubicBezTo>
                  <a:cubicBezTo>
                    <a:pt x="613" y="1361"/>
                    <a:pt x="603" y="1379"/>
                    <a:pt x="599" y="1384"/>
                  </a:cubicBezTo>
                  <a:cubicBezTo>
                    <a:pt x="595" y="1390"/>
                    <a:pt x="592" y="1400"/>
                    <a:pt x="588" y="1405"/>
                  </a:cubicBezTo>
                  <a:cubicBezTo>
                    <a:pt x="584" y="1410"/>
                    <a:pt x="579" y="1413"/>
                    <a:pt x="581" y="1418"/>
                  </a:cubicBezTo>
                  <a:cubicBezTo>
                    <a:pt x="583" y="1423"/>
                    <a:pt x="584" y="1423"/>
                    <a:pt x="581" y="1429"/>
                  </a:cubicBezTo>
                  <a:cubicBezTo>
                    <a:pt x="579" y="1434"/>
                    <a:pt x="582" y="1433"/>
                    <a:pt x="580" y="1440"/>
                  </a:cubicBezTo>
                  <a:cubicBezTo>
                    <a:pt x="577" y="1447"/>
                    <a:pt x="576" y="1449"/>
                    <a:pt x="572" y="1456"/>
                  </a:cubicBezTo>
                  <a:cubicBezTo>
                    <a:pt x="569" y="1463"/>
                    <a:pt x="567" y="1470"/>
                    <a:pt x="566" y="1476"/>
                  </a:cubicBezTo>
                  <a:cubicBezTo>
                    <a:pt x="564" y="1482"/>
                    <a:pt x="564" y="1488"/>
                    <a:pt x="563" y="1489"/>
                  </a:cubicBezTo>
                  <a:cubicBezTo>
                    <a:pt x="561" y="1490"/>
                    <a:pt x="556" y="1498"/>
                    <a:pt x="556" y="1502"/>
                  </a:cubicBezTo>
                  <a:cubicBezTo>
                    <a:pt x="555" y="1506"/>
                    <a:pt x="554" y="1514"/>
                    <a:pt x="556" y="1514"/>
                  </a:cubicBezTo>
                  <a:cubicBezTo>
                    <a:pt x="558" y="1514"/>
                    <a:pt x="563" y="1504"/>
                    <a:pt x="564" y="1502"/>
                  </a:cubicBezTo>
                  <a:cubicBezTo>
                    <a:pt x="565" y="1500"/>
                    <a:pt x="571" y="1496"/>
                    <a:pt x="570" y="1493"/>
                  </a:cubicBezTo>
                  <a:cubicBezTo>
                    <a:pt x="570" y="1489"/>
                    <a:pt x="570" y="1485"/>
                    <a:pt x="571" y="1487"/>
                  </a:cubicBezTo>
                  <a:cubicBezTo>
                    <a:pt x="572" y="1489"/>
                    <a:pt x="576" y="1483"/>
                    <a:pt x="574" y="1490"/>
                  </a:cubicBezTo>
                  <a:cubicBezTo>
                    <a:pt x="573" y="1496"/>
                    <a:pt x="574" y="1496"/>
                    <a:pt x="571" y="1503"/>
                  </a:cubicBezTo>
                  <a:cubicBezTo>
                    <a:pt x="568" y="1511"/>
                    <a:pt x="567" y="1521"/>
                    <a:pt x="566" y="1522"/>
                  </a:cubicBezTo>
                  <a:cubicBezTo>
                    <a:pt x="565" y="1523"/>
                    <a:pt x="561" y="1526"/>
                    <a:pt x="561" y="1528"/>
                  </a:cubicBezTo>
                  <a:cubicBezTo>
                    <a:pt x="561" y="1530"/>
                    <a:pt x="564" y="1536"/>
                    <a:pt x="563" y="1537"/>
                  </a:cubicBezTo>
                  <a:cubicBezTo>
                    <a:pt x="563" y="1538"/>
                    <a:pt x="560" y="1545"/>
                    <a:pt x="558" y="1545"/>
                  </a:cubicBezTo>
                  <a:cubicBezTo>
                    <a:pt x="556" y="1545"/>
                    <a:pt x="552" y="1548"/>
                    <a:pt x="554" y="1551"/>
                  </a:cubicBezTo>
                  <a:cubicBezTo>
                    <a:pt x="557" y="1554"/>
                    <a:pt x="557" y="1555"/>
                    <a:pt x="554" y="1557"/>
                  </a:cubicBezTo>
                  <a:cubicBezTo>
                    <a:pt x="551" y="1558"/>
                    <a:pt x="548" y="1566"/>
                    <a:pt x="548" y="1566"/>
                  </a:cubicBezTo>
                  <a:cubicBezTo>
                    <a:pt x="548" y="1566"/>
                    <a:pt x="545" y="1573"/>
                    <a:pt x="543" y="1570"/>
                  </a:cubicBezTo>
                  <a:cubicBezTo>
                    <a:pt x="541" y="1567"/>
                    <a:pt x="539" y="1570"/>
                    <a:pt x="538" y="1567"/>
                  </a:cubicBezTo>
                  <a:cubicBezTo>
                    <a:pt x="537" y="1564"/>
                    <a:pt x="534" y="1561"/>
                    <a:pt x="531" y="1564"/>
                  </a:cubicBezTo>
                  <a:cubicBezTo>
                    <a:pt x="528" y="1567"/>
                    <a:pt x="530" y="1571"/>
                    <a:pt x="528" y="1573"/>
                  </a:cubicBezTo>
                  <a:cubicBezTo>
                    <a:pt x="525" y="1574"/>
                    <a:pt x="518" y="1592"/>
                    <a:pt x="521" y="1588"/>
                  </a:cubicBezTo>
                  <a:cubicBezTo>
                    <a:pt x="525" y="1584"/>
                    <a:pt x="528" y="1583"/>
                    <a:pt x="528" y="1586"/>
                  </a:cubicBezTo>
                  <a:cubicBezTo>
                    <a:pt x="528" y="1589"/>
                    <a:pt x="528" y="1595"/>
                    <a:pt x="528" y="1598"/>
                  </a:cubicBezTo>
                  <a:cubicBezTo>
                    <a:pt x="528" y="1601"/>
                    <a:pt x="528" y="1606"/>
                    <a:pt x="530" y="1607"/>
                  </a:cubicBezTo>
                  <a:cubicBezTo>
                    <a:pt x="532" y="1607"/>
                    <a:pt x="540" y="1608"/>
                    <a:pt x="538" y="1610"/>
                  </a:cubicBezTo>
                  <a:cubicBezTo>
                    <a:pt x="536" y="1612"/>
                    <a:pt x="532" y="1609"/>
                    <a:pt x="528" y="1611"/>
                  </a:cubicBezTo>
                  <a:cubicBezTo>
                    <a:pt x="523" y="1613"/>
                    <a:pt x="526" y="1618"/>
                    <a:pt x="526" y="1621"/>
                  </a:cubicBezTo>
                  <a:cubicBezTo>
                    <a:pt x="527" y="1623"/>
                    <a:pt x="523" y="1627"/>
                    <a:pt x="522" y="1629"/>
                  </a:cubicBezTo>
                  <a:cubicBezTo>
                    <a:pt x="520" y="1631"/>
                    <a:pt x="519" y="1637"/>
                    <a:pt x="521" y="1639"/>
                  </a:cubicBezTo>
                  <a:cubicBezTo>
                    <a:pt x="523" y="1640"/>
                    <a:pt x="525" y="1643"/>
                    <a:pt x="520" y="1645"/>
                  </a:cubicBezTo>
                  <a:cubicBezTo>
                    <a:pt x="515" y="1646"/>
                    <a:pt x="517" y="1650"/>
                    <a:pt x="518" y="1654"/>
                  </a:cubicBezTo>
                  <a:cubicBezTo>
                    <a:pt x="519" y="1658"/>
                    <a:pt x="519" y="1662"/>
                    <a:pt x="515" y="1663"/>
                  </a:cubicBezTo>
                  <a:cubicBezTo>
                    <a:pt x="511" y="1663"/>
                    <a:pt x="515" y="1673"/>
                    <a:pt x="513" y="1674"/>
                  </a:cubicBezTo>
                  <a:cubicBezTo>
                    <a:pt x="511" y="1675"/>
                    <a:pt x="510" y="1678"/>
                    <a:pt x="512" y="1682"/>
                  </a:cubicBezTo>
                  <a:cubicBezTo>
                    <a:pt x="513" y="1685"/>
                    <a:pt x="515" y="1687"/>
                    <a:pt x="511" y="1690"/>
                  </a:cubicBezTo>
                  <a:cubicBezTo>
                    <a:pt x="507" y="1693"/>
                    <a:pt x="510" y="1699"/>
                    <a:pt x="507" y="1701"/>
                  </a:cubicBezTo>
                  <a:cubicBezTo>
                    <a:pt x="504" y="1702"/>
                    <a:pt x="508" y="1703"/>
                    <a:pt x="506" y="1707"/>
                  </a:cubicBezTo>
                  <a:cubicBezTo>
                    <a:pt x="503" y="1710"/>
                    <a:pt x="505" y="1720"/>
                    <a:pt x="507" y="1717"/>
                  </a:cubicBezTo>
                  <a:cubicBezTo>
                    <a:pt x="509" y="1714"/>
                    <a:pt x="513" y="1708"/>
                    <a:pt x="515" y="1706"/>
                  </a:cubicBezTo>
                  <a:cubicBezTo>
                    <a:pt x="517" y="1705"/>
                    <a:pt x="512" y="1714"/>
                    <a:pt x="511" y="1717"/>
                  </a:cubicBezTo>
                  <a:cubicBezTo>
                    <a:pt x="510" y="1720"/>
                    <a:pt x="506" y="1726"/>
                    <a:pt x="509" y="1728"/>
                  </a:cubicBezTo>
                  <a:cubicBezTo>
                    <a:pt x="512" y="1730"/>
                    <a:pt x="519" y="1726"/>
                    <a:pt x="515" y="1730"/>
                  </a:cubicBezTo>
                  <a:cubicBezTo>
                    <a:pt x="512" y="1734"/>
                    <a:pt x="520" y="1729"/>
                    <a:pt x="523" y="1726"/>
                  </a:cubicBezTo>
                  <a:cubicBezTo>
                    <a:pt x="527" y="1722"/>
                    <a:pt x="536" y="1716"/>
                    <a:pt x="537" y="1719"/>
                  </a:cubicBezTo>
                  <a:cubicBezTo>
                    <a:pt x="538" y="1721"/>
                    <a:pt x="531" y="1728"/>
                    <a:pt x="536" y="1727"/>
                  </a:cubicBezTo>
                  <a:cubicBezTo>
                    <a:pt x="542" y="1726"/>
                    <a:pt x="543" y="1727"/>
                    <a:pt x="546" y="1722"/>
                  </a:cubicBezTo>
                  <a:cubicBezTo>
                    <a:pt x="549" y="1717"/>
                    <a:pt x="551" y="1716"/>
                    <a:pt x="556" y="1714"/>
                  </a:cubicBezTo>
                  <a:cubicBezTo>
                    <a:pt x="561" y="1712"/>
                    <a:pt x="566" y="1711"/>
                    <a:pt x="567" y="1708"/>
                  </a:cubicBezTo>
                  <a:cubicBezTo>
                    <a:pt x="568" y="1708"/>
                    <a:pt x="568" y="1707"/>
                    <a:pt x="569" y="1706"/>
                  </a:cubicBezTo>
                  <a:cubicBezTo>
                    <a:pt x="569" y="1706"/>
                    <a:pt x="569" y="1706"/>
                    <a:pt x="569" y="1706"/>
                  </a:cubicBezTo>
                  <a:cubicBezTo>
                    <a:pt x="570" y="1706"/>
                    <a:pt x="570" y="1706"/>
                    <a:pt x="571" y="1706"/>
                  </a:cubicBezTo>
                  <a:cubicBezTo>
                    <a:pt x="571" y="1706"/>
                    <a:pt x="571" y="1706"/>
                    <a:pt x="571" y="1706"/>
                  </a:cubicBezTo>
                  <a:cubicBezTo>
                    <a:pt x="572" y="1706"/>
                    <a:pt x="572" y="1706"/>
                    <a:pt x="573" y="1707"/>
                  </a:cubicBezTo>
                  <a:cubicBezTo>
                    <a:pt x="574" y="1707"/>
                    <a:pt x="574" y="1708"/>
                    <a:pt x="574" y="1708"/>
                  </a:cubicBezTo>
                  <a:cubicBezTo>
                    <a:pt x="575" y="1708"/>
                    <a:pt x="575" y="1708"/>
                    <a:pt x="575" y="1708"/>
                  </a:cubicBezTo>
                  <a:cubicBezTo>
                    <a:pt x="575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6" y="1709"/>
                    <a:pt x="576" y="1709"/>
                    <a:pt x="576" y="1709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7" y="1710"/>
                    <a:pt x="577" y="1710"/>
                    <a:pt x="577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10"/>
                    <a:pt x="578" y="1710"/>
                  </a:cubicBezTo>
                  <a:cubicBezTo>
                    <a:pt x="578" y="1710"/>
                    <a:pt x="578" y="1709"/>
                    <a:pt x="578" y="1709"/>
                  </a:cubicBezTo>
                  <a:cubicBezTo>
                    <a:pt x="578" y="1709"/>
                    <a:pt x="578" y="1709"/>
                    <a:pt x="578" y="1709"/>
                  </a:cubicBezTo>
                  <a:cubicBezTo>
                    <a:pt x="578" y="1708"/>
                    <a:pt x="578" y="1707"/>
                    <a:pt x="578" y="1707"/>
                  </a:cubicBezTo>
                  <a:cubicBezTo>
                    <a:pt x="577" y="1700"/>
                    <a:pt x="576" y="1696"/>
                    <a:pt x="577" y="1692"/>
                  </a:cubicBezTo>
                  <a:cubicBezTo>
                    <a:pt x="578" y="1688"/>
                    <a:pt x="575" y="1680"/>
                    <a:pt x="577" y="1677"/>
                  </a:cubicBezTo>
                  <a:cubicBezTo>
                    <a:pt x="579" y="1675"/>
                    <a:pt x="584" y="1678"/>
                    <a:pt x="584" y="1673"/>
                  </a:cubicBezTo>
                  <a:cubicBezTo>
                    <a:pt x="584" y="1668"/>
                    <a:pt x="581" y="1667"/>
                    <a:pt x="584" y="1665"/>
                  </a:cubicBezTo>
                  <a:cubicBezTo>
                    <a:pt x="586" y="1663"/>
                    <a:pt x="585" y="1669"/>
                    <a:pt x="590" y="1667"/>
                  </a:cubicBezTo>
                  <a:cubicBezTo>
                    <a:pt x="594" y="1665"/>
                    <a:pt x="594" y="1662"/>
                    <a:pt x="597" y="1660"/>
                  </a:cubicBezTo>
                  <a:cubicBezTo>
                    <a:pt x="600" y="1657"/>
                    <a:pt x="607" y="1647"/>
                    <a:pt x="606" y="1641"/>
                  </a:cubicBezTo>
                  <a:cubicBezTo>
                    <a:pt x="606" y="1634"/>
                    <a:pt x="616" y="1623"/>
                    <a:pt x="621" y="1621"/>
                  </a:cubicBezTo>
                  <a:cubicBezTo>
                    <a:pt x="626" y="1620"/>
                    <a:pt x="630" y="1616"/>
                    <a:pt x="632" y="1614"/>
                  </a:cubicBezTo>
                  <a:cubicBezTo>
                    <a:pt x="634" y="1612"/>
                    <a:pt x="641" y="1596"/>
                    <a:pt x="638" y="1593"/>
                  </a:cubicBezTo>
                  <a:cubicBezTo>
                    <a:pt x="635" y="1590"/>
                    <a:pt x="632" y="1590"/>
                    <a:pt x="628" y="1587"/>
                  </a:cubicBezTo>
                  <a:cubicBezTo>
                    <a:pt x="624" y="1584"/>
                    <a:pt x="619" y="1573"/>
                    <a:pt x="621" y="1570"/>
                  </a:cubicBezTo>
                  <a:cubicBezTo>
                    <a:pt x="624" y="1566"/>
                    <a:pt x="626" y="1562"/>
                    <a:pt x="631" y="1557"/>
                  </a:cubicBezTo>
                  <a:cubicBezTo>
                    <a:pt x="635" y="1552"/>
                    <a:pt x="647" y="1548"/>
                    <a:pt x="649" y="1548"/>
                  </a:cubicBezTo>
                  <a:cubicBezTo>
                    <a:pt x="651" y="1548"/>
                    <a:pt x="652" y="1545"/>
                    <a:pt x="654" y="1542"/>
                  </a:cubicBezTo>
                  <a:cubicBezTo>
                    <a:pt x="656" y="1540"/>
                    <a:pt x="659" y="1538"/>
                    <a:pt x="660" y="1536"/>
                  </a:cubicBezTo>
                  <a:cubicBezTo>
                    <a:pt x="660" y="1534"/>
                    <a:pt x="663" y="1521"/>
                    <a:pt x="665" y="1518"/>
                  </a:cubicBezTo>
                  <a:cubicBezTo>
                    <a:pt x="667" y="1515"/>
                    <a:pt x="678" y="1508"/>
                    <a:pt x="676" y="1507"/>
                  </a:cubicBezTo>
                  <a:cubicBezTo>
                    <a:pt x="674" y="1506"/>
                    <a:pt x="670" y="1505"/>
                    <a:pt x="672" y="1503"/>
                  </a:cubicBezTo>
                  <a:cubicBezTo>
                    <a:pt x="674" y="1501"/>
                    <a:pt x="680" y="1496"/>
                    <a:pt x="678" y="1495"/>
                  </a:cubicBezTo>
                  <a:cubicBezTo>
                    <a:pt x="677" y="1493"/>
                    <a:pt x="673" y="1484"/>
                    <a:pt x="673" y="1478"/>
                  </a:cubicBezTo>
                  <a:cubicBezTo>
                    <a:pt x="674" y="1473"/>
                    <a:pt x="676" y="1468"/>
                    <a:pt x="680" y="1471"/>
                  </a:cubicBezTo>
                  <a:cubicBezTo>
                    <a:pt x="684" y="1473"/>
                    <a:pt x="690" y="1477"/>
                    <a:pt x="696" y="1476"/>
                  </a:cubicBezTo>
                  <a:cubicBezTo>
                    <a:pt x="702" y="1476"/>
                    <a:pt x="705" y="1476"/>
                    <a:pt x="709" y="1472"/>
                  </a:cubicBezTo>
                  <a:cubicBezTo>
                    <a:pt x="713" y="1468"/>
                    <a:pt x="712" y="1460"/>
                    <a:pt x="713" y="1457"/>
                  </a:cubicBezTo>
                  <a:cubicBezTo>
                    <a:pt x="715" y="1453"/>
                    <a:pt x="715" y="1442"/>
                    <a:pt x="718" y="1440"/>
                  </a:cubicBezTo>
                  <a:cubicBezTo>
                    <a:pt x="722" y="1438"/>
                    <a:pt x="723" y="1437"/>
                    <a:pt x="729" y="1437"/>
                  </a:cubicBezTo>
                  <a:cubicBezTo>
                    <a:pt x="736" y="1437"/>
                    <a:pt x="744" y="1436"/>
                    <a:pt x="750" y="1435"/>
                  </a:cubicBezTo>
                  <a:cubicBezTo>
                    <a:pt x="757" y="1433"/>
                    <a:pt x="776" y="1427"/>
                    <a:pt x="781" y="1419"/>
                  </a:cubicBezTo>
                  <a:cubicBezTo>
                    <a:pt x="787" y="1411"/>
                    <a:pt x="792" y="1405"/>
                    <a:pt x="793" y="1400"/>
                  </a:cubicBezTo>
                  <a:cubicBezTo>
                    <a:pt x="793" y="1395"/>
                    <a:pt x="792" y="1393"/>
                    <a:pt x="790" y="1393"/>
                  </a:cubicBezTo>
                  <a:cubicBezTo>
                    <a:pt x="787" y="1392"/>
                    <a:pt x="785" y="1390"/>
                    <a:pt x="787" y="1387"/>
                  </a:cubicBezTo>
                  <a:cubicBezTo>
                    <a:pt x="789" y="1384"/>
                    <a:pt x="794" y="1380"/>
                    <a:pt x="791" y="1377"/>
                  </a:cubicBezTo>
                  <a:cubicBezTo>
                    <a:pt x="789" y="1374"/>
                    <a:pt x="781" y="1365"/>
                    <a:pt x="779" y="1363"/>
                  </a:cubicBezTo>
                  <a:cubicBezTo>
                    <a:pt x="777" y="1361"/>
                    <a:pt x="775" y="1356"/>
                    <a:pt x="778" y="1356"/>
                  </a:cubicBezTo>
                  <a:cubicBezTo>
                    <a:pt x="778" y="1356"/>
                    <a:pt x="779" y="1356"/>
                    <a:pt x="780" y="1357"/>
                  </a:cubicBezTo>
                  <a:cubicBezTo>
                    <a:pt x="780" y="1357"/>
                    <a:pt x="780" y="1357"/>
                    <a:pt x="781" y="1357"/>
                  </a:cubicBezTo>
                  <a:cubicBezTo>
                    <a:pt x="781" y="1357"/>
                    <a:pt x="782" y="1357"/>
                    <a:pt x="782" y="1358"/>
                  </a:cubicBezTo>
                  <a:cubicBezTo>
                    <a:pt x="783" y="1358"/>
                    <a:pt x="783" y="1358"/>
                    <a:pt x="784" y="1359"/>
                  </a:cubicBezTo>
                  <a:cubicBezTo>
                    <a:pt x="784" y="1359"/>
                    <a:pt x="785" y="1359"/>
                    <a:pt x="785" y="1360"/>
                  </a:cubicBezTo>
                  <a:cubicBezTo>
                    <a:pt x="786" y="1360"/>
                    <a:pt x="786" y="1360"/>
                    <a:pt x="786" y="1360"/>
                  </a:cubicBezTo>
                  <a:cubicBezTo>
                    <a:pt x="787" y="1361"/>
                    <a:pt x="787" y="1361"/>
                    <a:pt x="788" y="1361"/>
                  </a:cubicBezTo>
                  <a:cubicBezTo>
                    <a:pt x="789" y="1363"/>
                    <a:pt x="795" y="1362"/>
                    <a:pt x="797" y="1363"/>
                  </a:cubicBezTo>
                  <a:cubicBezTo>
                    <a:pt x="798" y="1365"/>
                    <a:pt x="800" y="1369"/>
                    <a:pt x="806" y="1369"/>
                  </a:cubicBezTo>
                  <a:cubicBezTo>
                    <a:pt x="812" y="1368"/>
                    <a:pt x="826" y="1367"/>
                    <a:pt x="830" y="1365"/>
                  </a:cubicBezTo>
                  <a:cubicBezTo>
                    <a:pt x="833" y="1362"/>
                    <a:pt x="839" y="1357"/>
                    <a:pt x="843" y="1351"/>
                  </a:cubicBezTo>
                  <a:cubicBezTo>
                    <a:pt x="844" y="1350"/>
                    <a:pt x="845" y="1349"/>
                    <a:pt x="846" y="1347"/>
                  </a:cubicBezTo>
                  <a:cubicBezTo>
                    <a:pt x="846" y="1347"/>
                    <a:pt x="847" y="1346"/>
                    <a:pt x="847" y="1346"/>
                  </a:cubicBezTo>
                  <a:cubicBezTo>
                    <a:pt x="848" y="1345"/>
                    <a:pt x="848" y="1344"/>
                    <a:pt x="849" y="1343"/>
                  </a:cubicBezTo>
                  <a:cubicBezTo>
                    <a:pt x="849" y="1342"/>
                    <a:pt x="849" y="1342"/>
                    <a:pt x="850" y="1341"/>
                  </a:cubicBezTo>
                  <a:cubicBezTo>
                    <a:pt x="850" y="1340"/>
                    <a:pt x="851" y="1339"/>
                    <a:pt x="851" y="1338"/>
                  </a:cubicBezTo>
                  <a:cubicBezTo>
                    <a:pt x="851" y="1338"/>
                    <a:pt x="851" y="1338"/>
                    <a:pt x="851" y="1338"/>
                  </a:cubicBezTo>
                  <a:cubicBezTo>
                    <a:pt x="851" y="1338"/>
                    <a:pt x="852" y="1338"/>
                    <a:pt x="852" y="1337"/>
                  </a:cubicBezTo>
                  <a:cubicBezTo>
                    <a:pt x="852" y="1336"/>
                    <a:pt x="852" y="1335"/>
                    <a:pt x="853" y="1335"/>
                  </a:cubicBezTo>
                  <a:cubicBezTo>
                    <a:pt x="853" y="1333"/>
                    <a:pt x="856" y="1330"/>
                    <a:pt x="859" y="1328"/>
                  </a:cubicBezTo>
                  <a:cubicBezTo>
                    <a:pt x="861" y="1325"/>
                    <a:pt x="866" y="1324"/>
                    <a:pt x="867" y="1317"/>
                  </a:cubicBezTo>
                  <a:cubicBezTo>
                    <a:pt x="867" y="1311"/>
                    <a:pt x="870" y="1304"/>
                    <a:pt x="872" y="1302"/>
                  </a:cubicBezTo>
                  <a:cubicBezTo>
                    <a:pt x="875" y="1299"/>
                    <a:pt x="880" y="1298"/>
                    <a:pt x="879" y="1300"/>
                  </a:cubicBezTo>
                  <a:cubicBezTo>
                    <a:pt x="878" y="1303"/>
                    <a:pt x="870" y="1313"/>
                    <a:pt x="873" y="1312"/>
                  </a:cubicBezTo>
                  <a:cubicBezTo>
                    <a:pt x="876" y="1310"/>
                    <a:pt x="884" y="1303"/>
                    <a:pt x="888" y="1299"/>
                  </a:cubicBezTo>
                  <a:cubicBezTo>
                    <a:pt x="893" y="1295"/>
                    <a:pt x="898" y="1278"/>
                    <a:pt x="903" y="1276"/>
                  </a:cubicBezTo>
                  <a:cubicBezTo>
                    <a:pt x="907" y="1274"/>
                    <a:pt x="910" y="1274"/>
                    <a:pt x="912" y="1271"/>
                  </a:cubicBezTo>
                  <a:cubicBezTo>
                    <a:pt x="915" y="1267"/>
                    <a:pt x="913" y="1263"/>
                    <a:pt x="915" y="1259"/>
                  </a:cubicBezTo>
                  <a:cubicBezTo>
                    <a:pt x="918" y="1255"/>
                    <a:pt x="913" y="1251"/>
                    <a:pt x="916" y="1247"/>
                  </a:cubicBezTo>
                  <a:cubicBezTo>
                    <a:pt x="918" y="1243"/>
                    <a:pt x="916" y="1237"/>
                    <a:pt x="921" y="1232"/>
                  </a:cubicBezTo>
                  <a:cubicBezTo>
                    <a:pt x="925" y="1226"/>
                    <a:pt x="938" y="1215"/>
                    <a:pt x="944" y="1212"/>
                  </a:cubicBezTo>
                  <a:cubicBezTo>
                    <a:pt x="951" y="1210"/>
                    <a:pt x="952" y="1207"/>
                    <a:pt x="957" y="1206"/>
                  </a:cubicBezTo>
                  <a:cubicBezTo>
                    <a:pt x="962" y="1204"/>
                    <a:pt x="964" y="1200"/>
                    <a:pt x="971" y="1197"/>
                  </a:cubicBezTo>
                  <a:cubicBezTo>
                    <a:pt x="977" y="1194"/>
                    <a:pt x="992" y="1195"/>
                    <a:pt x="999" y="1194"/>
                  </a:cubicBezTo>
                  <a:cubicBezTo>
                    <a:pt x="1007" y="1192"/>
                    <a:pt x="1013" y="1184"/>
                    <a:pt x="1014" y="1182"/>
                  </a:cubicBezTo>
                  <a:cubicBezTo>
                    <a:pt x="1016" y="1180"/>
                    <a:pt x="1025" y="1163"/>
                    <a:pt x="1029" y="1159"/>
                  </a:cubicBezTo>
                  <a:cubicBezTo>
                    <a:pt x="1034" y="1155"/>
                    <a:pt x="1038" y="1144"/>
                    <a:pt x="1040" y="1137"/>
                  </a:cubicBezTo>
                  <a:cubicBezTo>
                    <a:pt x="1042" y="1130"/>
                    <a:pt x="1048" y="1118"/>
                    <a:pt x="1048" y="1115"/>
                  </a:cubicBezTo>
                  <a:cubicBezTo>
                    <a:pt x="1049" y="1111"/>
                    <a:pt x="1051" y="1112"/>
                    <a:pt x="1053" y="1103"/>
                  </a:cubicBezTo>
                  <a:cubicBezTo>
                    <a:pt x="1054" y="1093"/>
                    <a:pt x="1054" y="1077"/>
                    <a:pt x="1059" y="1074"/>
                  </a:cubicBezTo>
                  <a:cubicBezTo>
                    <a:pt x="1063" y="1072"/>
                    <a:pt x="1065" y="1070"/>
                    <a:pt x="1070" y="1065"/>
                  </a:cubicBezTo>
                  <a:cubicBezTo>
                    <a:pt x="1074" y="1059"/>
                    <a:pt x="1084" y="1044"/>
                    <a:pt x="1092" y="1038"/>
                  </a:cubicBezTo>
                  <a:cubicBezTo>
                    <a:pt x="1100" y="1033"/>
                    <a:pt x="1112" y="1020"/>
                    <a:pt x="1113" y="1012"/>
                  </a:cubicBezTo>
                  <a:cubicBezTo>
                    <a:pt x="1114" y="1005"/>
                    <a:pt x="1115" y="998"/>
                    <a:pt x="1113" y="993"/>
                  </a:cubicBezTo>
                  <a:cubicBezTo>
                    <a:pt x="1112" y="989"/>
                    <a:pt x="1114" y="986"/>
                    <a:pt x="1111" y="98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29" name="Freeform 59"/>
            <p:cNvSpPr>
              <a:spLocks noChangeArrowheads="1"/>
            </p:cNvSpPr>
            <p:nvPr/>
          </p:nvSpPr>
          <p:spPr bwMode="auto">
            <a:xfrm>
              <a:off x="2746578" y="4084025"/>
              <a:ext cx="114934" cy="91594"/>
            </a:xfrm>
            <a:custGeom>
              <a:avLst/>
              <a:gdLst>
                <a:gd name="T0" fmla="*/ 143973011 w 77"/>
                <a:gd name="T1" fmla="*/ 113630675 h 66"/>
                <a:gd name="T2" fmla="*/ 108952672 w 77"/>
                <a:gd name="T3" fmla="*/ 86667335 h 66"/>
                <a:gd name="T4" fmla="*/ 89497372 w 77"/>
                <a:gd name="T5" fmla="*/ 50074161 h 66"/>
                <a:gd name="T6" fmla="*/ 83659951 w 77"/>
                <a:gd name="T7" fmla="*/ 34666936 h 66"/>
                <a:gd name="T8" fmla="*/ 91443201 w 77"/>
                <a:gd name="T9" fmla="*/ 15407219 h 66"/>
                <a:gd name="T10" fmla="*/ 87551565 w 77"/>
                <a:gd name="T11" fmla="*/ 5777361 h 66"/>
                <a:gd name="T12" fmla="*/ 87551565 w 77"/>
                <a:gd name="T13" fmla="*/ 3852499 h 66"/>
                <a:gd name="T14" fmla="*/ 85605758 w 77"/>
                <a:gd name="T15" fmla="*/ 1926249 h 66"/>
                <a:gd name="T16" fmla="*/ 85605758 w 77"/>
                <a:gd name="T17" fmla="*/ 1926249 h 66"/>
                <a:gd name="T18" fmla="*/ 83659951 w 77"/>
                <a:gd name="T19" fmla="*/ 0 h 66"/>
                <a:gd name="T20" fmla="*/ 81714145 w 77"/>
                <a:gd name="T21" fmla="*/ 0 h 66"/>
                <a:gd name="T22" fmla="*/ 79769733 w 77"/>
                <a:gd name="T23" fmla="*/ 3852499 h 66"/>
                <a:gd name="T24" fmla="*/ 68096286 w 77"/>
                <a:gd name="T25" fmla="*/ 13482358 h 66"/>
                <a:gd name="T26" fmla="*/ 64204673 w 77"/>
                <a:gd name="T27" fmla="*/ 5777361 h 66"/>
                <a:gd name="T28" fmla="*/ 52531227 w 77"/>
                <a:gd name="T29" fmla="*/ 15407219 h 66"/>
                <a:gd name="T30" fmla="*/ 46693806 w 77"/>
                <a:gd name="T31" fmla="*/ 26963329 h 66"/>
                <a:gd name="T32" fmla="*/ 58367252 w 77"/>
                <a:gd name="T33" fmla="*/ 34666936 h 66"/>
                <a:gd name="T34" fmla="*/ 60313059 w 77"/>
                <a:gd name="T35" fmla="*/ 50074161 h 66"/>
                <a:gd name="T36" fmla="*/ 38911963 w 77"/>
                <a:gd name="T37" fmla="*/ 63556514 h 66"/>
                <a:gd name="T38" fmla="*/ 36966156 w 77"/>
                <a:gd name="T39" fmla="*/ 77038867 h 66"/>
                <a:gd name="T40" fmla="*/ 48639613 w 77"/>
                <a:gd name="T41" fmla="*/ 94372351 h 66"/>
                <a:gd name="T42" fmla="*/ 31130130 w 77"/>
                <a:gd name="T43" fmla="*/ 92446102 h 66"/>
                <a:gd name="T44" fmla="*/ 23346903 w 77"/>
                <a:gd name="T45" fmla="*/ 98223461 h 66"/>
                <a:gd name="T46" fmla="*/ 9727642 w 77"/>
                <a:gd name="T47" fmla="*/ 94372351 h 66"/>
                <a:gd name="T48" fmla="*/ 5837423 w 77"/>
                <a:gd name="T49" fmla="*/ 113630675 h 66"/>
                <a:gd name="T50" fmla="*/ 27238517 w 77"/>
                <a:gd name="T51" fmla="*/ 115556923 h 66"/>
                <a:gd name="T52" fmla="*/ 54477034 w 77"/>
                <a:gd name="T53" fmla="*/ 121335669 h 66"/>
                <a:gd name="T54" fmla="*/ 73932312 w 77"/>
                <a:gd name="T55" fmla="*/ 119409421 h 66"/>
                <a:gd name="T56" fmla="*/ 75878119 w 77"/>
                <a:gd name="T57" fmla="*/ 119409421 h 66"/>
                <a:gd name="T58" fmla="*/ 79769733 w 77"/>
                <a:gd name="T59" fmla="*/ 117483172 h 66"/>
                <a:gd name="T60" fmla="*/ 81714145 w 77"/>
                <a:gd name="T61" fmla="*/ 117483172 h 66"/>
                <a:gd name="T62" fmla="*/ 85605758 w 77"/>
                <a:gd name="T63" fmla="*/ 117483172 h 66"/>
                <a:gd name="T64" fmla="*/ 87551565 w 77"/>
                <a:gd name="T65" fmla="*/ 117483172 h 66"/>
                <a:gd name="T66" fmla="*/ 89497372 w 77"/>
                <a:gd name="T67" fmla="*/ 117483172 h 66"/>
                <a:gd name="T68" fmla="*/ 91443201 w 77"/>
                <a:gd name="T69" fmla="*/ 119409421 h 66"/>
                <a:gd name="T70" fmla="*/ 95333419 w 77"/>
                <a:gd name="T71" fmla="*/ 119409421 h 66"/>
                <a:gd name="T72" fmla="*/ 116735900 w 77"/>
                <a:gd name="T73" fmla="*/ 127113028 h 66"/>
                <a:gd name="T74" fmla="*/ 134245371 w 77"/>
                <a:gd name="T75" fmla="*/ 119409421 h 66"/>
                <a:gd name="T76" fmla="*/ 143973011 w 77"/>
                <a:gd name="T77" fmla="*/ 113630675 h 6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7"/>
                <a:gd name="T118" fmla="*/ 0 h 66"/>
                <a:gd name="T119" fmla="*/ 77 w 77"/>
                <a:gd name="T120" fmla="*/ 66 h 6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7" h="66">
                  <a:moveTo>
                    <a:pt x="74" y="59"/>
                  </a:moveTo>
                  <a:cubicBezTo>
                    <a:pt x="69" y="56"/>
                    <a:pt x="57" y="49"/>
                    <a:pt x="56" y="45"/>
                  </a:cubicBezTo>
                  <a:cubicBezTo>
                    <a:pt x="55" y="40"/>
                    <a:pt x="47" y="30"/>
                    <a:pt x="46" y="26"/>
                  </a:cubicBezTo>
                  <a:cubicBezTo>
                    <a:pt x="46" y="23"/>
                    <a:pt x="41" y="22"/>
                    <a:pt x="43" y="18"/>
                  </a:cubicBezTo>
                  <a:cubicBezTo>
                    <a:pt x="46" y="14"/>
                    <a:pt x="49" y="16"/>
                    <a:pt x="47" y="8"/>
                  </a:cubicBezTo>
                  <a:cubicBezTo>
                    <a:pt x="46" y="6"/>
                    <a:pt x="46" y="4"/>
                    <a:pt x="45" y="3"/>
                  </a:cubicBezTo>
                  <a:cubicBezTo>
                    <a:pt x="45" y="3"/>
                    <a:pt x="45" y="2"/>
                    <a:pt x="45" y="2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3" y="0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1"/>
                    <a:pt x="41" y="2"/>
                  </a:cubicBezTo>
                  <a:cubicBezTo>
                    <a:pt x="40" y="4"/>
                    <a:pt x="37" y="9"/>
                    <a:pt x="35" y="7"/>
                  </a:cubicBezTo>
                  <a:cubicBezTo>
                    <a:pt x="34" y="5"/>
                    <a:pt x="36" y="0"/>
                    <a:pt x="33" y="3"/>
                  </a:cubicBezTo>
                  <a:cubicBezTo>
                    <a:pt x="31" y="6"/>
                    <a:pt x="28" y="8"/>
                    <a:pt x="27" y="8"/>
                  </a:cubicBezTo>
                  <a:cubicBezTo>
                    <a:pt x="25" y="8"/>
                    <a:pt x="23" y="11"/>
                    <a:pt x="24" y="14"/>
                  </a:cubicBezTo>
                  <a:cubicBezTo>
                    <a:pt x="25" y="16"/>
                    <a:pt x="28" y="15"/>
                    <a:pt x="30" y="18"/>
                  </a:cubicBezTo>
                  <a:cubicBezTo>
                    <a:pt x="32" y="20"/>
                    <a:pt x="35" y="22"/>
                    <a:pt x="31" y="26"/>
                  </a:cubicBezTo>
                  <a:cubicBezTo>
                    <a:pt x="27" y="29"/>
                    <a:pt x="22" y="32"/>
                    <a:pt x="20" y="33"/>
                  </a:cubicBezTo>
                  <a:cubicBezTo>
                    <a:pt x="18" y="34"/>
                    <a:pt x="15" y="37"/>
                    <a:pt x="19" y="40"/>
                  </a:cubicBezTo>
                  <a:cubicBezTo>
                    <a:pt x="24" y="43"/>
                    <a:pt x="27" y="50"/>
                    <a:pt x="25" y="49"/>
                  </a:cubicBezTo>
                  <a:cubicBezTo>
                    <a:pt x="24" y="49"/>
                    <a:pt x="17" y="46"/>
                    <a:pt x="16" y="48"/>
                  </a:cubicBezTo>
                  <a:cubicBezTo>
                    <a:pt x="15" y="50"/>
                    <a:pt x="15" y="52"/>
                    <a:pt x="12" y="51"/>
                  </a:cubicBezTo>
                  <a:cubicBezTo>
                    <a:pt x="10" y="50"/>
                    <a:pt x="7" y="48"/>
                    <a:pt x="5" y="49"/>
                  </a:cubicBezTo>
                  <a:cubicBezTo>
                    <a:pt x="3" y="51"/>
                    <a:pt x="0" y="58"/>
                    <a:pt x="3" y="59"/>
                  </a:cubicBezTo>
                  <a:cubicBezTo>
                    <a:pt x="6" y="61"/>
                    <a:pt x="11" y="57"/>
                    <a:pt x="14" y="60"/>
                  </a:cubicBezTo>
                  <a:cubicBezTo>
                    <a:pt x="17" y="63"/>
                    <a:pt x="24" y="62"/>
                    <a:pt x="28" y="63"/>
                  </a:cubicBezTo>
                  <a:cubicBezTo>
                    <a:pt x="29" y="63"/>
                    <a:pt x="34" y="62"/>
                    <a:pt x="38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40" y="62"/>
                    <a:pt x="41" y="61"/>
                  </a:cubicBezTo>
                  <a:cubicBezTo>
                    <a:pt x="41" y="61"/>
                    <a:pt x="41" y="61"/>
                    <a:pt x="42" y="61"/>
                  </a:cubicBezTo>
                  <a:cubicBezTo>
                    <a:pt x="42" y="61"/>
                    <a:pt x="43" y="61"/>
                    <a:pt x="44" y="61"/>
                  </a:cubicBezTo>
                  <a:cubicBezTo>
                    <a:pt x="44" y="61"/>
                    <a:pt x="44" y="61"/>
                    <a:pt x="45" y="61"/>
                  </a:cubicBez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2"/>
                  </a:cubicBezTo>
                  <a:cubicBezTo>
                    <a:pt x="48" y="62"/>
                    <a:pt x="48" y="62"/>
                    <a:pt x="49" y="62"/>
                  </a:cubicBezTo>
                  <a:cubicBezTo>
                    <a:pt x="52" y="64"/>
                    <a:pt x="57" y="66"/>
                    <a:pt x="60" y="66"/>
                  </a:cubicBezTo>
                  <a:cubicBezTo>
                    <a:pt x="62" y="65"/>
                    <a:pt x="66" y="62"/>
                    <a:pt x="69" y="62"/>
                  </a:cubicBezTo>
                  <a:cubicBezTo>
                    <a:pt x="71" y="63"/>
                    <a:pt x="77" y="61"/>
                    <a:pt x="74" y="5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0" name="Freeform 60"/>
            <p:cNvSpPr>
              <a:spLocks noChangeArrowheads="1"/>
            </p:cNvSpPr>
            <p:nvPr/>
          </p:nvSpPr>
          <p:spPr bwMode="auto">
            <a:xfrm>
              <a:off x="2798601" y="4175618"/>
              <a:ext cx="26616" cy="11308"/>
            </a:xfrm>
            <a:custGeom>
              <a:avLst/>
              <a:gdLst>
                <a:gd name="T0" fmla="*/ 7637085 w 18"/>
                <a:gd name="T1" fmla="*/ 3995964 h 8"/>
                <a:gd name="T2" fmla="*/ 22911258 w 18"/>
                <a:gd name="T3" fmla="*/ 13985168 h 8"/>
                <a:gd name="T4" fmla="*/ 7637085 w 18"/>
                <a:gd name="T5" fmla="*/ 3995964 h 8"/>
                <a:gd name="T6" fmla="*/ 0 60000 65536"/>
                <a:gd name="T7" fmla="*/ 0 60000 65536"/>
                <a:gd name="T8" fmla="*/ 0 60000 65536"/>
                <a:gd name="T9" fmla="*/ 0 w 18"/>
                <a:gd name="T10" fmla="*/ 0 h 8"/>
                <a:gd name="T11" fmla="*/ 18 w 1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8">
                  <a:moveTo>
                    <a:pt x="4" y="2"/>
                  </a:moveTo>
                  <a:cubicBezTo>
                    <a:pt x="0" y="4"/>
                    <a:pt x="11" y="8"/>
                    <a:pt x="12" y="7"/>
                  </a:cubicBezTo>
                  <a:cubicBezTo>
                    <a:pt x="18" y="2"/>
                    <a:pt x="7" y="0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1" name="Freeform 61"/>
            <p:cNvSpPr>
              <a:spLocks noChangeArrowheads="1"/>
            </p:cNvSpPr>
            <p:nvPr/>
          </p:nvSpPr>
          <p:spPr bwMode="auto">
            <a:xfrm>
              <a:off x="2762306" y="4177880"/>
              <a:ext cx="27826" cy="14700"/>
            </a:xfrm>
            <a:custGeom>
              <a:avLst/>
              <a:gdLst>
                <a:gd name="T0" fmla="*/ 5619386 w 19"/>
                <a:gd name="T1" fmla="*/ 4321800 h 10"/>
                <a:gd name="T2" fmla="*/ 13110986 w 19"/>
                <a:gd name="T3" fmla="*/ 17287199 h 10"/>
                <a:gd name="T4" fmla="*/ 31841356 w 19"/>
                <a:gd name="T5" fmla="*/ 4321800 h 10"/>
                <a:gd name="T6" fmla="*/ 5619386 w 19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10"/>
                <a:gd name="T14" fmla="*/ 19 w 19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10">
                  <a:moveTo>
                    <a:pt x="3" y="2"/>
                  </a:moveTo>
                  <a:cubicBezTo>
                    <a:pt x="0" y="3"/>
                    <a:pt x="5" y="5"/>
                    <a:pt x="7" y="8"/>
                  </a:cubicBezTo>
                  <a:cubicBezTo>
                    <a:pt x="10" y="10"/>
                    <a:pt x="15" y="3"/>
                    <a:pt x="17" y="2"/>
                  </a:cubicBezTo>
                  <a:cubicBezTo>
                    <a:pt x="19" y="0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2" name="Freeform 62"/>
            <p:cNvSpPr>
              <a:spLocks noChangeArrowheads="1"/>
            </p:cNvSpPr>
            <p:nvPr/>
          </p:nvSpPr>
          <p:spPr bwMode="auto">
            <a:xfrm>
              <a:off x="2689717" y="4096463"/>
              <a:ext cx="42343" cy="47493"/>
            </a:xfrm>
            <a:custGeom>
              <a:avLst/>
              <a:gdLst>
                <a:gd name="T0" fmla="*/ 29787273 w 29"/>
                <a:gd name="T1" fmla="*/ 23414049 h 34"/>
                <a:gd name="T2" fmla="*/ 5584687 w 29"/>
                <a:gd name="T3" fmla="*/ 1951403 h 34"/>
                <a:gd name="T4" fmla="*/ 7447159 w 29"/>
                <a:gd name="T5" fmla="*/ 15609830 h 34"/>
                <a:gd name="T6" fmla="*/ 16755426 w 29"/>
                <a:gd name="T7" fmla="*/ 25365452 h 34"/>
                <a:gd name="T8" fmla="*/ 22340111 w 29"/>
                <a:gd name="T9" fmla="*/ 33171063 h 34"/>
                <a:gd name="T10" fmla="*/ 22340111 w 29"/>
                <a:gd name="T11" fmla="*/ 48779501 h 34"/>
                <a:gd name="T12" fmla="*/ 39095537 w 29"/>
                <a:gd name="T13" fmla="*/ 64389326 h 34"/>
                <a:gd name="T14" fmla="*/ 52128754 w 29"/>
                <a:gd name="T15" fmla="*/ 50730904 h 34"/>
                <a:gd name="T16" fmla="*/ 29787273 w 29"/>
                <a:gd name="T17" fmla="*/ 23414049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34"/>
                <a:gd name="T29" fmla="*/ 29 w 29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34">
                  <a:moveTo>
                    <a:pt x="16" y="12"/>
                  </a:moveTo>
                  <a:cubicBezTo>
                    <a:pt x="13" y="8"/>
                    <a:pt x="6" y="2"/>
                    <a:pt x="3" y="1"/>
                  </a:cubicBezTo>
                  <a:cubicBezTo>
                    <a:pt x="0" y="0"/>
                    <a:pt x="4" y="6"/>
                    <a:pt x="4" y="8"/>
                  </a:cubicBezTo>
                  <a:cubicBezTo>
                    <a:pt x="5" y="11"/>
                    <a:pt x="8" y="13"/>
                    <a:pt x="9" y="13"/>
                  </a:cubicBezTo>
                  <a:cubicBezTo>
                    <a:pt x="11" y="12"/>
                    <a:pt x="13" y="17"/>
                    <a:pt x="12" y="17"/>
                  </a:cubicBezTo>
                  <a:cubicBezTo>
                    <a:pt x="11" y="18"/>
                    <a:pt x="11" y="22"/>
                    <a:pt x="12" y="25"/>
                  </a:cubicBezTo>
                  <a:cubicBezTo>
                    <a:pt x="14" y="29"/>
                    <a:pt x="18" y="32"/>
                    <a:pt x="21" y="33"/>
                  </a:cubicBezTo>
                  <a:cubicBezTo>
                    <a:pt x="24" y="34"/>
                    <a:pt x="28" y="27"/>
                    <a:pt x="28" y="26"/>
                  </a:cubicBezTo>
                  <a:cubicBezTo>
                    <a:pt x="29" y="25"/>
                    <a:pt x="19" y="15"/>
                    <a:pt x="16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3" name="Freeform 63"/>
            <p:cNvSpPr>
              <a:spLocks noChangeArrowheads="1"/>
            </p:cNvSpPr>
            <p:nvPr/>
          </p:nvSpPr>
          <p:spPr bwMode="auto">
            <a:xfrm>
              <a:off x="2735690" y="4107771"/>
              <a:ext cx="26616" cy="29400"/>
            </a:xfrm>
            <a:custGeom>
              <a:avLst/>
              <a:gdLst>
                <a:gd name="T0" fmla="*/ 13364554 w 18"/>
                <a:gd name="T1" fmla="*/ 7840000 h 21"/>
                <a:gd name="T2" fmla="*/ 1909617 w 18"/>
                <a:gd name="T3" fmla="*/ 17639999 h 21"/>
                <a:gd name="T4" fmla="*/ 19093403 w 18"/>
                <a:gd name="T5" fmla="*/ 39199997 h 21"/>
                <a:gd name="T6" fmla="*/ 32457957 w 18"/>
                <a:gd name="T7" fmla="*/ 3920000 h 21"/>
                <a:gd name="T8" fmla="*/ 13364554 w 18"/>
                <a:gd name="T9" fmla="*/ 784000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21"/>
                <a:gd name="T17" fmla="*/ 18 w 18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21">
                  <a:moveTo>
                    <a:pt x="7" y="4"/>
                  </a:moveTo>
                  <a:cubicBezTo>
                    <a:pt x="4" y="6"/>
                    <a:pt x="2" y="5"/>
                    <a:pt x="1" y="9"/>
                  </a:cubicBezTo>
                  <a:cubicBezTo>
                    <a:pt x="0" y="13"/>
                    <a:pt x="6" y="18"/>
                    <a:pt x="10" y="20"/>
                  </a:cubicBezTo>
                  <a:cubicBezTo>
                    <a:pt x="13" y="21"/>
                    <a:pt x="18" y="3"/>
                    <a:pt x="17" y="2"/>
                  </a:cubicBezTo>
                  <a:cubicBezTo>
                    <a:pt x="16" y="0"/>
                    <a:pt x="10" y="2"/>
                    <a:pt x="7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4" name="Freeform 64"/>
            <p:cNvSpPr>
              <a:spLocks noChangeArrowheads="1"/>
            </p:cNvSpPr>
            <p:nvPr/>
          </p:nvSpPr>
          <p:spPr bwMode="auto">
            <a:xfrm>
              <a:off x="2905066" y="2653581"/>
              <a:ext cx="171795" cy="53147"/>
            </a:xfrm>
            <a:custGeom>
              <a:avLst/>
              <a:gdLst>
                <a:gd name="T0" fmla="*/ 197280322 w 116"/>
                <a:gd name="T1" fmla="*/ 68712252 h 39"/>
                <a:gd name="T2" fmla="*/ 185787947 w 116"/>
                <a:gd name="T3" fmla="*/ 55711683 h 39"/>
                <a:gd name="T4" fmla="*/ 181957156 w 116"/>
                <a:gd name="T5" fmla="*/ 50140789 h 39"/>
                <a:gd name="T6" fmla="*/ 174295529 w 116"/>
                <a:gd name="T7" fmla="*/ 46427314 h 39"/>
                <a:gd name="T8" fmla="*/ 153227559 w 116"/>
                <a:gd name="T9" fmla="*/ 38998991 h 39"/>
                <a:gd name="T10" fmla="*/ 134073600 w 116"/>
                <a:gd name="T11" fmla="*/ 29713260 h 39"/>
                <a:gd name="T12" fmla="*/ 95767067 w 116"/>
                <a:gd name="T13" fmla="*/ 9285734 h 39"/>
                <a:gd name="T14" fmla="*/ 47883534 w 116"/>
                <a:gd name="T15" fmla="*/ 5570895 h 39"/>
                <a:gd name="T16" fmla="*/ 5746190 w 116"/>
                <a:gd name="T17" fmla="*/ 22284943 h 39"/>
                <a:gd name="T18" fmla="*/ 24898773 w 116"/>
                <a:gd name="T19" fmla="*/ 25998423 h 39"/>
                <a:gd name="T20" fmla="*/ 38306544 w 116"/>
                <a:gd name="T21" fmla="*/ 35284154 h 39"/>
                <a:gd name="T22" fmla="*/ 36391148 w 116"/>
                <a:gd name="T23" fmla="*/ 20427524 h 39"/>
                <a:gd name="T24" fmla="*/ 49798930 w 116"/>
                <a:gd name="T25" fmla="*/ 14856630 h 39"/>
                <a:gd name="T26" fmla="*/ 57460513 w 116"/>
                <a:gd name="T27" fmla="*/ 20427524 h 39"/>
                <a:gd name="T28" fmla="*/ 68951504 w 116"/>
                <a:gd name="T29" fmla="*/ 25998423 h 39"/>
                <a:gd name="T30" fmla="*/ 88105462 w 116"/>
                <a:gd name="T31" fmla="*/ 35284154 h 39"/>
                <a:gd name="T32" fmla="*/ 111090234 w 116"/>
                <a:gd name="T33" fmla="*/ 35284154 h 39"/>
                <a:gd name="T34" fmla="*/ 124496621 w 116"/>
                <a:gd name="T35" fmla="*/ 50140789 h 39"/>
                <a:gd name="T36" fmla="*/ 141735184 w 116"/>
                <a:gd name="T37" fmla="*/ 57569102 h 39"/>
                <a:gd name="T38" fmla="*/ 134073600 w 116"/>
                <a:gd name="T39" fmla="*/ 68712252 h 39"/>
                <a:gd name="T40" fmla="*/ 147481371 w 116"/>
                <a:gd name="T41" fmla="*/ 72425727 h 39"/>
                <a:gd name="T42" fmla="*/ 197280322 w 116"/>
                <a:gd name="T43" fmla="*/ 68712252 h 3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39"/>
                <a:gd name="T68" fmla="*/ 116 w 116"/>
                <a:gd name="T69" fmla="*/ 39 h 3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39">
                  <a:moveTo>
                    <a:pt x="103" y="37"/>
                  </a:moveTo>
                  <a:cubicBezTo>
                    <a:pt x="116" y="36"/>
                    <a:pt x="100" y="30"/>
                    <a:pt x="97" y="30"/>
                  </a:cubicBezTo>
                  <a:cubicBezTo>
                    <a:pt x="94" y="30"/>
                    <a:pt x="94" y="28"/>
                    <a:pt x="95" y="27"/>
                  </a:cubicBezTo>
                  <a:cubicBezTo>
                    <a:pt x="97" y="26"/>
                    <a:pt x="94" y="25"/>
                    <a:pt x="91" y="25"/>
                  </a:cubicBezTo>
                  <a:cubicBezTo>
                    <a:pt x="89" y="24"/>
                    <a:pt x="83" y="23"/>
                    <a:pt x="80" y="21"/>
                  </a:cubicBezTo>
                  <a:cubicBezTo>
                    <a:pt x="77" y="18"/>
                    <a:pt x="76" y="16"/>
                    <a:pt x="70" y="16"/>
                  </a:cubicBezTo>
                  <a:cubicBezTo>
                    <a:pt x="64" y="15"/>
                    <a:pt x="56" y="11"/>
                    <a:pt x="50" y="5"/>
                  </a:cubicBezTo>
                  <a:cubicBezTo>
                    <a:pt x="45" y="0"/>
                    <a:pt x="32" y="2"/>
                    <a:pt x="25" y="3"/>
                  </a:cubicBezTo>
                  <a:cubicBezTo>
                    <a:pt x="17" y="3"/>
                    <a:pt x="7" y="9"/>
                    <a:pt x="3" y="12"/>
                  </a:cubicBezTo>
                  <a:cubicBezTo>
                    <a:pt x="0" y="15"/>
                    <a:pt x="9" y="13"/>
                    <a:pt x="13" y="14"/>
                  </a:cubicBezTo>
                  <a:cubicBezTo>
                    <a:pt x="17" y="15"/>
                    <a:pt x="18" y="18"/>
                    <a:pt x="20" y="19"/>
                  </a:cubicBezTo>
                  <a:cubicBezTo>
                    <a:pt x="23" y="19"/>
                    <a:pt x="19" y="13"/>
                    <a:pt x="19" y="11"/>
                  </a:cubicBezTo>
                  <a:cubicBezTo>
                    <a:pt x="19" y="10"/>
                    <a:pt x="22" y="8"/>
                    <a:pt x="26" y="8"/>
                  </a:cubicBezTo>
                  <a:cubicBezTo>
                    <a:pt x="29" y="8"/>
                    <a:pt x="31" y="9"/>
                    <a:pt x="30" y="11"/>
                  </a:cubicBezTo>
                  <a:cubicBezTo>
                    <a:pt x="30" y="13"/>
                    <a:pt x="32" y="13"/>
                    <a:pt x="36" y="14"/>
                  </a:cubicBezTo>
                  <a:cubicBezTo>
                    <a:pt x="41" y="15"/>
                    <a:pt x="43" y="17"/>
                    <a:pt x="46" y="19"/>
                  </a:cubicBezTo>
                  <a:cubicBezTo>
                    <a:pt x="49" y="22"/>
                    <a:pt x="54" y="18"/>
                    <a:pt x="58" y="19"/>
                  </a:cubicBezTo>
                  <a:cubicBezTo>
                    <a:pt x="62" y="20"/>
                    <a:pt x="64" y="25"/>
                    <a:pt x="65" y="27"/>
                  </a:cubicBezTo>
                  <a:cubicBezTo>
                    <a:pt x="65" y="30"/>
                    <a:pt x="68" y="29"/>
                    <a:pt x="74" y="31"/>
                  </a:cubicBezTo>
                  <a:cubicBezTo>
                    <a:pt x="79" y="33"/>
                    <a:pt x="72" y="35"/>
                    <a:pt x="70" y="37"/>
                  </a:cubicBezTo>
                  <a:cubicBezTo>
                    <a:pt x="68" y="38"/>
                    <a:pt x="71" y="38"/>
                    <a:pt x="77" y="39"/>
                  </a:cubicBezTo>
                  <a:cubicBezTo>
                    <a:pt x="83" y="39"/>
                    <a:pt x="100" y="37"/>
                    <a:pt x="103" y="3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5" name="Freeform 65"/>
            <p:cNvSpPr>
              <a:spLocks noChangeArrowheads="1"/>
            </p:cNvSpPr>
            <p:nvPr/>
          </p:nvSpPr>
          <p:spPr bwMode="auto">
            <a:xfrm>
              <a:off x="2990963" y="2725951"/>
              <a:ext cx="30246" cy="10177"/>
            </a:xfrm>
            <a:custGeom>
              <a:avLst/>
              <a:gdLst>
                <a:gd name="T0" fmla="*/ 3993703 w 20"/>
                <a:gd name="T1" fmla="*/ 4227817 h 7"/>
                <a:gd name="T2" fmla="*/ 9985670 w 20"/>
                <a:gd name="T3" fmla="*/ 12681998 h 7"/>
                <a:gd name="T4" fmla="*/ 31953864 w 20"/>
                <a:gd name="T5" fmla="*/ 10568088 h 7"/>
                <a:gd name="T6" fmla="*/ 17974489 w 20"/>
                <a:gd name="T7" fmla="*/ 2113908 h 7"/>
                <a:gd name="T8" fmla="*/ 3993703 w 20"/>
                <a:gd name="T9" fmla="*/ 422781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"/>
                <a:gd name="T17" fmla="*/ 20 w 20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">
                  <a:moveTo>
                    <a:pt x="2" y="2"/>
                  </a:moveTo>
                  <a:cubicBezTo>
                    <a:pt x="5" y="4"/>
                    <a:pt x="5" y="5"/>
                    <a:pt x="5" y="6"/>
                  </a:cubicBezTo>
                  <a:cubicBezTo>
                    <a:pt x="4" y="7"/>
                    <a:pt x="13" y="5"/>
                    <a:pt x="16" y="5"/>
                  </a:cubicBezTo>
                  <a:cubicBezTo>
                    <a:pt x="20" y="4"/>
                    <a:pt x="13" y="2"/>
                    <a:pt x="9" y="1"/>
                  </a:cubicBezTo>
                  <a:cubicBezTo>
                    <a:pt x="5" y="0"/>
                    <a:pt x="0" y="1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6" name="Freeform 66"/>
            <p:cNvSpPr>
              <a:spLocks noChangeArrowheads="1"/>
            </p:cNvSpPr>
            <p:nvPr/>
          </p:nvSpPr>
          <p:spPr bwMode="auto">
            <a:xfrm>
              <a:off x="3055084" y="2724821"/>
              <a:ext cx="31455" cy="6785"/>
            </a:xfrm>
            <a:custGeom>
              <a:avLst/>
              <a:gdLst>
                <a:gd name="T0" fmla="*/ 7837000 w 21"/>
                <a:gd name="T1" fmla="*/ 3682898 h 5"/>
                <a:gd name="T2" fmla="*/ 33306200 w 21"/>
                <a:gd name="T3" fmla="*/ 7365796 h 5"/>
                <a:gd name="T4" fmla="*/ 17632200 w 21"/>
                <a:gd name="T5" fmla="*/ 0 h 5"/>
                <a:gd name="T6" fmla="*/ 7837000 w 21"/>
                <a:gd name="T7" fmla="*/ 3682898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5"/>
                <a:gd name="T14" fmla="*/ 21 w 21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5">
                  <a:moveTo>
                    <a:pt x="4" y="2"/>
                  </a:moveTo>
                  <a:cubicBezTo>
                    <a:pt x="7" y="4"/>
                    <a:pt x="15" y="5"/>
                    <a:pt x="17" y="4"/>
                  </a:cubicBezTo>
                  <a:cubicBezTo>
                    <a:pt x="21" y="2"/>
                    <a:pt x="14" y="0"/>
                    <a:pt x="9" y="0"/>
                  </a:cubicBezTo>
                  <a:cubicBezTo>
                    <a:pt x="5" y="0"/>
                    <a:pt x="0" y="1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7" name="Freeform 67"/>
            <p:cNvSpPr>
              <a:spLocks noChangeArrowheads="1"/>
            </p:cNvSpPr>
            <p:nvPr/>
          </p:nvSpPr>
          <p:spPr bwMode="auto">
            <a:xfrm>
              <a:off x="3073231" y="2704466"/>
              <a:ext cx="73799" cy="27139"/>
            </a:xfrm>
            <a:custGeom>
              <a:avLst/>
              <a:gdLst>
                <a:gd name="T0" fmla="*/ 17122382 w 50"/>
                <a:gd name="T1" fmla="*/ 25777980 h 20"/>
                <a:gd name="T2" fmla="*/ 17122382 w 50"/>
                <a:gd name="T3" fmla="*/ 25777980 h 20"/>
                <a:gd name="T4" fmla="*/ 20926435 w 50"/>
                <a:gd name="T5" fmla="*/ 29460741 h 20"/>
                <a:gd name="T6" fmla="*/ 20926435 w 50"/>
                <a:gd name="T7" fmla="*/ 29460741 h 20"/>
                <a:gd name="T8" fmla="*/ 24731873 w 50"/>
                <a:gd name="T9" fmla="*/ 33143502 h 20"/>
                <a:gd name="T10" fmla="*/ 24731873 w 50"/>
                <a:gd name="T11" fmla="*/ 33143502 h 20"/>
                <a:gd name="T12" fmla="*/ 24731873 w 50"/>
                <a:gd name="T13" fmla="*/ 33143502 h 20"/>
                <a:gd name="T14" fmla="*/ 30437953 w 50"/>
                <a:gd name="T15" fmla="*/ 34984882 h 20"/>
                <a:gd name="T16" fmla="*/ 30437953 w 50"/>
                <a:gd name="T17" fmla="*/ 34984882 h 20"/>
                <a:gd name="T18" fmla="*/ 34243385 w 50"/>
                <a:gd name="T19" fmla="*/ 36826263 h 20"/>
                <a:gd name="T20" fmla="*/ 47560340 w 50"/>
                <a:gd name="T21" fmla="*/ 29460741 h 20"/>
                <a:gd name="T22" fmla="*/ 53267799 w 50"/>
                <a:gd name="T23" fmla="*/ 34984882 h 20"/>
                <a:gd name="T24" fmla="*/ 72292202 w 50"/>
                <a:gd name="T25" fmla="*/ 31302121 h 20"/>
                <a:gd name="T26" fmla="*/ 93218653 w 50"/>
                <a:gd name="T27" fmla="*/ 33143502 h 20"/>
                <a:gd name="T28" fmla="*/ 87511173 w 50"/>
                <a:gd name="T29" fmla="*/ 25777980 h 20"/>
                <a:gd name="T30" fmla="*/ 77998282 w 50"/>
                <a:gd name="T31" fmla="*/ 11048285 h 20"/>
                <a:gd name="T32" fmla="*/ 51365772 w 50"/>
                <a:gd name="T33" fmla="*/ 7365524 h 20"/>
                <a:gd name="T34" fmla="*/ 49462367 w 50"/>
                <a:gd name="T35" fmla="*/ 7365524 h 20"/>
                <a:gd name="T36" fmla="*/ 47560340 w 50"/>
                <a:gd name="T37" fmla="*/ 7365524 h 20"/>
                <a:gd name="T38" fmla="*/ 43754897 w 50"/>
                <a:gd name="T39" fmla="*/ 7365524 h 20"/>
                <a:gd name="T40" fmla="*/ 41852870 w 50"/>
                <a:gd name="T41" fmla="*/ 5524143 h 20"/>
                <a:gd name="T42" fmla="*/ 38048817 w 50"/>
                <a:gd name="T43" fmla="*/ 5524143 h 20"/>
                <a:gd name="T44" fmla="*/ 36145411 w 50"/>
                <a:gd name="T45" fmla="*/ 5524143 h 20"/>
                <a:gd name="T46" fmla="*/ 32341358 w 50"/>
                <a:gd name="T47" fmla="*/ 5524143 h 20"/>
                <a:gd name="T48" fmla="*/ 28535926 w 50"/>
                <a:gd name="T49" fmla="*/ 5524143 h 20"/>
                <a:gd name="T50" fmla="*/ 26633899 w 50"/>
                <a:gd name="T51" fmla="*/ 5524143 h 20"/>
                <a:gd name="T52" fmla="*/ 24731873 w 50"/>
                <a:gd name="T53" fmla="*/ 5524143 h 20"/>
                <a:gd name="T54" fmla="*/ 20926435 w 50"/>
                <a:gd name="T55" fmla="*/ 3682762 h 20"/>
                <a:gd name="T56" fmla="*/ 20926435 w 50"/>
                <a:gd name="T57" fmla="*/ 3682762 h 20"/>
                <a:gd name="T58" fmla="*/ 17122382 w 50"/>
                <a:gd name="T59" fmla="*/ 3682762 h 20"/>
                <a:gd name="T60" fmla="*/ 13316950 w 50"/>
                <a:gd name="T61" fmla="*/ 3682762 h 20"/>
                <a:gd name="T62" fmla="*/ 3805434 w 50"/>
                <a:gd name="T63" fmla="*/ 9206905 h 20"/>
                <a:gd name="T64" fmla="*/ 11414923 w 50"/>
                <a:gd name="T65" fmla="*/ 20253833 h 20"/>
                <a:gd name="T66" fmla="*/ 13316950 w 50"/>
                <a:gd name="T67" fmla="*/ 22095214 h 20"/>
                <a:gd name="T68" fmla="*/ 15218976 w 50"/>
                <a:gd name="T69" fmla="*/ 23936599 h 20"/>
                <a:gd name="T70" fmla="*/ 17122382 w 50"/>
                <a:gd name="T71" fmla="*/ 25777980 h 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"/>
                <a:gd name="T109" fmla="*/ 0 h 20"/>
                <a:gd name="T110" fmla="*/ 50 w 50"/>
                <a:gd name="T111" fmla="*/ 20 h 2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" h="20"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5"/>
                    <a:pt x="10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3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5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21" y="20"/>
                    <a:pt x="23" y="17"/>
                    <a:pt x="25" y="16"/>
                  </a:cubicBezTo>
                  <a:cubicBezTo>
                    <a:pt x="27" y="15"/>
                    <a:pt x="27" y="17"/>
                    <a:pt x="28" y="19"/>
                  </a:cubicBezTo>
                  <a:cubicBezTo>
                    <a:pt x="30" y="20"/>
                    <a:pt x="34" y="18"/>
                    <a:pt x="38" y="17"/>
                  </a:cubicBezTo>
                  <a:cubicBezTo>
                    <a:pt x="42" y="15"/>
                    <a:pt x="47" y="18"/>
                    <a:pt x="49" y="18"/>
                  </a:cubicBezTo>
                  <a:cubicBezTo>
                    <a:pt x="50" y="18"/>
                    <a:pt x="49" y="14"/>
                    <a:pt x="46" y="14"/>
                  </a:cubicBezTo>
                  <a:cubicBezTo>
                    <a:pt x="43" y="13"/>
                    <a:pt x="43" y="9"/>
                    <a:pt x="41" y="6"/>
                  </a:cubicBezTo>
                  <a:cubicBezTo>
                    <a:pt x="39" y="4"/>
                    <a:pt x="31" y="3"/>
                    <a:pt x="27" y="4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3" y="4"/>
                  </a:cubicBezTo>
                  <a:cubicBezTo>
                    <a:pt x="23" y="4"/>
                    <a:pt x="22" y="4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8" y="3"/>
                    <a:pt x="18" y="3"/>
                    <a:pt x="17" y="3"/>
                  </a:cubicBezTo>
                  <a:cubicBezTo>
                    <a:pt x="17" y="3"/>
                    <a:pt x="16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4" y="6"/>
                    <a:pt x="5" y="8"/>
                    <a:pt x="6" y="11"/>
                  </a:cubicBezTo>
                  <a:cubicBezTo>
                    <a:pt x="7" y="11"/>
                    <a:pt x="7" y="12"/>
                    <a:pt x="7" y="12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8" y="13"/>
                    <a:pt x="8" y="13"/>
                    <a:pt x="9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8" name="Freeform 68"/>
            <p:cNvSpPr>
              <a:spLocks noChangeArrowheads="1"/>
            </p:cNvSpPr>
            <p:nvPr/>
          </p:nvSpPr>
          <p:spPr bwMode="auto">
            <a:xfrm>
              <a:off x="3163968" y="2725951"/>
              <a:ext cx="35085" cy="11308"/>
            </a:xfrm>
            <a:custGeom>
              <a:avLst/>
              <a:gdLst>
                <a:gd name="T0" fmla="*/ 16256154 w 23"/>
                <a:gd name="T1" fmla="*/ 0 h 8"/>
                <a:gd name="T2" fmla="*/ 2031307 w 23"/>
                <a:gd name="T3" fmla="*/ 7991928 h 8"/>
                <a:gd name="T4" fmla="*/ 18287460 w 23"/>
                <a:gd name="T5" fmla="*/ 9989202 h 8"/>
                <a:gd name="T6" fmla="*/ 16256154 w 23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8"/>
                <a:gd name="T14" fmla="*/ 23 w 23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8">
                  <a:moveTo>
                    <a:pt x="8" y="0"/>
                  </a:moveTo>
                  <a:cubicBezTo>
                    <a:pt x="2" y="1"/>
                    <a:pt x="1" y="2"/>
                    <a:pt x="1" y="4"/>
                  </a:cubicBezTo>
                  <a:cubicBezTo>
                    <a:pt x="0" y="6"/>
                    <a:pt x="3" y="8"/>
                    <a:pt x="9" y="5"/>
                  </a:cubicBezTo>
                  <a:cubicBezTo>
                    <a:pt x="23" y="0"/>
                    <a:pt x="1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39" name="Freeform 69"/>
            <p:cNvSpPr>
              <a:spLocks noChangeArrowheads="1"/>
            </p:cNvSpPr>
            <p:nvPr/>
          </p:nvSpPr>
          <p:spPr bwMode="auto">
            <a:xfrm>
              <a:off x="3225669" y="2736128"/>
              <a:ext cx="6049" cy="6785"/>
            </a:xfrm>
            <a:custGeom>
              <a:avLst/>
              <a:gdLst>
                <a:gd name="T0" fmla="*/ 5992180 w 4"/>
                <a:gd name="T1" fmla="*/ 7365796 h 5"/>
                <a:gd name="T2" fmla="*/ 3995257 w 4"/>
                <a:gd name="T3" fmla="*/ 1841449 h 5"/>
                <a:gd name="T4" fmla="*/ 5992180 w 4"/>
                <a:gd name="T5" fmla="*/ 7365796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3" y="4"/>
                  </a:moveTo>
                  <a:cubicBezTo>
                    <a:pt x="4" y="3"/>
                    <a:pt x="4" y="0"/>
                    <a:pt x="2" y="1"/>
                  </a:cubicBezTo>
                  <a:cubicBezTo>
                    <a:pt x="0" y="2"/>
                    <a:pt x="2" y="5"/>
                    <a:pt x="3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0" name="Freeform 70"/>
            <p:cNvSpPr>
              <a:spLocks noChangeArrowheads="1"/>
            </p:cNvSpPr>
            <p:nvPr/>
          </p:nvSpPr>
          <p:spPr bwMode="auto">
            <a:xfrm>
              <a:off x="3238977" y="2742913"/>
              <a:ext cx="9678" cy="5654"/>
            </a:xfrm>
            <a:custGeom>
              <a:avLst/>
              <a:gdLst>
                <a:gd name="T0" fmla="*/ 10015584 w 7"/>
                <a:gd name="T1" fmla="*/ 1998689 h 4"/>
                <a:gd name="T2" fmla="*/ 5007792 w 7"/>
                <a:gd name="T3" fmla="*/ 7991928 h 4"/>
                <a:gd name="T4" fmla="*/ 10015584 w 7"/>
                <a:gd name="T5" fmla="*/ 1998689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6" y="1"/>
                  </a:moveTo>
                  <a:cubicBezTo>
                    <a:pt x="5" y="0"/>
                    <a:pt x="0" y="3"/>
                    <a:pt x="3" y="4"/>
                  </a:cubicBezTo>
                  <a:cubicBezTo>
                    <a:pt x="4" y="4"/>
                    <a:pt x="7" y="3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1" name="Freeform 71"/>
            <p:cNvSpPr>
              <a:spLocks noChangeArrowheads="1"/>
            </p:cNvSpPr>
            <p:nvPr/>
          </p:nvSpPr>
          <p:spPr bwMode="auto">
            <a:xfrm>
              <a:off x="3245027" y="2768921"/>
              <a:ext cx="3630" cy="7915"/>
            </a:xfrm>
            <a:custGeom>
              <a:avLst/>
              <a:gdLst>
                <a:gd name="T0" fmla="*/ 2556438 w 3"/>
                <a:gd name="T1" fmla="*/ 2505889 h 5"/>
                <a:gd name="T2" fmla="*/ 1278784 w 3"/>
                <a:gd name="T3" fmla="*/ 7517667 h 5"/>
                <a:gd name="T4" fmla="*/ 2556438 w 3"/>
                <a:gd name="T5" fmla="*/ 2505889 h 5"/>
                <a:gd name="T6" fmla="*/ 0 60000 65536"/>
                <a:gd name="T7" fmla="*/ 0 60000 65536"/>
                <a:gd name="T8" fmla="*/ 0 60000 65536"/>
                <a:gd name="T9" fmla="*/ 0 w 3"/>
                <a:gd name="T10" fmla="*/ 0 h 5"/>
                <a:gd name="T11" fmla="*/ 3 w 3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5">
                  <a:moveTo>
                    <a:pt x="2" y="1"/>
                  </a:moveTo>
                  <a:cubicBezTo>
                    <a:pt x="0" y="1"/>
                    <a:pt x="0" y="5"/>
                    <a:pt x="1" y="3"/>
                  </a:cubicBezTo>
                  <a:cubicBezTo>
                    <a:pt x="3" y="1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2" name="Freeform 72"/>
            <p:cNvSpPr>
              <a:spLocks noChangeArrowheads="1"/>
            </p:cNvSpPr>
            <p:nvPr/>
          </p:nvSpPr>
          <p:spPr bwMode="auto">
            <a:xfrm>
              <a:off x="3236558" y="2799452"/>
              <a:ext cx="9678" cy="5654"/>
            </a:xfrm>
            <a:custGeom>
              <a:avLst/>
              <a:gdLst>
                <a:gd name="T0" fmla="*/ 6816162 w 6"/>
                <a:gd name="T1" fmla="*/ 5993240 h 4"/>
                <a:gd name="T2" fmla="*/ 6816162 w 6"/>
                <a:gd name="T3" fmla="*/ 1998689 h 4"/>
                <a:gd name="T4" fmla="*/ 6816162 w 6"/>
                <a:gd name="T5" fmla="*/ 5993240 h 4"/>
                <a:gd name="T6" fmla="*/ 0 60000 65536"/>
                <a:gd name="T7" fmla="*/ 0 60000 65536"/>
                <a:gd name="T8" fmla="*/ 0 60000 65536"/>
                <a:gd name="T9" fmla="*/ 0 w 6"/>
                <a:gd name="T10" fmla="*/ 0 h 4"/>
                <a:gd name="T11" fmla="*/ 6 w 6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4">
                  <a:moveTo>
                    <a:pt x="3" y="3"/>
                  </a:moveTo>
                  <a:cubicBezTo>
                    <a:pt x="6" y="2"/>
                    <a:pt x="6" y="0"/>
                    <a:pt x="3" y="1"/>
                  </a:cubicBezTo>
                  <a:cubicBezTo>
                    <a:pt x="0" y="2"/>
                    <a:pt x="1" y="4"/>
                    <a:pt x="3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3" name="Freeform 73"/>
            <p:cNvSpPr>
              <a:spLocks noChangeArrowheads="1"/>
            </p:cNvSpPr>
            <p:nvPr/>
          </p:nvSpPr>
          <p:spPr bwMode="auto">
            <a:xfrm>
              <a:off x="3240187" y="2791537"/>
              <a:ext cx="6049" cy="4523"/>
            </a:xfrm>
            <a:custGeom>
              <a:avLst/>
              <a:gdLst>
                <a:gd name="T0" fmla="*/ 3995257 w 4"/>
                <a:gd name="T1" fmla="*/ 4545615 h 3"/>
                <a:gd name="T2" fmla="*/ 5992180 w 4"/>
                <a:gd name="T3" fmla="*/ 0 h 3"/>
                <a:gd name="T4" fmla="*/ 3995257 w 4"/>
                <a:gd name="T5" fmla="*/ 4545615 h 3"/>
                <a:gd name="T6" fmla="*/ 0 60000 65536"/>
                <a:gd name="T7" fmla="*/ 0 60000 65536"/>
                <a:gd name="T8" fmla="*/ 0 60000 65536"/>
                <a:gd name="T9" fmla="*/ 0 w 4"/>
                <a:gd name="T10" fmla="*/ 0 h 3"/>
                <a:gd name="T11" fmla="*/ 4 w 4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3">
                  <a:moveTo>
                    <a:pt x="2" y="2"/>
                  </a:moveTo>
                  <a:cubicBezTo>
                    <a:pt x="4" y="2"/>
                    <a:pt x="4" y="0"/>
                    <a:pt x="3" y="0"/>
                  </a:cubicBezTo>
                  <a:cubicBezTo>
                    <a:pt x="1" y="0"/>
                    <a:pt x="0" y="3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4" name="Freeform 74"/>
            <p:cNvSpPr>
              <a:spLocks noChangeArrowheads="1"/>
            </p:cNvSpPr>
            <p:nvPr/>
          </p:nvSpPr>
          <p:spPr bwMode="auto">
            <a:xfrm>
              <a:off x="3225669" y="2816414"/>
              <a:ext cx="8469" cy="7915"/>
            </a:xfrm>
            <a:custGeom>
              <a:avLst/>
              <a:gdLst>
                <a:gd name="T0" fmla="*/ 6959044 w 6"/>
                <a:gd name="T1" fmla="*/ 6961243 h 6"/>
                <a:gd name="T2" fmla="*/ 3479522 w 6"/>
                <a:gd name="T3" fmla="*/ 3479962 h 6"/>
                <a:gd name="T4" fmla="*/ 6959044 w 6"/>
                <a:gd name="T5" fmla="*/ 6961243 h 6"/>
                <a:gd name="T6" fmla="*/ 0 60000 65536"/>
                <a:gd name="T7" fmla="*/ 0 60000 65536"/>
                <a:gd name="T8" fmla="*/ 0 60000 65536"/>
                <a:gd name="T9" fmla="*/ 0 w 6"/>
                <a:gd name="T10" fmla="*/ 0 h 6"/>
                <a:gd name="T11" fmla="*/ 6 w 6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6">
                  <a:moveTo>
                    <a:pt x="4" y="4"/>
                  </a:moveTo>
                  <a:cubicBezTo>
                    <a:pt x="6" y="1"/>
                    <a:pt x="3" y="0"/>
                    <a:pt x="2" y="2"/>
                  </a:cubicBezTo>
                  <a:cubicBezTo>
                    <a:pt x="0" y="3"/>
                    <a:pt x="2" y="6"/>
                    <a:pt x="4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5" name="Freeform 75"/>
            <p:cNvSpPr>
              <a:spLocks noChangeArrowheads="1"/>
            </p:cNvSpPr>
            <p:nvPr/>
          </p:nvSpPr>
          <p:spPr bwMode="auto">
            <a:xfrm>
              <a:off x="3261964" y="2798322"/>
              <a:ext cx="13308" cy="10177"/>
            </a:xfrm>
            <a:custGeom>
              <a:avLst/>
              <a:gdLst>
                <a:gd name="T0" fmla="*/ 3819234 w 9"/>
                <a:gd name="T1" fmla="*/ 4227817 h 7"/>
                <a:gd name="T2" fmla="*/ 11456320 w 9"/>
                <a:gd name="T3" fmla="*/ 8454180 h 7"/>
                <a:gd name="T4" fmla="*/ 3819234 w 9"/>
                <a:gd name="T5" fmla="*/ 4227817 h 7"/>
                <a:gd name="T6" fmla="*/ 0 60000 65536"/>
                <a:gd name="T7" fmla="*/ 0 60000 65536"/>
                <a:gd name="T8" fmla="*/ 0 60000 65536"/>
                <a:gd name="T9" fmla="*/ 0 w 9"/>
                <a:gd name="T10" fmla="*/ 0 h 7"/>
                <a:gd name="T11" fmla="*/ 9 w 9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7">
                  <a:moveTo>
                    <a:pt x="2" y="2"/>
                  </a:moveTo>
                  <a:cubicBezTo>
                    <a:pt x="0" y="4"/>
                    <a:pt x="4" y="7"/>
                    <a:pt x="6" y="4"/>
                  </a:cubicBezTo>
                  <a:cubicBezTo>
                    <a:pt x="9" y="1"/>
                    <a:pt x="5" y="0"/>
                    <a:pt x="2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6" name="Freeform 76"/>
            <p:cNvSpPr>
              <a:spLocks noChangeArrowheads="1"/>
            </p:cNvSpPr>
            <p:nvPr/>
          </p:nvSpPr>
          <p:spPr bwMode="auto">
            <a:xfrm>
              <a:off x="3016370" y="2629835"/>
              <a:ext cx="8469" cy="9046"/>
            </a:xfrm>
            <a:custGeom>
              <a:avLst/>
              <a:gdLst>
                <a:gd name="T0" fmla="*/ 5219283 w 6"/>
                <a:gd name="T1" fmla="*/ 0 h 7"/>
                <a:gd name="T2" fmla="*/ 1739761 w 6"/>
                <a:gd name="T3" fmla="*/ 6679826 h 7"/>
                <a:gd name="T4" fmla="*/ 6959044 w 6"/>
                <a:gd name="T5" fmla="*/ 8349458 h 7"/>
                <a:gd name="T6" fmla="*/ 5219283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3" y="0"/>
                  </a:moveTo>
                  <a:cubicBezTo>
                    <a:pt x="0" y="0"/>
                    <a:pt x="1" y="2"/>
                    <a:pt x="1" y="4"/>
                  </a:cubicBezTo>
                  <a:cubicBezTo>
                    <a:pt x="0" y="5"/>
                    <a:pt x="3" y="7"/>
                    <a:pt x="4" y="5"/>
                  </a:cubicBezTo>
                  <a:cubicBezTo>
                    <a:pt x="6" y="4"/>
                    <a:pt x="6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7" name="Freeform 77"/>
            <p:cNvSpPr>
              <a:spLocks noChangeArrowheads="1"/>
            </p:cNvSpPr>
            <p:nvPr/>
          </p:nvSpPr>
          <p:spPr bwMode="auto">
            <a:xfrm>
              <a:off x="3016370" y="2642273"/>
              <a:ext cx="8469" cy="3392"/>
            </a:xfrm>
            <a:custGeom>
              <a:avLst/>
              <a:gdLst>
                <a:gd name="T0" fmla="*/ 5219283 w 6"/>
                <a:gd name="T1" fmla="*/ 3835221 h 3"/>
                <a:gd name="T2" fmla="*/ 6959044 w 6"/>
                <a:gd name="T3" fmla="*/ 0 h 3"/>
                <a:gd name="T4" fmla="*/ 5219283 w 6"/>
                <a:gd name="T5" fmla="*/ 3835221 h 3"/>
                <a:gd name="T6" fmla="*/ 0 60000 65536"/>
                <a:gd name="T7" fmla="*/ 0 60000 65536"/>
                <a:gd name="T8" fmla="*/ 0 60000 65536"/>
                <a:gd name="T9" fmla="*/ 0 w 6"/>
                <a:gd name="T10" fmla="*/ 0 h 3"/>
                <a:gd name="T11" fmla="*/ 6 w 6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" h="3">
                  <a:moveTo>
                    <a:pt x="3" y="3"/>
                  </a:moveTo>
                  <a:cubicBezTo>
                    <a:pt x="5" y="2"/>
                    <a:pt x="6" y="0"/>
                    <a:pt x="4" y="0"/>
                  </a:cubicBezTo>
                  <a:cubicBezTo>
                    <a:pt x="3" y="0"/>
                    <a:pt x="0" y="3"/>
                    <a:pt x="3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8" name="Freeform 78"/>
            <p:cNvSpPr>
              <a:spLocks noChangeArrowheads="1"/>
            </p:cNvSpPr>
            <p:nvPr/>
          </p:nvSpPr>
          <p:spPr bwMode="auto">
            <a:xfrm>
              <a:off x="3241397" y="2517887"/>
              <a:ext cx="10888" cy="7915"/>
            </a:xfrm>
            <a:custGeom>
              <a:avLst/>
              <a:gdLst>
                <a:gd name="T0" fmla="*/ 8451065 w 7"/>
                <a:gd name="T1" fmla="*/ 1739981 h 6"/>
                <a:gd name="T2" fmla="*/ 4225532 w 7"/>
                <a:gd name="T3" fmla="*/ 8701223 h 6"/>
                <a:gd name="T4" fmla="*/ 8451065 w 7"/>
                <a:gd name="T5" fmla="*/ 173998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4" y="1"/>
                  </a:moveTo>
                  <a:cubicBezTo>
                    <a:pt x="2" y="2"/>
                    <a:pt x="0" y="6"/>
                    <a:pt x="2" y="5"/>
                  </a:cubicBezTo>
                  <a:cubicBezTo>
                    <a:pt x="5" y="4"/>
                    <a:pt x="7" y="0"/>
                    <a:pt x="4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49" name="Freeform 79"/>
            <p:cNvSpPr>
              <a:spLocks noChangeArrowheads="1"/>
            </p:cNvSpPr>
            <p:nvPr/>
          </p:nvSpPr>
          <p:spPr bwMode="auto">
            <a:xfrm>
              <a:off x="3318826" y="2225013"/>
              <a:ext cx="41134" cy="14700"/>
            </a:xfrm>
            <a:custGeom>
              <a:avLst/>
              <a:gdLst>
                <a:gd name="T0" fmla="*/ 9423046 w 28"/>
                <a:gd name="T1" fmla="*/ 3572100 h 11"/>
                <a:gd name="T2" fmla="*/ 47116613 w 28"/>
                <a:gd name="T3" fmla="*/ 16072445 h 11"/>
                <a:gd name="T4" fmla="*/ 33923792 w 28"/>
                <a:gd name="T5" fmla="*/ 3572100 h 11"/>
                <a:gd name="T6" fmla="*/ 9423046 w 28"/>
                <a:gd name="T7" fmla="*/ 3572100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"/>
                <a:gd name="T13" fmla="*/ 0 h 11"/>
                <a:gd name="T14" fmla="*/ 28 w 28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" h="11">
                  <a:moveTo>
                    <a:pt x="5" y="2"/>
                  </a:moveTo>
                  <a:cubicBezTo>
                    <a:pt x="9" y="3"/>
                    <a:pt x="19" y="11"/>
                    <a:pt x="25" y="9"/>
                  </a:cubicBezTo>
                  <a:cubicBezTo>
                    <a:pt x="28" y="9"/>
                    <a:pt x="24" y="5"/>
                    <a:pt x="18" y="2"/>
                  </a:cubicBezTo>
                  <a:cubicBezTo>
                    <a:pt x="11" y="0"/>
                    <a:pt x="0" y="0"/>
                    <a:pt x="5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0" name="Freeform 80"/>
            <p:cNvSpPr>
              <a:spLocks noChangeArrowheads="1"/>
            </p:cNvSpPr>
            <p:nvPr/>
          </p:nvSpPr>
          <p:spPr bwMode="auto">
            <a:xfrm>
              <a:off x="3349072" y="2274768"/>
              <a:ext cx="18147" cy="20354"/>
            </a:xfrm>
            <a:custGeom>
              <a:avLst/>
              <a:gdLst>
                <a:gd name="T0" fmla="*/ 19970871 w 12"/>
                <a:gd name="T1" fmla="*/ 16570871 h 15"/>
                <a:gd name="T2" fmla="*/ 19970871 w 12"/>
                <a:gd name="T3" fmla="*/ 5524076 h 15"/>
                <a:gd name="T4" fmla="*/ 5991828 w 12"/>
                <a:gd name="T5" fmla="*/ 16570871 h 15"/>
                <a:gd name="T6" fmla="*/ 3993609 w 12"/>
                <a:gd name="T7" fmla="*/ 27619025 h 15"/>
                <a:gd name="T8" fmla="*/ 19970871 w 12"/>
                <a:gd name="T9" fmla="*/ 16570871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10" y="9"/>
                  </a:moveTo>
                  <a:cubicBezTo>
                    <a:pt x="9" y="9"/>
                    <a:pt x="10" y="5"/>
                    <a:pt x="10" y="3"/>
                  </a:cubicBezTo>
                  <a:cubicBezTo>
                    <a:pt x="10" y="0"/>
                    <a:pt x="6" y="5"/>
                    <a:pt x="3" y="9"/>
                  </a:cubicBezTo>
                  <a:cubicBezTo>
                    <a:pt x="0" y="13"/>
                    <a:pt x="0" y="15"/>
                    <a:pt x="2" y="15"/>
                  </a:cubicBezTo>
                  <a:cubicBezTo>
                    <a:pt x="3" y="15"/>
                    <a:pt x="12" y="10"/>
                    <a:pt x="10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1" name="Freeform 81"/>
            <p:cNvSpPr>
              <a:spLocks noChangeArrowheads="1"/>
            </p:cNvSpPr>
            <p:nvPr/>
          </p:nvSpPr>
          <p:spPr bwMode="auto">
            <a:xfrm>
              <a:off x="3385367" y="2188828"/>
              <a:ext cx="95576" cy="96117"/>
            </a:xfrm>
            <a:custGeom>
              <a:avLst/>
              <a:gdLst>
                <a:gd name="T0" fmla="*/ 47201761 w 65"/>
                <a:gd name="T1" fmla="*/ 29106733 h 69"/>
                <a:gd name="T2" fmla="*/ 30208739 w 65"/>
                <a:gd name="T3" fmla="*/ 56273018 h 69"/>
                <a:gd name="T4" fmla="*/ 32096699 w 65"/>
                <a:gd name="T5" fmla="*/ 65975259 h 69"/>
                <a:gd name="T6" fmla="*/ 22656901 w 65"/>
                <a:gd name="T7" fmla="*/ 69856155 h 69"/>
                <a:gd name="T8" fmla="*/ 7551841 w 65"/>
                <a:gd name="T9" fmla="*/ 81498844 h 69"/>
                <a:gd name="T10" fmla="*/ 13215723 w 65"/>
                <a:gd name="T11" fmla="*/ 87320188 h 69"/>
                <a:gd name="T12" fmla="*/ 3775921 w 65"/>
                <a:gd name="T13" fmla="*/ 100903347 h 69"/>
                <a:gd name="T14" fmla="*/ 16993016 w 65"/>
                <a:gd name="T15" fmla="*/ 106724691 h 69"/>
                <a:gd name="T16" fmla="*/ 52865640 w 65"/>
                <a:gd name="T17" fmla="*/ 102843795 h 69"/>
                <a:gd name="T18" fmla="*/ 56641560 w 65"/>
                <a:gd name="T19" fmla="*/ 110605588 h 69"/>
                <a:gd name="T20" fmla="*/ 56641560 w 65"/>
                <a:gd name="T21" fmla="*/ 122248276 h 69"/>
                <a:gd name="T22" fmla="*/ 67969318 w 65"/>
                <a:gd name="T23" fmla="*/ 126129173 h 69"/>
                <a:gd name="T24" fmla="*/ 79298450 w 65"/>
                <a:gd name="T25" fmla="*/ 114486484 h 69"/>
                <a:gd name="T26" fmla="*/ 84962329 w 65"/>
                <a:gd name="T27" fmla="*/ 110605588 h 69"/>
                <a:gd name="T28" fmla="*/ 94402148 w 65"/>
                <a:gd name="T29" fmla="*/ 100903347 h 69"/>
                <a:gd name="T30" fmla="*/ 98178068 w 65"/>
                <a:gd name="T31" fmla="*/ 108665139 h 69"/>
                <a:gd name="T32" fmla="*/ 92514189 w 65"/>
                <a:gd name="T33" fmla="*/ 122248276 h 69"/>
                <a:gd name="T34" fmla="*/ 103841947 w 65"/>
                <a:gd name="T35" fmla="*/ 118367380 h 69"/>
                <a:gd name="T36" fmla="*/ 109507200 w 65"/>
                <a:gd name="T37" fmla="*/ 130010069 h 69"/>
                <a:gd name="T38" fmla="*/ 120834958 w 65"/>
                <a:gd name="T39" fmla="*/ 106724691 h 69"/>
                <a:gd name="T40" fmla="*/ 113283119 w 65"/>
                <a:gd name="T41" fmla="*/ 106724691 h 69"/>
                <a:gd name="T42" fmla="*/ 117059039 w 65"/>
                <a:gd name="T43" fmla="*/ 97022451 h 69"/>
                <a:gd name="T44" fmla="*/ 105729906 w 65"/>
                <a:gd name="T45" fmla="*/ 100903347 h 69"/>
                <a:gd name="T46" fmla="*/ 115171079 w 65"/>
                <a:gd name="T47" fmla="*/ 87320188 h 69"/>
                <a:gd name="T48" fmla="*/ 113283119 w 65"/>
                <a:gd name="T49" fmla="*/ 87320188 h 69"/>
                <a:gd name="T50" fmla="*/ 109507200 w 65"/>
                <a:gd name="T51" fmla="*/ 75677499 h 69"/>
                <a:gd name="T52" fmla="*/ 115171079 w 65"/>
                <a:gd name="T53" fmla="*/ 62094362 h 69"/>
                <a:gd name="T54" fmla="*/ 94402148 w 65"/>
                <a:gd name="T55" fmla="*/ 58213466 h 69"/>
                <a:gd name="T56" fmla="*/ 83074369 w 65"/>
                <a:gd name="T57" fmla="*/ 60153914 h 69"/>
                <a:gd name="T58" fmla="*/ 75521156 w 65"/>
                <a:gd name="T59" fmla="*/ 50451673 h 69"/>
                <a:gd name="T60" fmla="*/ 71745237 w 65"/>
                <a:gd name="T61" fmla="*/ 42689870 h 69"/>
                <a:gd name="T62" fmla="*/ 56641560 w 65"/>
                <a:gd name="T63" fmla="*/ 52392122 h 69"/>
                <a:gd name="T64" fmla="*/ 64193398 w 65"/>
                <a:gd name="T65" fmla="*/ 32987629 h 69"/>
                <a:gd name="T66" fmla="*/ 77410490 w 65"/>
                <a:gd name="T67" fmla="*/ 17464039 h 69"/>
                <a:gd name="T68" fmla="*/ 79298450 w 65"/>
                <a:gd name="T69" fmla="*/ 9702243 h 69"/>
                <a:gd name="T70" fmla="*/ 86850288 w 65"/>
                <a:gd name="T71" fmla="*/ 1940449 h 69"/>
                <a:gd name="T72" fmla="*/ 66081358 w 65"/>
                <a:gd name="T73" fmla="*/ 9702243 h 69"/>
                <a:gd name="T74" fmla="*/ 47201761 w 65"/>
                <a:gd name="T75" fmla="*/ 29106733 h 6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65"/>
                <a:gd name="T115" fmla="*/ 0 h 69"/>
                <a:gd name="T116" fmla="*/ 65 w 65"/>
                <a:gd name="T117" fmla="*/ 69 h 6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65" h="69">
                  <a:moveTo>
                    <a:pt x="25" y="15"/>
                  </a:moveTo>
                  <a:cubicBezTo>
                    <a:pt x="21" y="19"/>
                    <a:pt x="17" y="27"/>
                    <a:pt x="16" y="29"/>
                  </a:cubicBezTo>
                  <a:cubicBezTo>
                    <a:pt x="15" y="31"/>
                    <a:pt x="16" y="31"/>
                    <a:pt x="17" y="34"/>
                  </a:cubicBezTo>
                  <a:cubicBezTo>
                    <a:pt x="18" y="37"/>
                    <a:pt x="13" y="35"/>
                    <a:pt x="12" y="36"/>
                  </a:cubicBezTo>
                  <a:cubicBezTo>
                    <a:pt x="11" y="37"/>
                    <a:pt x="7" y="40"/>
                    <a:pt x="4" y="42"/>
                  </a:cubicBezTo>
                  <a:cubicBezTo>
                    <a:pt x="1" y="45"/>
                    <a:pt x="6" y="44"/>
                    <a:pt x="7" y="45"/>
                  </a:cubicBezTo>
                  <a:cubicBezTo>
                    <a:pt x="9" y="45"/>
                    <a:pt x="4" y="49"/>
                    <a:pt x="2" y="52"/>
                  </a:cubicBezTo>
                  <a:cubicBezTo>
                    <a:pt x="0" y="54"/>
                    <a:pt x="5" y="55"/>
                    <a:pt x="9" y="55"/>
                  </a:cubicBezTo>
                  <a:cubicBezTo>
                    <a:pt x="12" y="55"/>
                    <a:pt x="26" y="53"/>
                    <a:pt x="28" y="53"/>
                  </a:cubicBezTo>
                  <a:cubicBezTo>
                    <a:pt x="31" y="53"/>
                    <a:pt x="33" y="56"/>
                    <a:pt x="30" y="57"/>
                  </a:cubicBezTo>
                  <a:cubicBezTo>
                    <a:pt x="28" y="59"/>
                    <a:pt x="29" y="60"/>
                    <a:pt x="30" y="63"/>
                  </a:cubicBezTo>
                  <a:cubicBezTo>
                    <a:pt x="30" y="67"/>
                    <a:pt x="34" y="65"/>
                    <a:pt x="36" y="65"/>
                  </a:cubicBezTo>
                  <a:cubicBezTo>
                    <a:pt x="38" y="65"/>
                    <a:pt x="41" y="61"/>
                    <a:pt x="42" y="59"/>
                  </a:cubicBezTo>
                  <a:cubicBezTo>
                    <a:pt x="42" y="58"/>
                    <a:pt x="44" y="57"/>
                    <a:pt x="45" y="57"/>
                  </a:cubicBezTo>
                  <a:cubicBezTo>
                    <a:pt x="46" y="57"/>
                    <a:pt x="49" y="53"/>
                    <a:pt x="50" y="52"/>
                  </a:cubicBezTo>
                  <a:cubicBezTo>
                    <a:pt x="51" y="51"/>
                    <a:pt x="51" y="54"/>
                    <a:pt x="52" y="56"/>
                  </a:cubicBezTo>
                  <a:cubicBezTo>
                    <a:pt x="53" y="58"/>
                    <a:pt x="49" y="62"/>
                    <a:pt x="49" y="63"/>
                  </a:cubicBezTo>
                  <a:cubicBezTo>
                    <a:pt x="49" y="65"/>
                    <a:pt x="53" y="61"/>
                    <a:pt x="55" y="61"/>
                  </a:cubicBezTo>
                  <a:cubicBezTo>
                    <a:pt x="57" y="61"/>
                    <a:pt x="55" y="65"/>
                    <a:pt x="58" y="67"/>
                  </a:cubicBezTo>
                  <a:cubicBezTo>
                    <a:pt x="60" y="69"/>
                    <a:pt x="64" y="57"/>
                    <a:pt x="64" y="55"/>
                  </a:cubicBezTo>
                  <a:cubicBezTo>
                    <a:pt x="65" y="53"/>
                    <a:pt x="62" y="54"/>
                    <a:pt x="60" y="55"/>
                  </a:cubicBezTo>
                  <a:cubicBezTo>
                    <a:pt x="59" y="55"/>
                    <a:pt x="62" y="51"/>
                    <a:pt x="62" y="50"/>
                  </a:cubicBezTo>
                  <a:cubicBezTo>
                    <a:pt x="63" y="48"/>
                    <a:pt x="55" y="53"/>
                    <a:pt x="56" y="52"/>
                  </a:cubicBezTo>
                  <a:cubicBezTo>
                    <a:pt x="56" y="50"/>
                    <a:pt x="60" y="47"/>
                    <a:pt x="61" y="45"/>
                  </a:cubicBezTo>
                  <a:cubicBezTo>
                    <a:pt x="62" y="43"/>
                    <a:pt x="61" y="44"/>
                    <a:pt x="60" y="45"/>
                  </a:cubicBezTo>
                  <a:cubicBezTo>
                    <a:pt x="59" y="46"/>
                    <a:pt x="60" y="42"/>
                    <a:pt x="58" y="39"/>
                  </a:cubicBezTo>
                  <a:cubicBezTo>
                    <a:pt x="57" y="36"/>
                    <a:pt x="60" y="33"/>
                    <a:pt x="61" y="32"/>
                  </a:cubicBezTo>
                  <a:cubicBezTo>
                    <a:pt x="62" y="32"/>
                    <a:pt x="52" y="30"/>
                    <a:pt x="50" y="30"/>
                  </a:cubicBezTo>
                  <a:cubicBezTo>
                    <a:pt x="48" y="31"/>
                    <a:pt x="47" y="30"/>
                    <a:pt x="44" y="31"/>
                  </a:cubicBezTo>
                  <a:cubicBezTo>
                    <a:pt x="42" y="32"/>
                    <a:pt x="40" y="27"/>
                    <a:pt x="40" y="26"/>
                  </a:cubicBezTo>
                  <a:cubicBezTo>
                    <a:pt x="40" y="25"/>
                    <a:pt x="40" y="22"/>
                    <a:pt x="38" y="22"/>
                  </a:cubicBezTo>
                  <a:cubicBezTo>
                    <a:pt x="37" y="22"/>
                    <a:pt x="31" y="26"/>
                    <a:pt x="30" y="27"/>
                  </a:cubicBezTo>
                  <a:cubicBezTo>
                    <a:pt x="29" y="28"/>
                    <a:pt x="34" y="18"/>
                    <a:pt x="34" y="17"/>
                  </a:cubicBezTo>
                  <a:cubicBezTo>
                    <a:pt x="34" y="16"/>
                    <a:pt x="41" y="9"/>
                    <a:pt x="41" y="9"/>
                  </a:cubicBezTo>
                  <a:cubicBezTo>
                    <a:pt x="42" y="8"/>
                    <a:pt x="41" y="6"/>
                    <a:pt x="42" y="5"/>
                  </a:cubicBezTo>
                  <a:cubicBezTo>
                    <a:pt x="42" y="4"/>
                    <a:pt x="46" y="2"/>
                    <a:pt x="46" y="1"/>
                  </a:cubicBezTo>
                  <a:cubicBezTo>
                    <a:pt x="46" y="0"/>
                    <a:pt x="36" y="3"/>
                    <a:pt x="35" y="5"/>
                  </a:cubicBezTo>
                  <a:cubicBezTo>
                    <a:pt x="34" y="6"/>
                    <a:pt x="29" y="11"/>
                    <a:pt x="25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2" name="Freeform 82"/>
            <p:cNvSpPr>
              <a:spLocks noChangeArrowheads="1"/>
            </p:cNvSpPr>
            <p:nvPr/>
          </p:nvSpPr>
          <p:spPr bwMode="auto">
            <a:xfrm>
              <a:off x="3154289" y="1962671"/>
              <a:ext cx="18147" cy="21485"/>
            </a:xfrm>
            <a:custGeom>
              <a:avLst/>
              <a:gdLst>
                <a:gd name="T0" fmla="*/ 15975850 w 12"/>
                <a:gd name="T1" fmla="*/ 0 h 15"/>
                <a:gd name="T2" fmla="*/ 7988631 w 12"/>
                <a:gd name="T3" fmla="*/ 28722584 h 15"/>
                <a:gd name="T4" fmla="*/ 23964484 w 12"/>
                <a:gd name="T5" fmla="*/ 10258372 h 15"/>
                <a:gd name="T6" fmla="*/ 15975850 w 12"/>
                <a:gd name="T7" fmla="*/ 0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15"/>
                <a:gd name="T14" fmla="*/ 12 w 12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15">
                  <a:moveTo>
                    <a:pt x="8" y="0"/>
                  </a:moveTo>
                  <a:cubicBezTo>
                    <a:pt x="4" y="1"/>
                    <a:pt x="0" y="14"/>
                    <a:pt x="4" y="14"/>
                  </a:cubicBezTo>
                  <a:cubicBezTo>
                    <a:pt x="7" y="15"/>
                    <a:pt x="11" y="7"/>
                    <a:pt x="12" y="5"/>
                  </a:cubicBezTo>
                  <a:cubicBezTo>
                    <a:pt x="12" y="3"/>
                    <a:pt x="12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3" name="Freeform 83"/>
            <p:cNvSpPr>
              <a:spLocks noChangeArrowheads="1"/>
            </p:cNvSpPr>
            <p:nvPr/>
          </p:nvSpPr>
          <p:spPr bwMode="auto">
            <a:xfrm>
              <a:off x="3109526" y="1952494"/>
              <a:ext cx="38715" cy="24877"/>
            </a:xfrm>
            <a:custGeom>
              <a:avLst/>
              <a:gdLst>
                <a:gd name="T0" fmla="*/ 48404780 w 26"/>
                <a:gd name="T1" fmla="*/ 3820001 h 18"/>
                <a:gd name="T2" fmla="*/ 42595419 w 26"/>
                <a:gd name="T3" fmla="*/ 3820001 h 18"/>
                <a:gd name="T4" fmla="*/ 27105674 w 26"/>
                <a:gd name="T5" fmla="*/ 5730003 h 18"/>
                <a:gd name="T6" fmla="*/ 7744875 w 26"/>
                <a:gd name="T7" fmla="*/ 19101387 h 18"/>
                <a:gd name="T8" fmla="*/ 1935523 w 26"/>
                <a:gd name="T9" fmla="*/ 30561392 h 18"/>
                <a:gd name="T10" fmla="*/ 7744875 w 26"/>
                <a:gd name="T11" fmla="*/ 28651392 h 18"/>
                <a:gd name="T12" fmla="*/ 11617314 w 26"/>
                <a:gd name="T13" fmla="*/ 28651392 h 18"/>
                <a:gd name="T14" fmla="*/ 27105674 w 26"/>
                <a:gd name="T15" fmla="*/ 24831392 h 18"/>
                <a:gd name="T16" fmla="*/ 48404780 w 26"/>
                <a:gd name="T17" fmla="*/ 3820001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6"/>
                <a:gd name="T28" fmla="*/ 0 h 18"/>
                <a:gd name="T29" fmla="*/ 26 w 26"/>
                <a:gd name="T30" fmla="*/ 18 h 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6" h="18">
                  <a:moveTo>
                    <a:pt x="25" y="2"/>
                  </a:moveTo>
                  <a:cubicBezTo>
                    <a:pt x="26" y="0"/>
                    <a:pt x="24" y="2"/>
                    <a:pt x="22" y="2"/>
                  </a:cubicBezTo>
                  <a:cubicBezTo>
                    <a:pt x="20" y="3"/>
                    <a:pt x="18" y="2"/>
                    <a:pt x="14" y="3"/>
                  </a:cubicBezTo>
                  <a:cubicBezTo>
                    <a:pt x="11" y="3"/>
                    <a:pt x="7" y="8"/>
                    <a:pt x="4" y="10"/>
                  </a:cubicBezTo>
                  <a:cubicBezTo>
                    <a:pt x="2" y="13"/>
                    <a:pt x="0" y="15"/>
                    <a:pt x="1" y="16"/>
                  </a:cubicBezTo>
                  <a:cubicBezTo>
                    <a:pt x="2" y="18"/>
                    <a:pt x="2" y="16"/>
                    <a:pt x="4" y="15"/>
                  </a:cubicBezTo>
                  <a:cubicBezTo>
                    <a:pt x="5" y="14"/>
                    <a:pt x="4" y="16"/>
                    <a:pt x="6" y="15"/>
                  </a:cubicBezTo>
                  <a:cubicBezTo>
                    <a:pt x="8" y="15"/>
                    <a:pt x="10" y="14"/>
                    <a:pt x="14" y="13"/>
                  </a:cubicBezTo>
                  <a:cubicBezTo>
                    <a:pt x="19" y="12"/>
                    <a:pt x="25" y="4"/>
                    <a:pt x="25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4" name="Freeform 84"/>
            <p:cNvSpPr>
              <a:spLocks noChangeArrowheads="1"/>
            </p:cNvSpPr>
            <p:nvPr/>
          </p:nvSpPr>
          <p:spPr bwMode="auto">
            <a:xfrm>
              <a:off x="3074442" y="1882385"/>
              <a:ext cx="93157" cy="72370"/>
            </a:xfrm>
            <a:custGeom>
              <a:avLst/>
              <a:gdLst>
                <a:gd name="T0" fmla="*/ 106923210 w 63"/>
                <a:gd name="T1" fmla="*/ 63918022 h 52"/>
                <a:gd name="T2" fmla="*/ 97376400 w 63"/>
                <a:gd name="T3" fmla="*/ 67792599 h 52"/>
                <a:gd name="T4" fmla="*/ 95468143 w 63"/>
                <a:gd name="T5" fmla="*/ 42612011 h 52"/>
                <a:gd name="T6" fmla="*/ 80192397 w 63"/>
                <a:gd name="T7" fmla="*/ 34864248 h 52"/>
                <a:gd name="T8" fmla="*/ 74464863 w 63"/>
                <a:gd name="T9" fmla="*/ 23243300 h 52"/>
                <a:gd name="T10" fmla="*/ 64918053 w 63"/>
                <a:gd name="T11" fmla="*/ 13558243 h 52"/>
                <a:gd name="T12" fmla="*/ 57280882 w 63"/>
                <a:gd name="T13" fmla="*/ 21306006 h 52"/>
                <a:gd name="T14" fmla="*/ 59190520 w 63"/>
                <a:gd name="T15" fmla="*/ 7747766 h 52"/>
                <a:gd name="T16" fmla="*/ 51551967 w 63"/>
                <a:gd name="T17" fmla="*/ 0 h 52"/>
                <a:gd name="T18" fmla="*/ 43914784 w 63"/>
                <a:gd name="T19" fmla="*/ 11620954 h 52"/>
                <a:gd name="T20" fmla="*/ 30550079 w 63"/>
                <a:gd name="T21" fmla="*/ 54232970 h 52"/>
                <a:gd name="T22" fmla="*/ 11456454 w 63"/>
                <a:gd name="T23" fmla="*/ 65855311 h 52"/>
                <a:gd name="T24" fmla="*/ 1909639 w 63"/>
                <a:gd name="T25" fmla="*/ 77476259 h 52"/>
                <a:gd name="T26" fmla="*/ 21003264 w 63"/>
                <a:gd name="T27" fmla="*/ 81350837 h 52"/>
                <a:gd name="T28" fmla="*/ 21003264 w 63"/>
                <a:gd name="T29" fmla="*/ 98782281 h 52"/>
                <a:gd name="T30" fmla="*/ 43914784 w 63"/>
                <a:gd name="T31" fmla="*/ 94909095 h 52"/>
                <a:gd name="T32" fmla="*/ 59190520 w 63"/>
                <a:gd name="T33" fmla="*/ 77476259 h 52"/>
                <a:gd name="T34" fmla="*/ 61098777 w 63"/>
                <a:gd name="T35" fmla="*/ 69728496 h 52"/>
                <a:gd name="T36" fmla="*/ 76374502 w 63"/>
                <a:gd name="T37" fmla="*/ 58107548 h 52"/>
                <a:gd name="T38" fmla="*/ 76374502 w 63"/>
                <a:gd name="T39" fmla="*/ 67792599 h 52"/>
                <a:gd name="T40" fmla="*/ 84011673 w 63"/>
                <a:gd name="T41" fmla="*/ 75540362 h 52"/>
                <a:gd name="T42" fmla="*/ 103105315 w 63"/>
                <a:gd name="T43" fmla="*/ 83286733 h 52"/>
                <a:gd name="T44" fmla="*/ 120289297 w 63"/>
                <a:gd name="T45" fmla="*/ 69728496 h 52"/>
                <a:gd name="T46" fmla="*/ 106923210 w 63"/>
                <a:gd name="T47" fmla="*/ 63918022 h 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52"/>
                <a:gd name="T74" fmla="*/ 63 w 63"/>
                <a:gd name="T75" fmla="*/ 52 h 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52">
                  <a:moveTo>
                    <a:pt x="56" y="33"/>
                  </a:moveTo>
                  <a:cubicBezTo>
                    <a:pt x="53" y="32"/>
                    <a:pt x="54" y="34"/>
                    <a:pt x="51" y="35"/>
                  </a:cubicBezTo>
                  <a:cubicBezTo>
                    <a:pt x="48" y="37"/>
                    <a:pt x="54" y="23"/>
                    <a:pt x="50" y="22"/>
                  </a:cubicBezTo>
                  <a:cubicBezTo>
                    <a:pt x="47" y="21"/>
                    <a:pt x="42" y="21"/>
                    <a:pt x="42" y="18"/>
                  </a:cubicBezTo>
                  <a:cubicBezTo>
                    <a:pt x="42" y="15"/>
                    <a:pt x="41" y="13"/>
                    <a:pt x="39" y="12"/>
                  </a:cubicBezTo>
                  <a:cubicBezTo>
                    <a:pt x="37" y="11"/>
                    <a:pt x="36" y="8"/>
                    <a:pt x="34" y="7"/>
                  </a:cubicBezTo>
                  <a:cubicBezTo>
                    <a:pt x="32" y="6"/>
                    <a:pt x="32" y="11"/>
                    <a:pt x="30" y="11"/>
                  </a:cubicBezTo>
                  <a:cubicBezTo>
                    <a:pt x="27" y="12"/>
                    <a:pt x="30" y="6"/>
                    <a:pt x="31" y="4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5" y="0"/>
                    <a:pt x="24" y="4"/>
                    <a:pt x="23" y="6"/>
                  </a:cubicBezTo>
                  <a:cubicBezTo>
                    <a:pt x="22" y="8"/>
                    <a:pt x="16" y="25"/>
                    <a:pt x="16" y="28"/>
                  </a:cubicBezTo>
                  <a:cubicBezTo>
                    <a:pt x="15" y="31"/>
                    <a:pt x="12" y="31"/>
                    <a:pt x="6" y="34"/>
                  </a:cubicBezTo>
                  <a:cubicBezTo>
                    <a:pt x="0" y="36"/>
                    <a:pt x="0" y="37"/>
                    <a:pt x="1" y="40"/>
                  </a:cubicBezTo>
                  <a:cubicBezTo>
                    <a:pt x="1" y="42"/>
                    <a:pt x="9" y="41"/>
                    <a:pt x="11" y="42"/>
                  </a:cubicBezTo>
                  <a:cubicBezTo>
                    <a:pt x="14" y="42"/>
                    <a:pt x="6" y="51"/>
                    <a:pt x="11" y="51"/>
                  </a:cubicBezTo>
                  <a:cubicBezTo>
                    <a:pt x="13" y="52"/>
                    <a:pt x="23" y="49"/>
                    <a:pt x="23" y="49"/>
                  </a:cubicBezTo>
                  <a:cubicBezTo>
                    <a:pt x="24" y="48"/>
                    <a:pt x="29" y="41"/>
                    <a:pt x="31" y="40"/>
                  </a:cubicBezTo>
                  <a:cubicBezTo>
                    <a:pt x="33" y="39"/>
                    <a:pt x="32" y="37"/>
                    <a:pt x="32" y="36"/>
                  </a:cubicBezTo>
                  <a:cubicBezTo>
                    <a:pt x="32" y="35"/>
                    <a:pt x="38" y="30"/>
                    <a:pt x="40" y="30"/>
                  </a:cubicBezTo>
                  <a:cubicBezTo>
                    <a:pt x="42" y="29"/>
                    <a:pt x="41" y="34"/>
                    <a:pt x="40" y="35"/>
                  </a:cubicBezTo>
                  <a:cubicBezTo>
                    <a:pt x="39" y="36"/>
                    <a:pt x="40" y="38"/>
                    <a:pt x="44" y="39"/>
                  </a:cubicBezTo>
                  <a:cubicBezTo>
                    <a:pt x="48" y="39"/>
                    <a:pt x="50" y="43"/>
                    <a:pt x="54" y="43"/>
                  </a:cubicBezTo>
                  <a:cubicBezTo>
                    <a:pt x="58" y="43"/>
                    <a:pt x="63" y="37"/>
                    <a:pt x="63" y="36"/>
                  </a:cubicBezTo>
                  <a:cubicBezTo>
                    <a:pt x="63" y="35"/>
                    <a:pt x="59" y="33"/>
                    <a:pt x="56" y="3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5" name="Freeform 85"/>
            <p:cNvSpPr>
              <a:spLocks noChangeArrowheads="1"/>
            </p:cNvSpPr>
            <p:nvPr/>
          </p:nvSpPr>
          <p:spPr bwMode="auto">
            <a:xfrm>
              <a:off x="3190584" y="1940056"/>
              <a:ext cx="18147" cy="12439"/>
            </a:xfrm>
            <a:custGeom>
              <a:avLst/>
              <a:gdLst>
                <a:gd name="T0" fmla="*/ 5991828 w 12"/>
                <a:gd name="T1" fmla="*/ 1910077 h 9"/>
                <a:gd name="T2" fmla="*/ 5991828 w 12"/>
                <a:gd name="T3" fmla="*/ 15282001 h 9"/>
                <a:gd name="T4" fmla="*/ 19970871 w 12"/>
                <a:gd name="T5" fmla="*/ 11461848 h 9"/>
                <a:gd name="T6" fmla="*/ 13979046 w 12"/>
                <a:gd name="T7" fmla="*/ 7640310 h 9"/>
                <a:gd name="T8" fmla="*/ 5991828 w 12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9"/>
                <a:gd name="T17" fmla="*/ 12 w 12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9">
                  <a:moveTo>
                    <a:pt x="3" y="1"/>
                  </a:moveTo>
                  <a:cubicBezTo>
                    <a:pt x="0" y="2"/>
                    <a:pt x="1" y="7"/>
                    <a:pt x="3" y="8"/>
                  </a:cubicBezTo>
                  <a:cubicBezTo>
                    <a:pt x="4" y="9"/>
                    <a:pt x="8" y="7"/>
                    <a:pt x="10" y="6"/>
                  </a:cubicBezTo>
                  <a:cubicBezTo>
                    <a:pt x="12" y="5"/>
                    <a:pt x="8" y="4"/>
                    <a:pt x="7" y="4"/>
                  </a:cubicBezTo>
                  <a:cubicBezTo>
                    <a:pt x="6" y="4"/>
                    <a:pt x="5" y="0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6" name="Freeform 86"/>
            <p:cNvSpPr>
              <a:spLocks noChangeArrowheads="1"/>
            </p:cNvSpPr>
            <p:nvPr/>
          </p:nvSpPr>
          <p:spPr bwMode="auto">
            <a:xfrm>
              <a:off x="3206312" y="1935532"/>
              <a:ext cx="14518" cy="10177"/>
            </a:xfrm>
            <a:custGeom>
              <a:avLst/>
              <a:gdLst>
                <a:gd name="T0" fmla="*/ 14725621 w 10"/>
                <a:gd name="T1" fmla="*/ 12681998 h 7"/>
                <a:gd name="T2" fmla="*/ 11043536 w 10"/>
                <a:gd name="T3" fmla="*/ 4227817 h 7"/>
                <a:gd name="T4" fmla="*/ 3680727 w 10"/>
                <a:gd name="T5" fmla="*/ 4227817 h 7"/>
                <a:gd name="T6" fmla="*/ 14725621 w 10"/>
                <a:gd name="T7" fmla="*/ 1268199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7"/>
                <a:gd name="T14" fmla="*/ 10 w 10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7">
                  <a:moveTo>
                    <a:pt x="8" y="6"/>
                  </a:moveTo>
                  <a:cubicBezTo>
                    <a:pt x="10" y="6"/>
                    <a:pt x="7" y="3"/>
                    <a:pt x="6" y="2"/>
                  </a:cubicBez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3" y="7"/>
                    <a:pt x="8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7" name="Freeform 87"/>
            <p:cNvSpPr>
              <a:spLocks noChangeArrowheads="1"/>
            </p:cNvSpPr>
            <p:nvPr/>
          </p:nvSpPr>
          <p:spPr bwMode="auto">
            <a:xfrm>
              <a:off x="3255915" y="1821323"/>
              <a:ext cx="20567" cy="18093"/>
            </a:xfrm>
            <a:custGeom>
              <a:avLst/>
              <a:gdLst>
                <a:gd name="T0" fmla="*/ 9422801 w 14"/>
                <a:gd name="T1" fmla="*/ 25181284 h 13"/>
                <a:gd name="T2" fmla="*/ 20730437 w 14"/>
                <a:gd name="T3" fmla="*/ 17433302 h 13"/>
                <a:gd name="T4" fmla="*/ 16960768 w 14"/>
                <a:gd name="T5" fmla="*/ 1937343 h 13"/>
                <a:gd name="T6" fmla="*/ 0 w 14"/>
                <a:gd name="T7" fmla="*/ 11622667 h 13"/>
                <a:gd name="T8" fmla="*/ 9422801 w 14"/>
                <a:gd name="T9" fmla="*/ 25181284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3"/>
                <a:gd name="T17" fmla="*/ 14 w 14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3">
                  <a:moveTo>
                    <a:pt x="5" y="13"/>
                  </a:moveTo>
                  <a:cubicBezTo>
                    <a:pt x="8" y="13"/>
                    <a:pt x="10" y="12"/>
                    <a:pt x="11" y="9"/>
                  </a:cubicBezTo>
                  <a:cubicBezTo>
                    <a:pt x="13" y="7"/>
                    <a:pt x="14" y="1"/>
                    <a:pt x="9" y="1"/>
                  </a:cubicBezTo>
                  <a:cubicBezTo>
                    <a:pt x="5" y="0"/>
                    <a:pt x="1" y="4"/>
                    <a:pt x="0" y="6"/>
                  </a:cubicBezTo>
                  <a:cubicBezTo>
                    <a:pt x="0" y="7"/>
                    <a:pt x="0" y="13"/>
                    <a:pt x="5" y="1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8" name="Freeform 88"/>
            <p:cNvSpPr>
              <a:spLocks noChangeArrowheads="1"/>
            </p:cNvSpPr>
            <p:nvPr/>
          </p:nvSpPr>
          <p:spPr bwMode="auto">
            <a:xfrm>
              <a:off x="3199053" y="1770438"/>
              <a:ext cx="26616" cy="12439"/>
            </a:xfrm>
            <a:custGeom>
              <a:avLst/>
              <a:gdLst>
                <a:gd name="T0" fmla="*/ 32457957 w 18"/>
                <a:gd name="T1" fmla="*/ 1910077 h 9"/>
                <a:gd name="T2" fmla="*/ 7637085 w 18"/>
                <a:gd name="T3" fmla="*/ 3820155 h 9"/>
                <a:gd name="T4" fmla="*/ 15274170 w 18"/>
                <a:gd name="T5" fmla="*/ 13371925 h 9"/>
                <a:gd name="T6" fmla="*/ 30548341 w 18"/>
                <a:gd name="T7" fmla="*/ 15282001 h 9"/>
                <a:gd name="T8" fmla="*/ 32457957 w 18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9"/>
                <a:gd name="T17" fmla="*/ 18 w 1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9">
                  <a:moveTo>
                    <a:pt x="17" y="1"/>
                  </a:moveTo>
                  <a:cubicBezTo>
                    <a:pt x="17" y="0"/>
                    <a:pt x="8" y="2"/>
                    <a:pt x="4" y="2"/>
                  </a:cubicBezTo>
                  <a:cubicBezTo>
                    <a:pt x="0" y="2"/>
                    <a:pt x="5" y="4"/>
                    <a:pt x="8" y="7"/>
                  </a:cubicBezTo>
                  <a:cubicBezTo>
                    <a:pt x="11" y="9"/>
                    <a:pt x="15" y="8"/>
                    <a:pt x="16" y="8"/>
                  </a:cubicBezTo>
                  <a:cubicBezTo>
                    <a:pt x="18" y="7"/>
                    <a:pt x="18" y="3"/>
                    <a:pt x="1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59" name="Freeform 89"/>
            <p:cNvSpPr>
              <a:spLocks noChangeArrowheads="1"/>
            </p:cNvSpPr>
            <p:nvPr/>
          </p:nvSpPr>
          <p:spPr bwMode="auto">
            <a:xfrm>
              <a:off x="3355121" y="1977371"/>
              <a:ext cx="22987" cy="14700"/>
            </a:xfrm>
            <a:custGeom>
              <a:avLst/>
              <a:gdLst>
                <a:gd name="T0" fmla="*/ 16407189 w 15"/>
                <a:gd name="T1" fmla="*/ 1785382 h 11"/>
                <a:gd name="T2" fmla="*/ 4101439 w 15"/>
                <a:gd name="T3" fmla="*/ 7142864 h 11"/>
                <a:gd name="T4" fmla="*/ 14355038 w 15"/>
                <a:gd name="T5" fmla="*/ 17859163 h 11"/>
                <a:gd name="T6" fmla="*/ 24610071 w 15"/>
                <a:gd name="T7" fmla="*/ 10714963 h 11"/>
                <a:gd name="T8" fmla="*/ 18457908 w 15"/>
                <a:gd name="T9" fmla="*/ 7142864 h 11"/>
                <a:gd name="T10" fmla="*/ 16407189 w 15"/>
                <a:gd name="T11" fmla="*/ 1785382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1"/>
                <a:gd name="T20" fmla="*/ 15 w 1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1">
                  <a:moveTo>
                    <a:pt x="8" y="1"/>
                  </a:moveTo>
                  <a:cubicBezTo>
                    <a:pt x="8" y="0"/>
                    <a:pt x="4" y="3"/>
                    <a:pt x="2" y="4"/>
                  </a:cubicBezTo>
                  <a:cubicBezTo>
                    <a:pt x="0" y="5"/>
                    <a:pt x="4" y="9"/>
                    <a:pt x="7" y="10"/>
                  </a:cubicBezTo>
                  <a:cubicBezTo>
                    <a:pt x="10" y="11"/>
                    <a:pt x="10" y="7"/>
                    <a:pt x="12" y="6"/>
                  </a:cubicBezTo>
                  <a:cubicBezTo>
                    <a:pt x="15" y="4"/>
                    <a:pt x="10" y="4"/>
                    <a:pt x="9" y="4"/>
                  </a:cubicBezTo>
                  <a:cubicBezTo>
                    <a:pt x="7" y="4"/>
                    <a:pt x="7" y="2"/>
                    <a:pt x="8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0" name="Freeform 90"/>
            <p:cNvSpPr>
              <a:spLocks noChangeArrowheads="1"/>
            </p:cNvSpPr>
            <p:nvPr/>
          </p:nvSpPr>
          <p:spPr bwMode="auto">
            <a:xfrm>
              <a:off x="3105896" y="1639267"/>
              <a:ext cx="339961" cy="344890"/>
            </a:xfrm>
            <a:custGeom>
              <a:avLst/>
              <a:gdLst>
                <a:gd name="T0" fmla="*/ 36249355 w 230"/>
                <a:gd name="T1" fmla="*/ 136213554 h 249"/>
                <a:gd name="T2" fmla="*/ 41971845 w 230"/>
                <a:gd name="T3" fmla="*/ 157316938 h 249"/>
                <a:gd name="T4" fmla="*/ 59143470 w 230"/>
                <a:gd name="T5" fmla="*/ 170746868 h 249"/>
                <a:gd name="T6" fmla="*/ 114470566 w 230"/>
                <a:gd name="T7" fmla="*/ 182258478 h 249"/>
                <a:gd name="T8" fmla="*/ 173612634 w 230"/>
                <a:gd name="T9" fmla="*/ 174583596 h 249"/>
                <a:gd name="T10" fmla="*/ 200323156 w 230"/>
                <a:gd name="T11" fmla="*/ 184176842 h 249"/>
                <a:gd name="T12" fmla="*/ 238478616 w 230"/>
                <a:gd name="T13" fmla="*/ 216790408 h 249"/>
                <a:gd name="T14" fmla="*/ 246109984 w 230"/>
                <a:gd name="T15" fmla="*/ 276263834 h 249"/>
                <a:gd name="T16" fmla="*/ 207954524 w 230"/>
                <a:gd name="T17" fmla="*/ 312715513 h 249"/>
                <a:gd name="T18" fmla="*/ 181244045 w 230"/>
                <a:gd name="T19" fmla="*/ 341493737 h 249"/>
                <a:gd name="T20" fmla="*/ 144996039 w 230"/>
                <a:gd name="T21" fmla="*/ 351085555 h 249"/>
                <a:gd name="T22" fmla="*/ 152626026 w 230"/>
                <a:gd name="T23" fmla="*/ 395212159 h 249"/>
                <a:gd name="T24" fmla="*/ 215585892 w 230"/>
                <a:gd name="T25" fmla="*/ 397130523 h 249"/>
                <a:gd name="T26" fmla="*/ 227032254 w 230"/>
                <a:gd name="T27" fmla="*/ 423988998 h 249"/>
                <a:gd name="T28" fmla="*/ 249926359 w 230"/>
                <a:gd name="T29" fmla="*/ 441255655 h 249"/>
                <a:gd name="T30" fmla="*/ 312884801 w 230"/>
                <a:gd name="T31" fmla="*/ 475788970 h 249"/>
                <a:gd name="T32" fmla="*/ 303345936 w 230"/>
                <a:gd name="T33" fmla="*/ 433582201 h 249"/>
                <a:gd name="T34" fmla="*/ 286175703 w 230"/>
                <a:gd name="T35" fmla="*/ 408640704 h 249"/>
                <a:gd name="T36" fmla="*/ 309068426 w 230"/>
                <a:gd name="T37" fmla="*/ 416315543 h 249"/>
                <a:gd name="T38" fmla="*/ 337686402 w 230"/>
                <a:gd name="T39" fmla="*/ 452767222 h 249"/>
                <a:gd name="T40" fmla="*/ 351041642 w 230"/>
                <a:gd name="T41" fmla="*/ 445092382 h 249"/>
                <a:gd name="T42" fmla="*/ 368211961 w 230"/>
                <a:gd name="T43" fmla="*/ 425907361 h 249"/>
                <a:gd name="T44" fmla="*/ 351041642 w 230"/>
                <a:gd name="T45" fmla="*/ 383700592 h 249"/>
                <a:gd name="T46" fmla="*/ 326240041 w 230"/>
                <a:gd name="T47" fmla="*/ 370270662 h 249"/>
                <a:gd name="T48" fmla="*/ 326240041 w 230"/>
                <a:gd name="T49" fmla="*/ 343412100 h 249"/>
                <a:gd name="T50" fmla="*/ 326240041 w 230"/>
                <a:gd name="T51" fmla="*/ 324227079 h 249"/>
                <a:gd name="T52" fmla="*/ 349134145 w 230"/>
                <a:gd name="T53" fmla="*/ 331900534 h 249"/>
                <a:gd name="T54" fmla="*/ 360580507 w 230"/>
                <a:gd name="T55" fmla="*/ 339575373 h 249"/>
                <a:gd name="T56" fmla="*/ 366304465 w 230"/>
                <a:gd name="T57" fmla="*/ 360678758 h 249"/>
                <a:gd name="T58" fmla="*/ 391106066 w 230"/>
                <a:gd name="T59" fmla="*/ 347248827 h 249"/>
                <a:gd name="T60" fmla="*/ 425446532 w 230"/>
                <a:gd name="T61" fmla="*/ 343412100 h 249"/>
                <a:gd name="T62" fmla="*/ 436894275 w 230"/>
                <a:gd name="T63" fmla="*/ 305042058 h 249"/>
                <a:gd name="T64" fmla="*/ 410183796 w 230"/>
                <a:gd name="T65" fmla="*/ 299286968 h 249"/>
                <a:gd name="T66" fmla="*/ 381567201 w 230"/>
                <a:gd name="T67" fmla="*/ 299286968 h 249"/>
                <a:gd name="T68" fmla="*/ 391106066 w 230"/>
                <a:gd name="T69" fmla="*/ 268590380 h 249"/>
                <a:gd name="T70" fmla="*/ 366304465 w 230"/>
                <a:gd name="T71" fmla="*/ 257078813 h 249"/>
                <a:gd name="T72" fmla="*/ 337686402 w 230"/>
                <a:gd name="T73" fmla="*/ 237893792 h 249"/>
                <a:gd name="T74" fmla="*/ 341502777 w 230"/>
                <a:gd name="T75" fmla="*/ 224465247 h 249"/>
                <a:gd name="T76" fmla="*/ 362488090 w 230"/>
                <a:gd name="T77" fmla="*/ 207198590 h 249"/>
                <a:gd name="T78" fmla="*/ 362488090 w 230"/>
                <a:gd name="T79" fmla="*/ 164991778 h 249"/>
                <a:gd name="T80" fmla="*/ 352949139 w 230"/>
                <a:gd name="T81" fmla="*/ 153480211 h 249"/>
                <a:gd name="T82" fmla="*/ 314792298 w 230"/>
                <a:gd name="T83" fmla="*/ 132376826 h 249"/>
                <a:gd name="T84" fmla="*/ 272820463 w 230"/>
                <a:gd name="T85" fmla="*/ 111273442 h 249"/>
                <a:gd name="T86" fmla="*/ 251833855 w 230"/>
                <a:gd name="T87" fmla="*/ 94006784 h 249"/>
                <a:gd name="T88" fmla="*/ 200323156 w 230"/>
                <a:gd name="T89" fmla="*/ 67148288 h 249"/>
                <a:gd name="T90" fmla="*/ 177429008 w 230"/>
                <a:gd name="T91" fmla="*/ 92088421 h 249"/>
                <a:gd name="T92" fmla="*/ 154534904 w 230"/>
                <a:gd name="T93" fmla="*/ 72903378 h 249"/>
                <a:gd name="T94" fmla="*/ 152626026 w 230"/>
                <a:gd name="T95" fmla="*/ 61391812 h 249"/>
                <a:gd name="T96" fmla="*/ 165981265 w 230"/>
                <a:gd name="T97" fmla="*/ 21103390 h 249"/>
                <a:gd name="T98" fmla="*/ 144996039 w 230"/>
                <a:gd name="T99" fmla="*/ 17266663 h 249"/>
                <a:gd name="T100" fmla="*/ 141179664 w 230"/>
                <a:gd name="T101" fmla="*/ 30696598 h 249"/>
                <a:gd name="T102" fmla="*/ 99207830 w 230"/>
                <a:gd name="T103" fmla="*/ 57555085 h 249"/>
                <a:gd name="T104" fmla="*/ 93483958 w 230"/>
                <a:gd name="T105" fmla="*/ 88251672 h 249"/>
                <a:gd name="T106" fmla="*/ 116378063 w 230"/>
                <a:gd name="T107" fmla="*/ 126621736 h 249"/>
                <a:gd name="T108" fmla="*/ 83945072 w 230"/>
                <a:gd name="T109" fmla="*/ 130458463 h 249"/>
                <a:gd name="T110" fmla="*/ 74406207 w 230"/>
                <a:gd name="T111" fmla="*/ 86333309 h 249"/>
                <a:gd name="T112" fmla="*/ 125916928 w 230"/>
                <a:gd name="T113" fmla="*/ 1918364 h 249"/>
                <a:gd name="T114" fmla="*/ 43880723 w 230"/>
                <a:gd name="T115" fmla="*/ 21103390 h 249"/>
                <a:gd name="T116" fmla="*/ 5723874 w 230"/>
                <a:gd name="T117" fmla="*/ 99761875 h 24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0"/>
                <a:gd name="T178" fmla="*/ 0 h 249"/>
                <a:gd name="T179" fmla="*/ 230 w 230"/>
                <a:gd name="T180" fmla="*/ 249 h 24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0" h="249">
                  <a:moveTo>
                    <a:pt x="5" y="55"/>
                  </a:moveTo>
                  <a:cubicBezTo>
                    <a:pt x="4" y="57"/>
                    <a:pt x="5" y="61"/>
                    <a:pt x="6" y="63"/>
                  </a:cubicBezTo>
                  <a:cubicBezTo>
                    <a:pt x="7" y="65"/>
                    <a:pt x="9" y="64"/>
                    <a:pt x="13" y="65"/>
                  </a:cubicBezTo>
                  <a:cubicBezTo>
                    <a:pt x="17" y="67"/>
                    <a:pt x="19" y="69"/>
                    <a:pt x="19" y="71"/>
                  </a:cubicBezTo>
                  <a:cubicBezTo>
                    <a:pt x="20" y="72"/>
                    <a:pt x="13" y="70"/>
                    <a:pt x="11" y="70"/>
                  </a:cubicBezTo>
                  <a:cubicBezTo>
                    <a:pt x="9" y="70"/>
                    <a:pt x="11" y="73"/>
                    <a:pt x="13" y="76"/>
                  </a:cubicBezTo>
                  <a:cubicBezTo>
                    <a:pt x="15" y="79"/>
                    <a:pt x="15" y="77"/>
                    <a:pt x="19" y="78"/>
                  </a:cubicBezTo>
                  <a:cubicBezTo>
                    <a:pt x="23" y="79"/>
                    <a:pt x="22" y="81"/>
                    <a:pt x="22" y="82"/>
                  </a:cubicBezTo>
                  <a:cubicBezTo>
                    <a:pt x="23" y="84"/>
                    <a:pt x="16" y="80"/>
                    <a:pt x="17" y="81"/>
                  </a:cubicBezTo>
                  <a:cubicBezTo>
                    <a:pt x="18" y="82"/>
                    <a:pt x="21" y="86"/>
                    <a:pt x="22" y="87"/>
                  </a:cubicBezTo>
                  <a:cubicBezTo>
                    <a:pt x="24" y="88"/>
                    <a:pt x="25" y="86"/>
                    <a:pt x="27" y="86"/>
                  </a:cubicBezTo>
                  <a:cubicBezTo>
                    <a:pt x="28" y="85"/>
                    <a:pt x="30" y="89"/>
                    <a:pt x="31" y="89"/>
                  </a:cubicBezTo>
                  <a:cubicBezTo>
                    <a:pt x="32" y="89"/>
                    <a:pt x="35" y="88"/>
                    <a:pt x="36" y="88"/>
                  </a:cubicBezTo>
                  <a:cubicBezTo>
                    <a:pt x="38" y="87"/>
                    <a:pt x="39" y="91"/>
                    <a:pt x="41" y="92"/>
                  </a:cubicBezTo>
                  <a:cubicBezTo>
                    <a:pt x="44" y="93"/>
                    <a:pt x="52" y="93"/>
                    <a:pt x="55" y="93"/>
                  </a:cubicBezTo>
                  <a:cubicBezTo>
                    <a:pt x="57" y="94"/>
                    <a:pt x="58" y="95"/>
                    <a:pt x="60" y="95"/>
                  </a:cubicBezTo>
                  <a:cubicBezTo>
                    <a:pt x="61" y="95"/>
                    <a:pt x="62" y="93"/>
                    <a:pt x="63" y="93"/>
                  </a:cubicBezTo>
                  <a:cubicBezTo>
                    <a:pt x="65" y="93"/>
                    <a:pt x="64" y="95"/>
                    <a:pt x="65" y="94"/>
                  </a:cubicBezTo>
                  <a:cubicBezTo>
                    <a:pt x="65" y="94"/>
                    <a:pt x="79" y="93"/>
                    <a:pt x="81" y="92"/>
                  </a:cubicBezTo>
                  <a:cubicBezTo>
                    <a:pt x="83" y="92"/>
                    <a:pt x="89" y="91"/>
                    <a:pt x="91" y="91"/>
                  </a:cubicBezTo>
                  <a:cubicBezTo>
                    <a:pt x="93" y="91"/>
                    <a:pt x="96" y="97"/>
                    <a:pt x="98" y="98"/>
                  </a:cubicBezTo>
                  <a:cubicBezTo>
                    <a:pt x="100" y="99"/>
                    <a:pt x="100" y="97"/>
                    <a:pt x="100" y="96"/>
                  </a:cubicBezTo>
                  <a:cubicBezTo>
                    <a:pt x="101" y="94"/>
                    <a:pt x="103" y="93"/>
                    <a:pt x="105" y="93"/>
                  </a:cubicBezTo>
                  <a:cubicBezTo>
                    <a:pt x="108" y="93"/>
                    <a:pt x="106" y="95"/>
                    <a:pt x="105" y="96"/>
                  </a:cubicBezTo>
                  <a:cubicBezTo>
                    <a:pt x="104" y="98"/>
                    <a:pt x="104" y="101"/>
                    <a:pt x="105" y="103"/>
                  </a:cubicBezTo>
                  <a:cubicBezTo>
                    <a:pt x="107" y="105"/>
                    <a:pt x="109" y="106"/>
                    <a:pt x="112" y="108"/>
                  </a:cubicBezTo>
                  <a:cubicBezTo>
                    <a:pt x="115" y="110"/>
                    <a:pt x="119" y="110"/>
                    <a:pt x="122" y="110"/>
                  </a:cubicBezTo>
                  <a:cubicBezTo>
                    <a:pt x="125" y="110"/>
                    <a:pt x="127" y="112"/>
                    <a:pt x="125" y="113"/>
                  </a:cubicBezTo>
                  <a:cubicBezTo>
                    <a:pt x="122" y="114"/>
                    <a:pt x="122" y="120"/>
                    <a:pt x="122" y="122"/>
                  </a:cubicBezTo>
                  <a:cubicBezTo>
                    <a:pt x="123" y="125"/>
                    <a:pt x="123" y="127"/>
                    <a:pt x="125" y="128"/>
                  </a:cubicBezTo>
                  <a:cubicBezTo>
                    <a:pt x="128" y="128"/>
                    <a:pt x="128" y="128"/>
                    <a:pt x="127" y="133"/>
                  </a:cubicBezTo>
                  <a:cubicBezTo>
                    <a:pt x="126" y="138"/>
                    <a:pt x="130" y="141"/>
                    <a:pt x="129" y="144"/>
                  </a:cubicBezTo>
                  <a:cubicBezTo>
                    <a:pt x="129" y="147"/>
                    <a:pt x="126" y="146"/>
                    <a:pt x="125" y="147"/>
                  </a:cubicBezTo>
                  <a:cubicBezTo>
                    <a:pt x="123" y="148"/>
                    <a:pt x="126" y="150"/>
                    <a:pt x="127" y="152"/>
                  </a:cubicBezTo>
                  <a:cubicBezTo>
                    <a:pt x="128" y="153"/>
                    <a:pt x="122" y="153"/>
                    <a:pt x="119" y="154"/>
                  </a:cubicBezTo>
                  <a:cubicBezTo>
                    <a:pt x="116" y="155"/>
                    <a:pt x="110" y="160"/>
                    <a:pt x="109" y="163"/>
                  </a:cubicBezTo>
                  <a:cubicBezTo>
                    <a:pt x="108" y="165"/>
                    <a:pt x="112" y="171"/>
                    <a:pt x="113" y="173"/>
                  </a:cubicBezTo>
                  <a:cubicBezTo>
                    <a:pt x="114" y="175"/>
                    <a:pt x="109" y="177"/>
                    <a:pt x="106" y="178"/>
                  </a:cubicBezTo>
                  <a:cubicBezTo>
                    <a:pt x="103" y="179"/>
                    <a:pt x="103" y="178"/>
                    <a:pt x="101" y="178"/>
                  </a:cubicBezTo>
                  <a:cubicBezTo>
                    <a:pt x="99" y="177"/>
                    <a:pt x="98" y="178"/>
                    <a:pt x="95" y="178"/>
                  </a:cubicBezTo>
                  <a:cubicBezTo>
                    <a:pt x="91" y="179"/>
                    <a:pt x="90" y="177"/>
                    <a:pt x="89" y="176"/>
                  </a:cubicBezTo>
                  <a:cubicBezTo>
                    <a:pt x="87" y="175"/>
                    <a:pt x="80" y="175"/>
                    <a:pt x="79" y="176"/>
                  </a:cubicBezTo>
                  <a:cubicBezTo>
                    <a:pt x="77" y="177"/>
                    <a:pt x="76" y="178"/>
                    <a:pt x="74" y="179"/>
                  </a:cubicBezTo>
                  <a:cubicBezTo>
                    <a:pt x="72" y="181"/>
                    <a:pt x="74" y="182"/>
                    <a:pt x="76" y="183"/>
                  </a:cubicBezTo>
                  <a:cubicBezTo>
                    <a:pt x="77" y="184"/>
                    <a:pt x="75" y="188"/>
                    <a:pt x="73" y="190"/>
                  </a:cubicBezTo>
                  <a:cubicBezTo>
                    <a:pt x="72" y="192"/>
                    <a:pt x="67" y="193"/>
                    <a:pt x="66" y="195"/>
                  </a:cubicBezTo>
                  <a:cubicBezTo>
                    <a:pt x="65" y="197"/>
                    <a:pt x="68" y="204"/>
                    <a:pt x="70" y="205"/>
                  </a:cubicBezTo>
                  <a:cubicBezTo>
                    <a:pt x="71" y="206"/>
                    <a:pt x="77" y="207"/>
                    <a:pt x="80" y="206"/>
                  </a:cubicBezTo>
                  <a:cubicBezTo>
                    <a:pt x="83" y="206"/>
                    <a:pt x="92" y="202"/>
                    <a:pt x="94" y="202"/>
                  </a:cubicBezTo>
                  <a:cubicBezTo>
                    <a:pt x="96" y="202"/>
                    <a:pt x="100" y="203"/>
                    <a:pt x="102" y="204"/>
                  </a:cubicBezTo>
                  <a:cubicBezTo>
                    <a:pt x="105" y="205"/>
                    <a:pt x="105" y="205"/>
                    <a:pt x="106" y="203"/>
                  </a:cubicBezTo>
                  <a:cubicBezTo>
                    <a:pt x="108" y="202"/>
                    <a:pt x="112" y="205"/>
                    <a:pt x="113" y="207"/>
                  </a:cubicBezTo>
                  <a:cubicBezTo>
                    <a:pt x="114" y="208"/>
                    <a:pt x="112" y="212"/>
                    <a:pt x="113" y="213"/>
                  </a:cubicBezTo>
                  <a:cubicBezTo>
                    <a:pt x="114" y="215"/>
                    <a:pt x="116" y="214"/>
                    <a:pt x="119" y="214"/>
                  </a:cubicBezTo>
                  <a:cubicBezTo>
                    <a:pt x="122" y="214"/>
                    <a:pt x="123" y="216"/>
                    <a:pt x="124" y="217"/>
                  </a:cubicBezTo>
                  <a:cubicBezTo>
                    <a:pt x="126" y="218"/>
                    <a:pt x="121" y="219"/>
                    <a:pt x="119" y="221"/>
                  </a:cubicBezTo>
                  <a:cubicBezTo>
                    <a:pt x="117" y="223"/>
                    <a:pt x="120" y="224"/>
                    <a:pt x="123" y="225"/>
                  </a:cubicBezTo>
                  <a:cubicBezTo>
                    <a:pt x="127" y="227"/>
                    <a:pt x="124" y="229"/>
                    <a:pt x="126" y="230"/>
                  </a:cubicBezTo>
                  <a:cubicBezTo>
                    <a:pt x="127" y="232"/>
                    <a:pt x="130" y="234"/>
                    <a:pt x="132" y="234"/>
                  </a:cubicBezTo>
                  <a:cubicBezTo>
                    <a:pt x="134" y="234"/>
                    <a:pt x="131" y="231"/>
                    <a:pt x="131" y="230"/>
                  </a:cubicBezTo>
                  <a:cubicBezTo>
                    <a:pt x="132" y="230"/>
                    <a:pt x="135" y="233"/>
                    <a:pt x="139" y="234"/>
                  </a:cubicBezTo>
                  <a:cubicBezTo>
                    <a:pt x="143" y="236"/>
                    <a:pt x="141" y="236"/>
                    <a:pt x="142" y="237"/>
                  </a:cubicBezTo>
                  <a:cubicBezTo>
                    <a:pt x="143" y="238"/>
                    <a:pt x="151" y="239"/>
                    <a:pt x="153" y="239"/>
                  </a:cubicBezTo>
                  <a:cubicBezTo>
                    <a:pt x="155" y="239"/>
                    <a:pt x="160" y="247"/>
                    <a:pt x="164" y="248"/>
                  </a:cubicBezTo>
                  <a:cubicBezTo>
                    <a:pt x="168" y="249"/>
                    <a:pt x="169" y="244"/>
                    <a:pt x="171" y="243"/>
                  </a:cubicBezTo>
                  <a:cubicBezTo>
                    <a:pt x="172" y="242"/>
                    <a:pt x="170" y="240"/>
                    <a:pt x="171" y="238"/>
                  </a:cubicBezTo>
                  <a:cubicBezTo>
                    <a:pt x="171" y="237"/>
                    <a:pt x="170" y="233"/>
                    <a:pt x="167" y="233"/>
                  </a:cubicBezTo>
                  <a:cubicBezTo>
                    <a:pt x="164" y="232"/>
                    <a:pt x="163" y="229"/>
                    <a:pt x="159" y="226"/>
                  </a:cubicBezTo>
                  <a:cubicBezTo>
                    <a:pt x="156" y="223"/>
                    <a:pt x="159" y="224"/>
                    <a:pt x="159" y="222"/>
                  </a:cubicBezTo>
                  <a:cubicBezTo>
                    <a:pt x="159" y="221"/>
                    <a:pt x="158" y="221"/>
                    <a:pt x="156" y="222"/>
                  </a:cubicBezTo>
                  <a:cubicBezTo>
                    <a:pt x="154" y="223"/>
                    <a:pt x="153" y="222"/>
                    <a:pt x="152" y="219"/>
                  </a:cubicBezTo>
                  <a:cubicBezTo>
                    <a:pt x="151" y="217"/>
                    <a:pt x="149" y="214"/>
                    <a:pt x="150" y="213"/>
                  </a:cubicBezTo>
                  <a:cubicBezTo>
                    <a:pt x="150" y="212"/>
                    <a:pt x="151" y="213"/>
                    <a:pt x="152" y="214"/>
                  </a:cubicBezTo>
                  <a:cubicBezTo>
                    <a:pt x="152" y="214"/>
                    <a:pt x="154" y="214"/>
                    <a:pt x="154" y="213"/>
                  </a:cubicBezTo>
                  <a:cubicBezTo>
                    <a:pt x="155" y="212"/>
                    <a:pt x="157" y="216"/>
                    <a:pt x="159" y="218"/>
                  </a:cubicBezTo>
                  <a:cubicBezTo>
                    <a:pt x="161" y="220"/>
                    <a:pt x="162" y="218"/>
                    <a:pt x="162" y="217"/>
                  </a:cubicBezTo>
                  <a:cubicBezTo>
                    <a:pt x="163" y="216"/>
                    <a:pt x="164" y="220"/>
                    <a:pt x="166" y="222"/>
                  </a:cubicBezTo>
                  <a:cubicBezTo>
                    <a:pt x="168" y="224"/>
                    <a:pt x="171" y="226"/>
                    <a:pt x="172" y="227"/>
                  </a:cubicBezTo>
                  <a:cubicBezTo>
                    <a:pt x="173" y="229"/>
                    <a:pt x="178" y="230"/>
                    <a:pt x="179" y="231"/>
                  </a:cubicBezTo>
                  <a:cubicBezTo>
                    <a:pt x="181" y="232"/>
                    <a:pt x="178" y="234"/>
                    <a:pt x="177" y="236"/>
                  </a:cubicBezTo>
                  <a:cubicBezTo>
                    <a:pt x="177" y="237"/>
                    <a:pt x="179" y="237"/>
                    <a:pt x="180" y="237"/>
                  </a:cubicBezTo>
                  <a:cubicBezTo>
                    <a:pt x="182" y="237"/>
                    <a:pt x="182" y="238"/>
                    <a:pt x="184" y="239"/>
                  </a:cubicBezTo>
                  <a:cubicBezTo>
                    <a:pt x="185" y="240"/>
                    <a:pt x="187" y="236"/>
                    <a:pt x="188" y="235"/>
                  </a:cubicBezTo>
                  <a:cubicBezTo>
                    <a:pt x="189" y="234"/>
                    <a:pt x="184" y="234"/>
                    <a:pt x="184" y="232"/>
                  </a:cubicBezTo>
                  <a:cubicBezTo>
                    <a:pt x="184" y="231"/>
                    <a:pt x="185" y="229"/>
                    <a:pt x="186" y="227"/>
                  </a:cubicBezTo>
                  <a:cubicBezTo>
                    <a:pt x="187" y="225"/>
                    <a:pt x="186" y="223"/>
                    <a:pt x="186" y="222"/>
                  </a:cubicBezTo>
                  <a:cubicBezTo>
                    <a:pt x="186" y="221"/>
                    <a:pt x="188" y="222"/>
                    <a:pt x="188" y="223"/>
                  </a:cubicBezTo>
                  <a:cubicBezTo>
                    <a:pt x="189" y="224"/>
                    <a:pt x="191" y="222"/>
                    <a:pt x="193" y="222"/>
                  </a:cubicBezTo>
                  <a:cubicBezTo>
                    <a:pt x="194" y="222"/>
                    <a:pt x="191" y="220"/>
                    <a:pt x="192" y="218"/>
                  </a:cubicBezTo>
                  <a:cubicBezTo>
                    <a:pt x="193" y="217"/>
                    <a:pt x="191" y="215"/>
                    <a:pt x="190" y="214"/>
                  </a:cubicBezTo>
                  <a:cubicBezTo>
                    <a:pt x="190" y="213"/>
                    <a:pt x="190" y="211"/>
                    <a:pt x="188" y="209"/>
                  </a:cubicBezTo>
                  <a:cubicBezTo>
                    <a:pt x="186" y="208"/>
                    <a:pt x="187" y="202"/>
                    <a:pt x="184" y="200"/>
                  </a:cubicBezTo>
                  <a:cubicBezTo>
                    <a:pt x="182" y="199"/>
                    <a:pt x="182" y="195"/>
                    <a:pt x="182" y="194"/>
                  </a:cubicBezTo>
                  <a:cubicBezTo>
                    <a:pt x="181" y="193"/>
                    <a:pt x="179" y="195"/>
                    <a:pt x="179" y="196"/>
                  </a:cubicBezTo>
                  <a:cubicBezTo>
                    <a:pt x="178" y="197"/>
                    <a:pt x="178" y="193"/>
                    <a:pt x="176" y="193"/>
                  </a:cubicBezTo>
                  <a:cubicBezTo>
                    <a:pt x="174" y="193"/>
                    <a:pt x="173" y="193"/>
                    <a:pt x="171" y="193"/>
                  </a:cubicBezTo>
                  <a:cubicBezTo>
                    <a:pt x="169" y="193"/>
                    <a:pt x="171" y="189"/>
                    <a:pt x="173" y="189"/>
                  </a:cubicBezTo>
                  <a:cubicBezTo>
                    <a:pt x="176" y="188"/>
                    <a:pt x="174" y="187"/>
                    <a:pt x="172" y="185"/>
                  </a:cubicBezTo>
                  <a:cubicBezTo>
                    <a:pt x="171" y="184"/>
                    <a:pt x="173" y="183"/>
                    <a:pt x="171" y="182"/>
                  </a:cubicBezTo>
                  <a:cubicBezTo>
                    <a:pt x="169" y="182"/>
                    <a:pt x="170" y="180"/>
                    <a:pt x="171" y="179"/>
                  </a:cubicBezTo>
                  <a:cubicBezTo>
                    <a:pt x="172" y="178"/>
                    <a:pt x="167" y="179"/>
                    <a:pt x="166" y="178"/>
                  </a:cubicBezTo>
                  <a:cubicBezTo>
                    <a:pt x="166" y="177"/>
                    <a:pt x="168" y="175"/>
                    <a:pt x="170" y="174"/>
                  </a:cubicBezTo>
                  <a:cubicBezTo>
                    <a:pt x="172" y="174"/>
                    <a:pt x="170" y="172"/>
                    <a:pt x="169" y="171"/>
                  </a:cubicBezTo>
                  <a:cubicBezTo>
                    <a:pt x="168" y="171"/>
                    <a:pt x="170" y="170"/>
                    <a:pt x="171" y="169"/>
                  </a:cubicBezTo>
                  <a:cubicBezTo>
                    <a:pt x="172" y="169"/>
                    <a:pt x="173" y="166"/>
                    <a:pt x="175" y="165"/>
                  </a:cubicBezTo>
                  <a:cubicBezTo>
                    <a:pt x="177" y="165"/>
                    <a:pt x="178" y="164"/>
                    <a:pt x="179" y="164"/>
                  </a:cubicBezTo>
                  <a:cubicBezTo>
                    <a:pt x="180" y="163"/>
                    <a:pt x="180" y="166"/>
                    <a:pt x="181" y="168"/>
                  </a:cubicBezTo>
                  <a:cubicBezTo>
                    <a:pt x="181" y="170"/>
                    <a:pt x="182" y="171"/>
                    <a:pt x="183" y="173"/>
                  </a:cubicBezTo>
                  <a:cubicBezTo>
                    <a:pt x="184" y="174"/>
                    <a:pt x="186" y="172"/>
                    <a:pt x="188" y="171"/>
                  </a:cubicBezTo>
                  <a:cubicBezTo>
                    <a:pt x="189" y="170"/>
                    <a:pt x="187" y="172"/>
                    <a:pt x="187" y="174"/>
                  </a:cubicBezTo>
                  <a:cubicBezTo>
                    <a:pt x="186" y="175"/>
                    <a:pt x="188" y="174"/>
                    <a:pt x="191" y="174"/>
                  </a:cubicBezTo>
                  <a:cubicBezTo>
                    <a:pt x="194" y="174"/>
                    <a:pt x="190" y="176"/>
                    <a:pt x="189" y="177"/>
                  </a:cubicBezTo>
                  <a:cubicBezTo>
                    <a:pt x="188" y="178"/>
                    <a:pt x="190" y="179"/>
                    <a:pt x="192" y="180"/>
                  </a:cubicBezTo>
                  <a:cubicBezTo>
                    <a:pt x="194" y="181"/>
                    <a:pt x="193" y="181"/>
                    <a:pt x="191" y="182"/>
                  </a:cubicBezTo>
                  <a:cubicBezTo>
                    <a:pt x="189" y="184"/>
                    <a:pt x="192" y="183"/>
                    <a:pt x="194" y="183"/>
                  </a:cubicBezTo>
                  <a:cubicBezTo>
                    <a:pt x="197" y="183"/>
                    <a:pt x="192" y="188"/>
                    <a:pt x="192" y="188"/>
                  </a:cubicBezTo>
                  <a:cubicBezTo>
                    <a:pt x="192" y="188"/>
                    <a:pt x="196" y="187"/>
                    <a:pt x="198" y="186"/>
                  </a:cubicBezTo>
                  <a:cubicBezTo>
                    <a:pt x="201" y="185"/>
                    <a:pt x="203" y="190"/>
                    <a:pt x="205" y="190"/>
                  </a:cubicBezTo>
                  <a:cubicBezTo>
                    <a:pt x="208" y="191"/>
                    <a:pt x="202" y="185"/>
                    <a:pt x="203" y="185"/>
                  </a:cubicBezTo>
                  <a:cubicBezTo>
                    <a:pt x="204" y="185"/>
                    <a:pt x="203" y="182"/>
                    <a:pt x="205" y="181"/>
                  </a:cubicBezTo>
                  <a:cubicBezTo>
                    <a:pt x="207" y="181"/>
                    <a:pt x="207" y="178"/>
                    <a:pt x="207" y="177"/>
                  </a:cubicBezTo>
                  <a:cubicBezTo>
                    <a:pt x="208" y="175"/>
                    <a:pt x="210" y="179"/>
                    <a:pt x="212" y="181"/>
                  </a:cubicBezTo>
                  <a:cubicBezTo>
                    <a:pt x="214" y="183"/>
                    <a:pt x="214" y="180"/>
                    <a:pt x="216" y="179"/>
                  </a:cubicBezTo>
                  <a:cubicBezTo>
                    <a:pt x="218" y="177"/>
                    <a:pt x="221" y="179"/>
                    <a:pt x="223" y="179"/>
                  </a:cubicBezTo>
                  <a:cubicBezTo>
                    <a:pt x="225" y="178"/>
                    <a:pt x="225" y="175"/>
                    <a:pt x="223" y="173"/>
                  </a:cubicBezTo>
                  <a:cubicBezTo>
                    <a:pt x="221" y="171"/>
                    <a:pt x="219" y="167"/>
                    <a:pt x="218" y="165"/>
                  </a:cubicBezTo>
                  <a:cubicBezTo>
                    <a:pt x="217" y="162"/>
                    <a:pt x="221" y="163"/>
                    <a:pt x="224" y="163"/>
                  </a:cubicBezTo>
                  <a:cubicBezTo>
                    <a:pt x="227" y="163"/>
                    <a:pt x="228" y="161"/>
                    <a:pt x="229" y="159"/>
                  </a:cubicBezTo>
                  <a:cubicBezTo>
                    <a:pt x="230" y="158"/>
                    <a:pt x="229" y="157"/>
                    <a:pt x="227" y="158"/>
                  </a:cubicBezTo>
                  <a:cubicBezTo>
                    <a:pt x="226" y="158"/>
                    <a:pt x="225" y="153"/>
                    <a:pt x="224" y="152"/>
                  </a:cubicBezTo>
                  <a:cubicBezTo>
                    <a:pt x="223" y="152"/>
                    <a:pt x="222" y="155"/>
                    <a:pt x="222" y="156"/>
                  </a:cubicBezTo>
                  <a:cubicBezTo>
                    <a:pt x="221" y="157"/>
                    <a:pt x="217" y="156"/>
                    <a:pt x="215" y="156"/>
                  </a:cubicBezTo>
                  <a:cubicBezTo>
                    <a:pt x="214" y="155"/>
                    <a:pt x="217" y="151"/>
                    <a:pt x="217" y="150"/>
                  </a:cubicBezTo>
                  <a:cubicBezTo>
                    <a:pt x="216" y="149"/>
                    <a:pt x="213" y="153"/>
                    <a:pt x="211" y="154"/>
                  </a:cubicBezTo>
                  <a:cubicBezTo>
                    <a:pt x="210" y="155"/>
                    <a:pt x="210" y="152"/>
                    <a:pt x="209" y="152"/>
                  </a:cubicBezTo>
                  <a:cubicBezTo>
                    <a:pt x="208" y="151"/>
                    <a:pt x="203" y="155"/>
                    <a:pt x="200" y="156"/>
                  </a:cubicBezTo>
                  <a:cubicBezTo>
                    <a:pt x="197" y="158"/>
                    <a:pt x="200" y="153"/>
                    <a:pt x="202" y="153"/>
                  </a:cubicBezTo>
                  <a:cubicBezTo>
                    <a:pt x="204" y="152"/>
                    <a:pt x="202" y="149"/>
                    <a:pt x="202" y="149"/>
                  </a:cubicBezTo>
                  <a:cubicBezTo>
                    <a:pt x="201" y="148"/>
                    <a:pt x="205" y="149"/>
                    <a:pt x="206" y="148"/>
                  </a:cubicBezTo>
                  <a:cubicBezTo>
                    <a:pt x="207" y="148"/>
                    <a:pt x="207" y="142"/>
                    <a:pt x="205" y="140"/>
                  </a:cubicBezTo>
                  <a:cubicBezTo>
                    <a:pt x="203" y="137"/>
                    <a:pt x="200" y="141"/>
                    <a:pt x="199" y="139"/>
                  </a:cubicBezTo>
                  <a:cubicBezTo>
                    <a:pt x="197" y="138"/>
                    <a:pt x="202" y="134"/>
                    <a:pt x="201" y="134"/>
                  </a:cubicBezTo>
                  <a:cubicBezTo>
                    <a:pt x="201" y="133"/>
                    <a:pt x="199" y="134"/>
                    <a:pt x="196" y="135"/>
                  </a:cubicBezTo>
                  <a:cubicBezTo>
                    <a:pt x="193" y="137"/>
                    <a:pt x="195" y="134"/>
                    <a:pt x="192" y="134"/>
                  </a:cubicBezTo>
                  <a:cubicBezTo>
                    <a:pt x="189" y="135"/>
                    <a:pt x="189" y="132"/>
                    <a:pt x="187" y="131"/>
                  </a:cubicBezTo>
                  <a:cubicBezTo>
                    <a:pt x="185" y="130"/>
                    <a:pt x="186" y="129"/>
                    <a:pt x="188" y="129"/>
                  </a:cubicBezTo>
                  <a:cubicBezTo>
                    <a:pt x="191" y="128"/>
                    <a:pt x="187" y="126"/>
                    <a:pt x="184" y="126"/>
                  </a:cubicBezTo>
                  <a:cubicBezTo>
                    <a:pt x="181" y="126"/>
                    <a:pt x="180" y="125"/>
                    <a:pt x="177" y="124"/>
                  </a:cubicBezTo>
                  <a:cubicBezTo>
                    <a:pt x="174" y="123"/>
                    <a:pt x="172" y="123"/>
                    <a:pt x="172" y="122"/>
                  </a:cubicBezTo>
                  <a:cubicBezTo>
                    <a:pt x="172" y="121"/>
                    <a:pt x="177" y="122"/>
                    <a:pt x="180" y="122"/>
                  </a:cubicBezTo>
                  <a:cubicBezTo>
                    <a:pt x="182" y="122"/>
                    <a:pt x="177" y="119"/>
                    <a:pt x="176" y="118"/>
                  </a:cubicBezTo>
                  <a:cubicBezTo>
                    <a:pt x="174" y="118"/>
                    <a:pt x="176" y="118"/>
                    <a:pt x="179" y="117"/>
                  </a:cubicBezTo>
                  <a:cubicBezTo>
                    <a:pt x="181" y="116"/>
                    <a:pt x="176" y="115"/>
                    <a:pt x="178" y="114"/>
                  </a:cubicBezTo>
                  <a:cubicBezTo>
                    <a:pt x="181" y="114"/>
                    <a:pt x="176" y="112"/>
                    <a:pt x="174" y="111"/>
                  </a:cubicBezTo>
                  <a:cubicBezTo>
                    <a:pt x="172" y="111"/>
                    <a:pt x="181" y="111"/>
                    <a:pt x="183" y="111"/>
                  </a:cubicBezTo>
                  <a:cubicBezTo>
                    <a:pt x="186" y="111"/>
                    <a:pt x="189" y="110"/>
                    <a:pt x="190" y="108"/>
                  </a:cubicBezTo>
                  <a:cubicBezTo>
                    <a:pt x="190" y="106"/>
                    <a:pt x="182" y="106"/>
                    <a:pt x="179" y="105"/>
                  </a:cubicBezTo>
                  <a:cubicBezTo>
                    <a:pt x="176" y="104"/>
                    <a:pt x="181" y="102"/>
                    <a:pt x="183" y="100"/>
                  </a:cubicBezTo>
                  <a:cubicBezTo>
                    <a:pt x="186" y="99"/>
                    <a:pt x="188" y="98"/>
                    <a:pt x="189" y="98"/>
                  </a:cubicBezTo>
                  <a:cubicBezTo>
                    <a:pt x="190" y="98"/>
                    <a:pt x="190" y="89"/>
                    <a:pt x="190" y="86"/>
                  </a:cubicBezTo>
                  <a:cubicBezTo>
                    <a:pt x="189" y="84"/>
                    <a:pt x="187" y="86"/>
                    <a:pt x="183" y="87"/>
                  </a:cubicBezTo>
                  <a:cubicBezTo>
                    <a:pt x="180" y="88"/>
                    <a:pt x="178" y="88"/>
                    <a:pt x="173" y="88"/>
                  </a:cubicBezTo>
                  <a:cubicBezTo>
                    <a:pt x="169" y="88"/>
                    <a:pt x="173" y="86"/>
                    <a:pt x="177" y="85"/>
                  </a:cubicBezTo>
                  <a:cubicBezTo>
                    <a:pt x="180" y="84"/>
                    <a:pt x="183" y="81"/>
                    <a:pt x="185" y="80"/>
                  </a:cubicBezTo>
                  <a:cubicBezTo>
                    <a:pt x="186" y="79"/>
                    <a:pt x="184" y="78"/>
                    <a:pt x="182" y="77"/>
                  </a:cubicBezTo>
                  <a:cubicBezTo>
                    <a:pt x="180" y="77"/>
                    <a:pt x="178" y="74"/>
                    <a:pt x="175" y="74"/>
                  </a:cubicBezTo>
                  <a:cubicBezTo>
                    <a:pt x="173" y="73"/>
                    <a:pt x="170" y="73"/>
                    <a:pt x="168" y="72"/>
                  </a:cubicBezTo>
                  <a:cubicBezTo>
                    <a:pt x="166" y="70"/>
                    <a:pt x="167" y="69"/>
                    <a:pt x="165" y="69"/>
                  </a:cubicBezTo>
                  <a:cubicBezTo>
                    <a:pt x="162" y="69"/>
                    <a:pt x="162" y="67"/>
                    <a:pt x="162" y="66"/>
                  </a:cubicBezTo>
                  <a:cubicBezTo>
                    <a:pt x="162" y="65"/>
                    <a:pt x="164" y="64"/>
                    <a:pt x="162" y="62"/>
                  </a:cubicBezTo>
                  <a:cubicBezTo>
                    <a:pt x="161" y="59"/>
                    <a:pt x="157" y="61"/>
                    <a:pt x="154" y="61"/>
                  </a:cubicBezTo>
                  <a:cubicBezTo>
                    <a:pt x="151" y="62"/>
                    <a:pt x="146" y="58"/>
                    <a:pt x="143" y="58"/>
                  </a:cubicBezTo>
                  <a:cubicBezTo>
                    <a:pt x="140" y="58"/>
                    <a:pt x="141" y="56"/>
                    <a:pt x="140" y="55"/>
                  </a:cubicBezTo>
                  <a:cubicBezTo>
                    <a:pt x="139" y="54"/>
                    <a:pt x="137" y="54"/>
                    <a:pt x="136" y="54"/>
                  </a:cubicBezTo>
                  <a:cubicBezTo>
                    <a:pt x="135" y="54"/>
                    <a:pt x="137" y="52"/>
                    <a:pt x="137" y="51"/>
                  </a:cubicBezTo>
                  <a:cubicBezTo>
                    <a:pt x="136" y="50"/>
                    <a:pt x="134" y="50"/>
                    <a:pt x="132" y="49"/>
                  </a:cubicBezTo>
                  <a:cubicBezTo>
                    <a:pt x="130" y="48"/>
                    <a:pt x="133" y="45"/>
                    <a:pt x="132" y="43"/>
                  </a:cubicBezTo>
                  <a:cubicBezTo>
                    <a:pt x="131" y="42"/>
                    <a:pt x="129" y="38"/>
                    <a:pt x="126" y="38"/>
                  </a:cubicBezTo>
                  <a:cubicBezTo>
                    <a:pt x="123" y="37"/>
                    <a:pt x="123" y="37"/>
                    <a:pt x="121" y="36"/>
                  </a:cubicBezTo>
                  <a:cubicBezTo>
                    <a:pt x="118" y="35"/>
                    <a:pt x="107" y="34"/>
                    <a:pt x="105" y="35"/>
                  </a:cubicBezTo>
                  <a:cubicBezTo>
                    <a:pt x="104" y="35"/>
                    <a:pt x="102" y="37"/>
                    <a:pt x="101" y="38"/>
                  </a:cubicBezTo>
                  <a:cubicBezTo>
                    <a:pt x="100" y="39"/>
                    <a:pt x="105" y="41"/>
                    <a:pt x="104" y="42"/>
                  </a:cubicBezTo>
                  <a:cubicBezTo>
                    <a:pt x="104" y="43"/>
                    <a:pt x="100" y="41"/>
                    <a:pt x="98" y="41"/>
                  </a:cubicBezTo>
                  <a:cubicBezTo>
                    <a:pt x="96" y="40"/>
                    <a:pt x="95" y="46"/>
                    <a:pt x="93" y="48"/>
                  </a:cubicBezTo>
                  <a:cubicBezTo>
                    <a:pt x="90" y="49"/>
                    <a:pt x="93" y="39"/>
                    <a:pt x="93" y="37"/>
                  </a:cubicBezTo>
                  <a:cubicBezTo>
                    <a:pt x="94" y="35"/>
                    <a:pt x="92" y="34"/>
                    <a:pt x="91" y="34"/>
                  </a:cubicBezTo>
                  <a:cubicBezTo>
                    <a:pt x="90" y="34"/>
                    <a:pt x="86" y="37"/>
                    <a:pt x="85" y="38"/>
                  </a:cubicBezTo>
                  <a:cubicBezTo>
                    <a:pt x="84" y="39"/>
                    <a:pt x="82" y="38"/>
                    <a:pt x="81" y="38"/>
                  </a:cubicBezTo>
                  <a:cubicBezTo>
                    <a:pt x="80" y="37"/>
                    <a:pt x="77" y="42"/>
                    <a:pt x="75" y="44"/>
                  </a:cubicBezTo>
                  <a:cubicBezTo>
                    <a:pt x="73" y="47"/>
                    <a:pt x="70" y="49"/>
                    <a:pt x="68" y="48"/>
                  </a:cubicBezTo>
                  <a:cubicBezTo>
                    <a:pt x="66" y="48"/>
                    <a:pt x="72" y="40"/>
                    <a:pt x="74" y="37"/>
                  </a:cubicBezTo>
                  <a:cubicBezTo>
                    <a:pt x="76" y="34"/>
                    <a:pt x="78" y="34"/>
                    <a:pt x="80" y="32"/>
                  </a:cubicBezTo>
                  <a:cubicBezTo>
                    <a:pt x="82" y="31"/>
                    <a:pt x="82" y="23"/>
                    <a:pt x="81" y="22"/>
                  </a:cubicBezTo>
                  <a:cubicBezTo>
                    <a:pt x="81" y="21"/>
                    <a:pt x="84" y="19"/>
                    <a:pt x="85" y="18"/>
                  </a:cubicBezTo>
                  <a:cubicBezTo>
                    <a:pt x="86" y="17"/>
                    <a:pt x="85" y="17"/>
                    <a:pt x="84" y="15"/>
                  </a:cubicBezTo>
                  <a:cubicBezTo>
                    <a:pt x="84" y="14"/>
                    <a:pt x="87" y="13"/>
                    <a:pt x="87" y="11"/>
                  </a:cubicBezTo>
                  <a:cubicBezTo>
                    <a:pt x="88" y="8"/>
                    <a:pt x="88" y="5"/>
                    <a:pt x="89" y="3"/>
                  </a:cubicBezTo>
                  <a:cubicBezTo>
                    <a:pt x="89" y="1"/>
                    <a:pt x="83" y="2"/>
                    <a:pt x="81" y="3"/>
                  </a:cubicBezTo>
                  <a:cubicBezTo>
                    <a:pt x="79" y="3"/>
                    <a:pt x="75" y="3"/>
                    <a:pt x="74" y="4"/>
                  </a:cubicBezTo>
                  <a:cubicBezTo>
                    <a:pt x="73" y="6"/>
                    <a:pt x="76" y="9"/>
                    <a:pt x="76" y="9"/>
                  </a:cubicBezTo>
                  <a:cubicBezTo>
                    <a:pt x="75" y="10"/>
                    <a:pt x="73" y="9"/>
                    <a:pt x="71" y="8"/>
                  </a:cubicBezTo>
                  <a:cubicBezTo>
                    <a:pt x="69" y="7"/>
                    <a:pt x="65" y="9"/>
                    <a:pt x="65" y="9"/>
                  </a:cubicBezTo>
                  <a:cubicBezTo>
                    <a:pt x="64" y="10"/>
                    <a:pt x="70" y="11"/>
                    <a:pt x="71" y="12"/>
                  </a:cubicBezTo>
                  <a:cubicBezTo>
                    <a:pt x="71" y="14"/>
                    <a:pt x="73" y="14"/>
                    <a:pt x="74" y="16"/>
                  </a:cubicBezTo>
                  <a:cubicBezTo>
                    <a:pt x="75" y="18"/>
                    <a:pt x="69" y="20"/>
                    <a:pt x="66" y="20"/>
                  </a:cubicBezTo>
                  <a:cubicBezTo>
                    <a:pt x="63" y="20"/>
                    <a:pt x="63" y="18"/>
                    <a:pt x="60" y="20"/>
                  </a:cubicBezTo>
                  <a:cubicBezTo>
                    <a:pt x="57" y="21"/>
                    <a:pt x="58" y="19"/>
                    <a:pt x="55" y="19"/>
                  </a:cubicBezTo>
                  <a:cubicBezTo>
                    <a:pt x="53" y="20"/>
                    <a:pt x="53" y="26"/>
                    <a:pt x="52" y="30"/>
                  </a:cubicBezTo>
                  <a:cubicBezTo>
                    <a:pt x="51" y="33"/>
                    <a:pt x="53" y="34"/>
                    <a:pt x="55" y="36"/>
                  </a:cubicBezTo>
                  <a:cubicBezTo>
                    <a:pt x="57" y="38"/>
                    <a:pt x="56" y="39"/>
                    <a:pt x="54" y="40"/>
                  </a:cubicBezTo>
                  <a:cubicBezTo>
                    <a:pt x="53" y="40"/>
                    <a:pt x="50" y="38"/>
                    <a:pt x="49" y="39"/>
                  </a:cubicBezTo>
                  <a:cubicBezTo>
                    <a:pt x="48" y="39"/>
                    <a:pt x="49" y="43"/>
                    <a:pt x="49" y="46"/>
                  </a:cubicBezTo>
                  <a:cubicBezTo>
                    <a:pt x="48" y="48"/>
                    <a:pt x="52" y="51"/>
                    <a:pt x="54" y="52"/>
                  </a:cubicBezTo>
                  <a:cubicBezTo>
                    <a:pt x="57" y="53"/>
                    <a:pt x="56" y="53"/>
                    <a:pt x="56" y="55"/>
                  </a:cubicBezTo>
                  <a:cubicBezTo>
                    <a:pt x="57" y="57"/>
                    <a:pt x="64" y="60"/>
                    <a:pt x="65" y="62"/>
                  </a:cubicBezTo>
                  <a:cubicBezTo>
                    <a:pt x="65" y="64"/>
                    <a:pt x="62" y="65"/>
                    <a:pt x="61" y="66"/>
                  </a:cubicBezTo>
                  <a:cubicBezTo>
                    <a:pt x="59" y="67"/>
                    <a:pt x="59" y="65"/>
                    <a:pt x="58" y="65"/>
                  </a:cubicBezTo>
                  <a:cubicBezTo>
                    <a:pt x="57" y="65"/>
                    <a:pt x="56" y="68"/>
                    <a:pt x="54" y="69"/>
                  </a:cubicBezTo>
                  <a:cubicBezTo>
                    <a:pt x="52" y="70"/>
                    <a:pt x="53" y="65"/>
                    <a:pt x="53" y="64"/>
                  </a:cubicBezTo>
                  <a:cubicBezTo>
                    <a:pt x="52" y="63"/>
                    <a:pt x="47" y="67"/>
                    <a:pt x="44" y="68"/>
                  </a:cubicBezTo>
                  <a:cubicBezTo>
                    <a:pt x="41" y="69"/>
                    <a:pt x="47" y="63"/>
                    <a:pt x="48" y="62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6" y="60"/>
                    <a:pt x="49" y="57"/>
                    <a:pt x="46" y="55"/>
                  </a:cubicBezTo>
                  <a:cubicBezTo>
                    <a:pt x="43" y="53"/>
                    <a:pt x="40" y="49"/>
                    <a:pt x="39" y="45"/>
                  </a:cubicBezTo>
                  <a:cubicBezTo>
                    <a:pt x="38" y="42"/>
                    <a:pt x="44" y="35"/>
                    <a:pt x="44" y="33"/>
                  </a:cubicBezTo>
                  <a:cubicBezTo>
                    <a:pt x="45" y="30"/>
                    <a:pt x="44" y="26"/>
                    <a:pt x="45" y="21"/>
                  </a:cubicBezTo>
                  <a:cubicBezTo>
                    <a:pt x="47" y="17"/>
                    <a:pt x="57" y="9"/>
                    <a:pt x="59" y="8"/>
                  </a:cubicBezTo>
                  <a:cubicBezTo>
                    <a:pt x="61" y="6"/>
                    <a:pt x="65" y="2"/>
                    <a:pt x="66" y="1"/>
                  </a:cubicBezTo>
                  <a:cubicBezTo>
                    <a:pt x="66" y="0"/>
                    <a:pt x="65" y="0"/>
                    <a:pt x="63" y="1"/>
                  </a:cubicBezTo>
                  <a:cubicBezTo>
                    <a:pt x="61" y="2"/>
                    <a:pt x="46" y="1"/>
                    <a:pt x="44" y="2"/>
                  </a:cubicBezTo>
                  <a:cubicBezTo>
                    <a:pt x="42" y="2"/>
                    <a:pt x="31" y="6"/>
                    <a:pt x="30" y="7"/>
                  </a:cubicBezTo>
                  <a:cubicBezTo>
                    <a:pt x="28" y="8"/>
                    <a:pt x="25" y="9"/>
                    <a:pt x="23" y="11"/>
                  </a:cubicBezTo>
                  <a:cubicBezTo>
                    <a:pt x="21" y="13"/>
                    <a:pt x="17" y="16"/>
                    <a:pt x="15" y="17"/>
                  </a:cubicBezTo>
                  <a:cubicBezTo>
                    <a:pt x="13" y="18"/>
                    <a:pt x="13" y="25"/>
                    <a:pt x="13" y="27"/>
                  </a:cubicBezTo>
                  <a:cubicBezTo>
                    <a:pt x="12" y="30"/>
                    <a:pt x="5" y="39"/>
                    <a:pt x="3" y="42"/>
                  </a:cubicBezTo>
                  <a:cubicBezTo>
                    <a:pt x="0" y="44"/>
                    <a:pt x="1" y="49"/>
                    <a:pt x="3" y="52"/>
                  </a:cubicBezTo>
                  <a:cubicBezTo>
                    <a:pt x="6" y="54"/>
                    <a:pt x="6" y="54"/>
                    <a:pt x="5" y="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1" name="Freeform 91"/>
            <p:cNvSpPr>
              <a:spLocks noChangeArrowheads="1"/>
            </p:cNvSpPr>
            <p:nvPr/>
          </p:nvSpPr>
          <p:spPr bwMode="auto">
            <a:xfrm>
              <a:off x="3232929" y="1639267"/>
              <a:ext cx="61701" cy="42970"/>
            </a:xfrm>
            <a:custGeom>
              <a:avLst/>
              <a:gdLst>
                <a:gd name="T0" fmla="*/ 3769735 w 42"/>
                <a:gd name="T1" fmla="*/ 57640797 h 31"/>
                <a:gd name="T2" fmla="*/ 45229960 w 42"/>
                <a:gd name="T3" fmla="*/ 55719623 h 31"/>
                <a:gd name="T4" fmla="*/ 64077256 w 42"/>
                <a:gd name="T5" fmla="*/ 59561972 h 31"/>
                <a:gd name="T6" fmla="*/ 73500217 w 42"/>
                <a:gd name="T7" fmla="*/ 42270005 h 31"/>
                <a:gd name="T8" fmla="*/ 73500217 w 42"/>
                <a:gd name="T9" fmla="*/ 26899224 h 31"/>
                <a:gd name="T10" fmla="*/ 73500217 w 42"/>
                <a:gd name="T11" fmla="*/ 17291961 h 31"/>
                <a:gd name="T12" fmla="*/ 67845616 w 42"/>
                <a:gd name="T13" fmla="*/ 11528438 h 31"/>
                <a:gd name="T14" fmla="*/ 45229960 w 42"/>
                <a:gd name="T15" fmla="*/ 11528438 h 31"/>
                <a:gd name="T16" fmla="*/ 32038628 w 42"/>
                <a:gd name="T17" fmla="*/ 3842350 h 31"/>
                <a:gd name="T18" fmla="*/ 16961061 w 42"/>
                <a:gd name="T19" fmla="*/ 5763526 h 31"/>
                <a:gd name="T20" fmla="*/ 9422964 w 42"/>
                <a:gd name="T21" fmla="*/ 13449612 h 31"/>
                <a:gd name="T22" fmla="*/ 5653230 w 42"/>
                <a:gd name="T23" fmla="*/ 38427657 h 31"/>
                <a:gd name="T24" fmla="*/ 3769735 w 42"/>
                <a:gd name="T25" fmla="*/ 57640797 h 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2"/>
                <a:gd name="T40" fmla="*/ 0 h 31"/>
                <a:gd name="T41" fmla="*/ 42 w 42"/>
                <a:gd name="T42" fmla="*/ 31 h 3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2" h="31">
                  <a:moveTo>
                    <a:pt x="2" y="30"/>
                  </a:moveTo>
                  <a:cubicBezTo>
                    <a:pt x="4" y="31"/>
                    <a:pt x="21" y="30"/>
                    <a:pt x="24" y="29"/>
                  </a:cubicBezTo>
                  <a:cubicBezTo>
                    <a:pt x="27" y="29"/>
                    <a:pt x="29" y="31"/>
                    <a:pt x="34" y="31"/>
                  </a:cubicBezTo>
                  <a:cubicBezTo>
                    <a:pt x="42" y="30"/>
                    <a:pt x="40" y="25"/>
                    <a:pt x="39" y="22"/>
                  </a:cubicBezTo>
                  <a:cubicBezTo>
                    <a:pt x="39" y="19"/>
                    <a:pt x="40" y="16"/>
                    <a:pt x="39" y="14"/>
                  </a:cubicBezTo>
                  <a:cubicBezTo>
                    <a:pt x="38" y="13"/>
                    <a:pt x="39" y="10"/>
                    <a:pt x="39" y="9"/>
                  </a:cubicBezTo>
                  <a:cubicBezTo>
                    <a:pt x="40" y="8"/>
                    <a:pt x="38" y="6"/>
                    <a:pt x="36" y="6"/>
                  </a:cubicBezTo>
                  <a:cubicBezTo>
                    <a:pt x="33" y="5"/>
                    <a:pt x="26" y="6"/>
                    <a:pt x="24" y="6"/>
                  </a:cubicBezTo>
                  <a:cubicBezTo>
                    <a:pt x="23" y="6"/>
                    <a:pt x="18" y="4"/>
                    <a:pt x="17" y="2"/>
                  </a:cubicBezTo>
                  <a:cubicBezTo>
                    <a:pt x="17" y="0"/>
                    <a:pt x="13" y="2"/>
                    <a:pt x="9" y="3"/>
                  </a:cubicBezTo>
                  <a:cubicBezTo>
                    <a:pt x="6" y="4"/>
                    <a:pt x="6" y="6"/>
                    <a:pt x="5" y="7"/>
                  </a:cubicBezTo>
                  <a:cubicBezTo>
                    <a:pt x="5" y="9"/>
                    <a:pt x="3" y="16"/>
                    <a:pt x="3" y="20"/>
                  </a:cubicBezTo>
                  <a:cubicBezTo>
                    <a:pt x="3" y="23"/>
                    <a:pt x="0" y="29"/>
                    <a:pt x="2" y="3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2" name="Freeform 92"/>
            <p:cNvSpPr>
              <a:spLocks noChangeArrowheads="1"/>
            </p:cNvSpPr>
            <p:nvPr/>
          </p:nvSpPr>
          <p:spPr bwMode="auto">
            <a:xfrm>
              <a:off x="2947409" y="1768176"/>
              <a:ext cx="59281" cy="42970"/>
            </a:xfrm>
            <a:custGeom>
              <a:avLst/>
              <a:gdLst>
                <a:gd name="T0" fmla="*/ 63295225 w 40"/>
                <a:gd name="T1" fmla="*/ 17291961 h 31"/>
                <a:gd name="T2" fmla="*/ 55622743 w 40"/>
                <a:gd name="T3" fmla="*/ 15370786 h 31"/>
                <a:gd name="T4" fmla="*/ 51786502 w 40"/>
                <a:gd name="T5" fmla="*/ 9607261 h 31"/>
                <a:gd name="T6" fmla="*/ 42195890 w 40"/>
                <a:gd name="T7" fmla="*/ 1921175 h 31"/>
                <a:gd name="T8" fmla="*/ 36442913 w 40"/>
                <a:gd name="T9" fmla="*/ 7686086 h 31"/>
                <a:gd name="T10" fmla="*/ 28770432 w 40"/>
                <a:gd name="T11" fmla="*/ 17291961 h 31"/>
                <a:gd name="T12" fmla="*/ 26852311 w 40"/>
                <a:gd name="T13" fmla="*/ 23056875 h 31"/>
                <a:gd name="T14" fmla="*/ 19179824 w 40"/>
                <a:gd name="T15" fmla="*/ 34583922 h 31"/>
                <a:gd name="T16" fmla="*/ 3836242 w 40"/>
                <a:gd name="T17" fmla="*/ 36505096 h 31"/>
                <a:gd name="T18" fmla="*/ 5754364 w 40"/>
                <a:gd name="T19" fmla="*/ 46112365 h 31"/>
                <a:gd name="T20" fmla="*/ 15343584 w 40"/>
                <a:gd name="T21" fmla="*/ 49954714 h 31"/>
                <a:gd name="T22" fmla="*/ 32606673 w 40"/>
                <a:gd name="T23" fmla="*/ 55719623 h 31"/>
                <a:gd name="T24" fmla="*/ 49868382 w 40"/>
                <a:gd name="T25" fmla="*/ 59561972 h 31"/>
                <a:gd name="T26" fmla="*/ 72884442 w 40"/>
                <a:gd name="T27" fmla="*/ 49954714 h 31"/>
                <a:gd name="T28" fmla="*/ 70966321 w 40"/>
                <a:gd name="T29" fmla="*/ 46112365 h 31"/>
                <a:gd name="T30" fmla="*/ 67130081 w 40"/>
                <a:gd name="T31" fmla="*/ 34583922 h 31"/>
                <a:gd name="T32" fmla="*/ 67130081 w 40"/>
                <a:gd name="T33" fmla="*/ 28820399 h 31"/>
                <a:gd name="T34" fmla="*/ 63295225 w 40"/>
                <a:gd name="T35" fmla="*/ 17291961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0"/>
                <a:gd name="T55" fmla="*/ 0 h 31"/>
                <a:gd name="T56" fmla="*/ 40 w 40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0" h="31">
                  <a:moveTo>
                    <a:pt x="33" y="9"/>
                  </a:moveTo>
                  <a:cubicBezTo>
                    <a:pt x="32" y="7"/>
                    <a:pt x="31" y="7"/>
                    <a:pt x="29" y="8"/>
                  </a:cubicBezTo>
                  <a:cubicBezTo>
                    <a:pt x="28" y="8"/>
                    <a:pt x="26" y="6"/>
                    <a:pt x="27" y="5"/>
                  </a:cubicBezTo>
                  <a:cubicBezTo>
                    <a:pt x="28" y="3"/>
                    <a:pt x="23" y="2"/>
                    <a:pt x="22" y="1"/>
                  </a:cubicBezTo>
                  <a:cubicBezTo>
                    <a:pt x="21" y="0"/>
                    <a:pt x="20" y="3"/>
                    <a:pt x="19" y="4"/>
                  </a:cubicBezTo>
                  <a:cubicBezTo>
                    <a:pt x="17" y="5"/>
                    <a:pt x="16" y="9"/>
                    <a:pt x="15" y="9"/>
                  </a:cubicBezTo>
                  <a:cubicBezTo>
                    <a:pt x="14" y="10"/>
                    <a:pt x="13" y="10"/>
                    <a:pt x="14" y="12"/>
                  </a:cubicBezTo>
                  <a:cubicBezTo>
                    <a:pt x="15" y="13"/>
                    <a:pt x="12" y="17"/>
                    <a:pt x="10" y="18"/>
                  </a:cubicBezTo>
                  <a:cubicBezTo>
                    <a:pt x="7" y="19"/>
                    <a:pt x="3" y="19"/>
                    <a:pt x="2" y="19"/>
                  </a:cubicBezTo>
                  <a:cubicBezTo>
                    <a:pt x="0" y="19"/>
                    <a:pt x="1" y="23"/>
                    <a:pt x="3" y="24"/>
                  </a:cubicBezTo>
                  <a:cubicBezTo>
                    <a:pt x="4" y="25"/>
                    <a:pt x="7" y="25"/>
                    <a:pt x="8" y="26"/>
                  </a:cubicBezTo>
                  <a:cubicBezTo>
                    <a:pt x="9" y="26"/>
                    <a:pt x="15" y="28"/>
                    <a:pt x="17" y="29"/>
                  </a:cubicBezTo>
                  <a:cubicBezTo>
                    <a:pt x="20" y="29"/>
                    <a:pt x="24" y="31"/>
                    <a:pt x="26" y="31"/>
                  </a:cubicBezTo>
                  <a:cubicBezTo>
                    <a:pt x="29" y="31"/>
                    <a:pt x="36" y="27"/>
                    <a:pt x="38" y="26"/>
                  </a:cubicBezTo>
                  <a:cubicBezTo>
                    <a:pt x="40" y="25"/>
                    <a:pt x="39" y="25"/>
                    <a:pt x="37" y="24"/>
                  </a:cubicBezTo>
                  <a:cubicBezTo>
                    <a:pt x="35" y="22"/>
                    <a:pt x="36" y="19"/>
                    <a:pt x="35" y="18"/>
                  </a:cubicBezTo>
                  <a:cubicBezTo>
                    <a:pt x="33" y="18"/>
                    <a:pt x="34" y="15"/>
                    <a:pt x="35" y="15"/>
                  </a:cubicBezTo>
                  <a:cubicBezTo>
                    <a:pt x="36" y="15"/>
                    <a:pt x="34" y="11"/>
                    <a:pt x="33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3" name="Freeform 93"/>
            <p:cNvSpPr>
              <a:spLocks noChangeArrowheads="1"/>
            </p:cNvSpPr>
            <p:nvPr/>
          </p:nvSpPr>
          <p:spPr bwMode="auto">
            <a:xfrm>
              <a:off x="2644953" y="1617782"/>
              <a:ext cx="152438" cy="118732"/>
            </a:xfrm>
            <a:custGeom>
              <a:avLst/>
              <a:gdLst>
                <a:gd name="T0" fmla="*/ 13388918 w 103"/>
                <a:gd name="T1" fmla="*/ 134630909 h 85"/>
                <a:gd name="T2" fmla="*/ 21039726 w 103"/>
                <a:gd name="T3" fmla="*/ 159996245 h 85"/>
                <a:gd name="T4" fmla="*/ 32515942 w 103"/>
                <a:gd name="T5" fmla="*/ 161947640 h 85"/>
                <a:gd name="T6" fmla="*/ 43992154 w 103"/>
                <a:gd name="T7" fmla="*/ 159996245 h 85"/>
                <a:gd name="T8" fmla="*/ 49730270 w 103"/>
                <a:gd name="T9" fmla="*/ 150240669 h 85"/>
                <a:gd name="T10" fmla="*/ 63119183 w 103"/>
                <a:gd name="T11" fmla="*/ 150240669 h 85"/>
                <a:gd name="T12" fmla="*/ 89897009 w 103"/>
                <a:gd name="T13" fmla="*/ 136582303 h 85"/>
                <a:gd name="T14" fmla="*/ 112850836 w 103"/>
                <a:gd name="T15" fmla="*/ 93657208 h 85"/>
                <a:gd name="T16" fmla="*/ 130065153 w 103"/>
                <a:gd name="T17" fmla="*/ 81950216 h 85"/>
                <a:gd name="T18" fmla="*/ 147279469 w 103"/>
                <a:gd name="T19" fmla="*/ 74144637 h 85"/>
                <a:gd name="T20" fmla="*/ 170231892 w 103"/>
                <a:gd name="T21" fmla="*/ 68291850 h 85"/>
                <a:gd name="T22" fmla="*/ 195097059 w 103"/>
                <a:gd name="T23" fmla="*/ 48779300 h 85"/>
                <a:gd name="T24" fmla="*/ 187446252 w 103"/>
                <a:gd name="T25" fmla="*/ 42926502 h 85"/>
                <a:gd name="T26" fmla="*/ 181708146 w 103"/>
                <a:gd name="T27" fmla="*/ 37072319 h 85"/>
                <a:gd name="T28" fmla="*/ 170231892 w 103"/>
                <a:gd name="T29" fmla="*/ 21462553 h 85"/>
                <a:gd name="T30" fmla="*/ 154930277 w 103"/>
                <a:gd name="T31" fmla="*/ 19511158 h 85"/>
                <a:gd name="T32" fmla="*/ 149192171 w 103"/>
                <a:gd name="T33" fmla="*/ 27316742 h 85"/>
                <a:gd name="T34" fmla="*/ 145366768 w 103"/>
                <a:gd name="T35" fmla="*/ 21462553 h 85"/>
                <a:gd name="T36" fmla="*/ 139628662 w 103"/>
                <a:gd name="T37" fmla="*/ 17561160 h 85"/>
                <a:gd name="T38" fmla="*/ 126239749 w 103"/>
                <a:gd name="T39" fmla="*/ 11706976 h 85"/>
                <a:gd name="T40" fmla="*/ 110938134 w 103"/>
                <a:gd name="T41" fmla="*/ 15609766 h 85"/>
                <a:gd name="T42" fmla="*/ 118588942 w 103"/>
                <a:gd name="T43" fmla="*/ 5854187 h 85"/>
                <a:gd name="T44" fmla="*/ 116676240 w 103"/>
                <a:gd name="T45" fmla="*/ 1951395 h 85"/>
                <a:gd name="T46" fmla="*/ 91809733 w 103"/>
                <a:gd name="T47" fmla="*/ 3902791 h 85"/>
                <a:gd name="T48" fmla="*/ 72682692 w 103"/>
                <a:gd name="T49" fmla="*/ 11706976 h 85"/>
                <a:gd name="T50" fmla="*/ 53555674 w 103"/>
                <a:gd name="T51" fmla="*/ 23413953 h 85"/>
                <a:gd name="T52" fmla="*/ 57381077 w 103"/>
                <a:gd name="T53" fmla="*/ 25365348 h 85"/>
                <a:gd name="T54" fmla="*/ 55468376 w 103"/>
                <a:gd name="T55" fmla="*/ 33169529 h 85"/>
                <a:gd name="T56" fmla="*/ 57381077 w 103"/>
                <a:gd name="T57" fmla="*/ 39023713 h 85"/>
                <a:gd name="T58" fmla="*/ 53555674 w 103"/>
                <a:gd name="T59" fmla="*/ 46827906 h 85"/>
                <a:gd name="T60" fmla="*/ 42079452 w 103"/>
                <a:gd name="T61" fmla="*/ 52682090 h 85"/>
                <a:gd name="T62" fmla="*/ 28690539 w 103"/>
                <a:gd name="T63" fmla="*/ 78047426 h 85"/>
                <a:gd name="T64" fmla="*/ 22952433 w 103"/>
                <a:gd name="T65" fmla="*/ 85851608 h 85"/>
                <a:gd name="T66" fmla="*/ 19127024 w 103"/>
                <a:gd name="T67" fmla="*/ 91705814 h 85"/>
                <a:gd name="T68" fmla="*/ 7650810 w 103"/>
                <a:gd name="T69" fmla="*/ 115119756 h 85"/>
                <a:gd name="T70" fmla="*/ 1912703 w 103"/>
                <a:gd name="T71" fmla="*/ 124875332 h 85"/>
                <a:gd name="T72" fmla="*/ 13388918 w 103"/>
                <a:gd name="T73" fmla="*/ 134630909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03"/>
                <a:gd name="T112" fmla="*/ 0 h 85"/>
                <a:gd name="T113" fmla="*/ 103 w 103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03" h="85">
                  <a:moveTo>
                    <a:pt x="7" y="69"/>
                  </a:moveTo>
                  <a:cubicBezTo>
                    <a:pt x="10" y="71"/>
                    <a:pt x="10" y="79"/>
                    <a:pt x="11" y="82"/>
                  </a:cubicBezTo>
                  <a:cubicBezTo>
                    <a:pt x="11" y="85"/>
                    <a:pt x="15" y="83"/>
                    <a:pt x="17" y="83"/>
                  </a:cubicBezTo>
                  <a:cubicBezTo>
                    <a:pt x="19" y="83"/>
                    <a:pt x="21" y="82"/>
                    <a:pt x="23" y="82"/>
                  </a:cubicBezTo>
                  <a:cubicBezTo>
                    <a:pt x="24" y="81"/>
                    <a:pt x="24" y="79"/>
                    <a:pt x="26" y="77"/>
                  </a:cubicBezTo>
                  <a:cubicBezTo>
                    <a:pt x="28" y="74"/>
                    <a:pt x="28" y="77"/>
                    <a:pt x="33" y="77"/>
                  </a:cubicBezTo>
                  <a:cubicBezTo>
                    <a:pt x="39" y="76"/>
                    <a:pt x="44" y="73"/>
                    <a:pt x="47" y="70"/>
                  </a:cubicBezTo>
                  <a:cubicBezTo>
                    <a:pt x="51" y="67"/>
                    <a:pt x="58" y="49"/>
                    <a:pt x="59" y="48"/>
                  </a:cubicBezTo>
                  <a:cubicBezTo>
                    <a:pt x="60" y="46"/>
                    <a:pt x="65" y="42"/>
                    <a:pt x="68" y="42"/>
                  </a:cubicBezTo>
                  <a:cubicBezTo>
                    <a:pt x="72" y="42"/>
                    <a:pt x="74" y="40"/>
                    <a:pt x="77" y="38"/>
                  </a:cubicBezTo>
                  <a:cubicBezTo>
                    <a:pt x="81" y="37"/>
                    <a:pt x="86" y="36"/>
                    <a:pt x="89" y="35"/>
                  </a:cubicBezTo>
                  <a:cubicBezTo>
                    <a:pt x="93" y="34"/>
                    <a:pt x="101" y="27"/>
                    <a:pt x="102" y="25"/>
                  </a:cubicBezTo>
                  <a:cubicBezTo>
                    <a:pt x="103" y="24"/>
                    <a:pt x="100" y="22"/>
                    <a:pt x="98" y="22"/>
                  </a:cubicBezTo>
                  <a:cubicBezTo>
                    <a:pt x="96" y="22"/>
                    <a:pt x="97" y="19"/>
                    <a:pt x="95" y="19"/>
                  </a:cubicBezTo>
                  <a:cubicBezTo>
                    <a:pt x="94" y="18"/>
                    <a:pt x="91" y="14"/>
                    <a:pt x="89" y="11"/>
                  </a:cubicBezTo>
                  <a:cubicBezTo>
                    <a:pt x="88" y="9"/>
                    <a:pt x="83" y="10"/>
                    <a:pt x="81" y="10"/>
                  </a:cubicBezTo>
                  <a:cubicBezTo>
                    <a:pt x="78" y="11"/>
                    <a:pt x="80" y="13"/>
                    <a:pt x="78" y="14"/>
                  </a:cubicBezTo>
                  <a:cubicBezTo>
                    <a:pt x="75" y="15"/>
                    <a:pt x="75" y="12"/>
                    <a:pt x="76" y="11"/>
                  </a:cubicBezTo>
                  <a:cubicBezTo>
                    <a:pt x="76" y="10"/>
                    <a:pt x="76" y="9"/>
                    <a:pt x="73" y="9"/>
                  </a:cubicBezTo>
                  <a:cubicBezTo>
                    <a:pt x="70" y="10"/>
                    <a:pt x="69" y="7"/>
                    <a:pt x="66" y="6"/>
                  </a:cubicBezTo>
                  <a:cubicBezTo>
                    <a:pt x="63" y="6"/>
                    <a:pt x="62" y="8"/>
                    <a:pt x="58" y="8"/>
                  </a:cubicBezTo>
                  <a:cubicBezTo>
                    <a:pt x="55" y="8"/>
                    <a:pt x="60" y="4"/>
                    <a:pt x="62" y="3"/>
                  </a:cubicBezTo>
                  <a:cubicBezTo>
                    <a:pt x="64" y="1"/>
                    <a:pt x="64" y="0"/>
                    <a:pt x="61" y="1"/>
                  </a:cubicBezTo>
                  <a:cubicBezTo>
                    <a:pt x="58" y="3"/>
                    <a:pt x="51" y="2"/>
                    <a:pt x="48" y="2"/>
                  </a:cubicBezTo>
                  <a:cubicBezTo>
                    <a:pt x="45" y="2"/>
                    <a:pt x="43" y="6"/>
                    <a:pt x="38" y="6"/>
                  </a:cubicBezTo>
                  <a:cubicBezTo>
                    <a:pt x="33" y="6"/>
                    <a:pt x="30" y="10"/>
                    <a:pt x="28" y="12"/>
                  </a:cubicBezTo>
                  <a:cubicBezTo>
                    <a:pt x="25" y="13"/>
                    <a:pt x="29" y="13"/>
                    <a:pt x="30" y="13"/>
                  </a:cubicBezTo>
                  <a:cubicBezTo>
                    <a:pt x="30" y="13"/>
                    <a:pt x="29" y="16"/>
                    <a:pt x="29" y="17"/>
                  </a:cubicBezTo>
                  <a:cubicBezTo>
                    <a:pt x="28" y="19"/>
                    <a:pt x="30" y="20"/>
                    <a:pt x="30" y="20"/>
                  </a:cubicBezTo>
                  <a:cubicBezTo>
                    <a:pt x="30" y="20"/>
                    <a:pt x="30" y="24"/>
                    <a:pt x="28" y="24"/>
                  </a:cubicBezTo>
                  <a:cubicBezTo>
                    <a:pt x="26" y="24"/>
                    <a:pt x="26" y="25"/>
                    <a:pt x="22" y="27"/>
                  </a:cubicBezTo>
                  <a:cubicBezTo>
                    <a:pt x="19" y="30"/>
                    <a:pt x="16" y="39"/>
                    <a:pt x="15" y="40"/>
                  </a:cubicBezTo>
                  <a:cubicBezTo>
                    <a:pt x="15" y="41"/>
                    <a:pt x="14" y="43"/>
                    <a:pt x="12" y="44"/>
                  </a:cubicBezTo>
                  <a:cubicBezTo>
                    <a:pt x="9" y="45"/>
                    <a:pt x="11" y="45"/>
                    <a:pt x="10" y="47"/>
                  </a:cubicBezTo>
                  <a:cubicBezTo>
                    <a:pt x="10" y="49"/>
                    <a:pt x="5" y="58"/>
                    <a:pt x="4" y="59"/>
                  </a:cubicBezTo>
                  <a:cubicBezTo>
                    <a:pt x="2" y="60"/>
                    <a:pt x="2" y="61"/>
                    <a:pt x="1" y="64"/>
                  </a:cubicBezTo>
                  <a:cubicBezTo>
                    <a:pt x="0" y="67"/>
                    <a:pt x="5" y="67"/>
                    <a:pt x="7" y="6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4" name="Freeform 94"/>
            <p:cNvSpPr>
              <a:spLocks noChangeArrowheads="1"/>
            </p:cNvSpPr>
            <p:nvPr/>
          </p:nvSpPr>
          <p:spPr bwMode="auto">
            <a:xfrm>
              <a:off x="2722382" y="1658490"/>
              <a:ext cx="221398" cy="149264"/>
            </a:xfrm>
            <a:custGeom>
              <a:avLst/>
              <a:gdLst>
                <a:gd name="T0" fmla="*/ 45658309 w 150"/>
                <a:gd name="T1" fmla="*/ 28651780 h 108"/>
                <a:gd name="T2" fmla="*/ 22828465 w 150"/>
                <a:gd name="T3" fmla="*/ 40113317 h 108"/>
                <a:gd name="T4" fmla="*/ 26633897 w 150"/>
                <a:gd name="T5" fmla="*/ 53483509 h 108"/>
                <a:gd name="T6" fmla="*/ 1902027 w 150"/>
                <a:gd name="T7" fmla="*/ 72585149 h 108"/>
                <a:gd name="T8" fmla="*/ 7609487 w 150"/>
                <a:gd name="T9" fmla="*/ 84045304 h 108"/>
                <a:gd name="T10" fmla="*/ 19024407 w 150"/>
                <a:gd name="T11" fmla="*/ 91686811 h 108"/>
                <a:gd name="T12" fmla="*/ 49462362 w 150"/>
                <a:gd name="T13" fmla="*/ 87865356 h 108"/>
                <a:gd name="T14" fmla="*/ 41852866 w 150"/>
                <a:gd name="T15" fmla="*/ 93596837 h 108"/>
                <a:gd name="T16" fmla="*/ 9511514 w 150"/>
                <a:gd name="T17" fmla="*/ 103146966 h 108"/>
                <a:gd name="T18" fmla="*/ 19024407 w 150"/>
                <a:gd name="T19" fmla="*/ 126068658 h 108"/>
                <a:gd name="T20" fmla="*/ 38048813 w 150"/>
                <a:gd name="T21" fmla="*/ 124158633 h 108"/>
                <a:gd name="T22" fmla="*/ 79901679 w 150"/>
                <a:gd name="T23" fmla="*/ 120338581 h 108"/>
                <a:gd name="T24" fmla="*/ 112243045 w 150"/>
                <a:gd name="T25" fmla="*/ 127978684 h 108"/>
                <a:gd name="T26" fmla="*/ 100828129 w 150"/>
                <a:gd name="T27" fmla="*/ 137528813 h 108"/>
                <a:gd name="T28" fmla="*/ 77998274 w 150"/>
                <a:gd name="T29" fmla="*/ 143260273 h 108"/>
                <a:gd name="T30" fmla="*/ 30437949 w 150"/>
                <a:gd name="T31" fmla="*/ 145170299 h 108"/>
                <a:gd name="T32" fmla="*/ 9511514 w 150"/>
                <a:gd name="T33" fmla="*/ 162360531 h 108"/>
                <a:gd name="T34" fmla="*/ 22828465 w 150"/>
                <a:gd name="T35" fmla="*/ 181462215 h 108"/>
                <a:gd name="T36" fmla="*/ 55169820 w 150"/>
                <a:gd name="T37" fmla="*/ 191012344 h 108"/>
                <a:gd name="T38" fmla="*/ 66584736 w 150"/>
                <a:gd name="T39" fmla="*/ 206293933 h 108"/>
                <a:gd name="T40" fmla="*/ 112243045 w 150"/>
                <a:gd name="T41" fmla="*/ 204383907 h 108"/>
                <a:gd name="T42" fmla="*/ 161705385 w 150"/>
                <a:gd name="T43" fmla="*/ 189102318 h 108"/>
                <a:gd name="T44" fmla="*/ 186435909 w 150"/>
                <a:gd name="T45" fmla="*/ 187192292 h 108"/>
                <a:gd name="T46" fmla="*/ 197850825 w 150"/>
                <a:gd name="T47" fmla="*/ 196743804 h 108"/>
                <a:gd name="T48" fmla="*/ 233996222 w 150"/>
                <a:gd name="T49" fmla="*/ 198653829 h 108"/>
                <a:gd name="T50" fmla="*/ 264435540 w 150"/>
                <a:gd name="T51" fmla="*/ 181462215 h 108"/>
                <a:gd name="T52" fmla="*/ 253020624 w 150"/>
                <a:gd name="T53" fmla="*/ 170002017 h 108"/>
                <a:gd name="T54" fmla="*/ 233996222 w 150"/>
                <a:gd name="T55" fmla="*/ 173822068 h 108"/>
                <a:gd name="T56" fmla="*/ 233996222 w 150"/>
                <a:gd name="T57" fmla="*/ 168091991 h 108"/>
                <a:gd name="T58" fmla="*/ 233996222 w 150"/>
                <a:gd name="T59" fmla="*/ 158540480 h 108"/>
                <a:gd name="T60" fmla="*/ 249216571 w 150"/>
                <a:gd name="T61" fmla="*/ 164270557 h 108"/>
                <a:gd name="T62" fmla="*/ 258728082 w 150"/>
                <a:gd name="T63" fmla="*/ 158540480 h 108"/>
                <a:gd name="T64" fmla="*/ 277752483 w 150"/>
                <a:gd name="T65" fmla="*/ 162360531 h 108"/>
                <a:gd name="T66" fmla="*/ 277752483 w 150"/>
                <a:gd name="T67" fmla="*/ 150900376 h 108"/>
                <a:gd name="T68" fmla="*/ 273947051 w 150"/>
                <a:gd name="T69" fmla="*/ 143260273 h 108"/>
                <a:gd name="T70" fmla="*/ 258728082 w 150"/>
                <a:gd name="T71" fmla="*/ 137528813 h 108"/>
                <a:gd name="T72" fmla="*/ 233996222 w 150"/>
                <a:gd name="T73" fmla="*/ 110787070 h 108"/>
                <a:gd name="T74" fmla="*/ 251118597 w 150"/>
                <a:gd name="T75" fmla="*/ 38201909 h 108"/>
                <a:gd name="T76" fmla="*/ 237801654 w 150"/>
                <a:gd name="T77" fmla="*/ 13371568 h 108"/>
                <a:gd name="T78" fmla="*/ 220679279 w 150"/>
                <a:gd name="T79" fmla="*/ 9550132 h 108"/>
                <a:gd name="T80" fmla="*/ 209265742 w 150"/>
                <a:gd name="T81" fmla="*/ 13371568 h 108"/>
                <a:gd name="T82" fmla="*/ 207363716 w 150"/>
                <a:gd name="T83" fmla="*/ 34381858 h 108"/>
                <a:gd name="T84" fmla="*/ 197850825 w 150"/>
                <a:gd name="T85" fmla="*/ 80225253 h 108"/>
                <a:gd name="T86" fmla="*/ 182631856 w 150"/>
                <a:gd name="T87" fmla="*/ 80225253 h 108"/>
                <a:gd name="T88" fmla="*/ 176924355 w 150"/>
                <a:gd name="T89" fmla="*/ 19101646 h 108"/>
                <a:gd name="T90" fmla="*/ 161705385 w 150"/>
                <a:gd name="T91" fmla="*/ 19101646 h 108"/>
                <a:gd name="T92" fmla="*/ 169314870 w 150"/>
                <a:gd name="T93" fmla="*/ 38201909 h 108"/>
                <a:gd name="T94" fmla="*/ 131266067 w 150"/>
                <a:gd name="T95" fmla="*/ 42023343 h 108"/>
                <a:gd name="T96" fmla="*/ 142680984 w 150"/>
                <a:gd name="T97" fmla="*/ 17191620 h 108"/>
                <a:gd name="T98" fmla="*/ 127462015 w 150"/>
                <a:gd name="T99" fmla="*/ 19101646 h 108"/>
                <a:gd name="T100" fmla="*/ 106535587 w 150"/>
                <a:gd name="T101" fmla="*/ 34381858 h 108"/>
                <a:gd name="T102" fmla="*/ 106535587 w 150"/>
                <a:gd name="T103" fmla="*/ 21011672 h 108"/>
                <a:gd name="T104" fmla="*/ 112243045 w 150"/>
                <a:gd name="T105" fmla="*/ 1910027 h 108"/>
                <a:gd name="T106" fmla="*/ 81803706 w 150"/>
                <a:gd name="T107" fmla="*/ 11460160 h 10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0"/>
                <a:gd name="T163" fmla="*/ 0 h 108"/>
                <a:gd name="T164" fmla="*/ 150 w 150"/>
                <a:gd name="T165" fmla="*/ 108 h 108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0" h="108">
                  <a:moveTo>
                    <a:pt x="30" y="12"/>
                  </a:moveTo>
                  <a:cubicBezTo>
                    <a:pt x="29" y="12"/>
                    <a:pt x="26" y="14"/>
                    <a:pt x="24" y="15"/>
                  </a:cubicBezTo>
                  <a:cubicBezTo>
                    <a:pt x="23" y="17"/>
                    <a:pt x="22" y="18"/>
                    <a:pt x="20" y="18"/>
                  </a:cubicBezTo>
                  <a:cubicBezTo>
                    <a:pt x="17" y="18"/>
                    <a:pt x="12" y="19"/>
                    <a:pt x="12" y="21"/>
                  </a:cubicBezTo>
                  <a:cubicBezTo>
                    <a:pt x="12" y="22"/>
                    <a:pt x="13" y="24"/>
                    <a:pt x="13" y="25"/>
                  </a:cubicBezTo>
                  <a:cubicBezTo>
                    <a:pt x="12" y="26"/>
                    <a:pt x="15" y="26"/>
                    <a:pt x="14" y="28"/>
                  </a:cubicBezTo>
                  <a:cubicBezTo>
                    <a:pt x="13" y="29"/>
                    <a:pt x="6" y="31"/>
                    <a:pt x="5" y="32"/>
                  </a:cubicBezTo>
                  <a:cubicBezTo>
                    <a:pt x="4" y="33"/>
                    <a:pt x="2" y="37"/>
                    <a:pt x="1" y="38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4" y="41"/>
                    <a:pt x="1" y="44"/>
                    <a:pt x="4" y="44"/>
                  </a:cubicBezTo>
                  <a:cubicBezTo>
                    <a:pt x="7" y="44"/>
                    <a:pt x="9" y="44"/>
                    <a:pt x="9" y="44"/>
                  </a:cubicBezTo>
                  <a:cubicBezTo>
                    <a:pt x="9" y="45"/>
                    <a:pt x="8" y="48"/>
                    <a:pt x="10" y="48"/>
                  </a:cubicBezTo>
                  <a:cubicBezTo>
                    <a:pt x="12" y="47"/>
                    <a:pt x="16" y="49"/>
                    <a:pt x="19" y="47"/>
                  </a:cubicBezTo>
                  <a:cubicBezTo>
                    <a:pt x="21" y="46"/>
                    <a:pt x="23" y="46"/>
                    <a:pt x="26" y="46"/>
                  </a:cubicBezTo>
                  <a:cubicBezTo>
                    <a:pt x="30" y="46"/>
                    <a:pt x="34" y="48"/>
                    <a:pt x="32" y="48"/>
                  </a:cubicBezTo>
                  <a:cubicBezTo>
                    <a:pt x="30" y="48"/>
                    <a:pt x="24" y="48"/>
                    <a:pt x="22" y="49"/>
                  </a:cubicBezTo>
                  <a:cubicBezTo>
                    <a:pt x="21" y="49"/>
                    <a:pt x="19" y="50"/>
                    <a:pt x="15" y="51"/>
                  </a:cubicBezTo>
                  <a:cubicBezTo>
                    <a:pt x="11" y="51"/>
                    <a:pt x="5" y="54"/>
                    <a:pt x="5" y="54"/>
                  </a:cubicBezTo>
                  <a:cubicBezTo>
                    <a:pt x="4" y="54"/>
                    <a:pt x="3" y="61"/>
                    <a:pt x="4" y="62"/>
                  </a:cubicBezTo>
                  <a:cubicBezTo>
                    <a:pt x="4" y="63"/>
                    <a:pt x="7" y="66"/>
                    <a:pt x="10" y="66"/>
                  </a:cubicBezTo>
                  <a:cubicBezTo>
                    <a:pt x="14" y="66"/>
                    <a:pt x="14" y="67"/>
                    <a:pt x="16" y="66"/>
                  </a:cubicBezTo>
                  <a:cubicBezTo>
                    <a:pt x="17" y="65"/>
                    <a:pt x="17" y="65"/>
                    <a:pt x="20" y="65"/>
                  </a:cubicBezTo>
                  <a:cubicBezTo>
                    <a:pt x="23" y="66"/>
                    <a:pt x="24" y="66"/>
                    <a:pt x="28" y="65"/>
                  </a:cubicBezTo>
                  <a:cubicBezTo>
                    <a:pt x="32" y="64"/>
                    <a:pt x="40" y="62"/>
                    <a:pt x="42" y="63"/>
                  </a:cubicBezTo>
                  <a:cubicBezTo>
                    <a:pt x="43" y="64"/>
                    <a:pt x="46" y="65"/>
                    <a:pt x="49" y="65"/>
                  </a:cubicBezTo>
                  <a:cubicBezTo>
                    <a:pt x="52" y="65"/>
                    <a:pt x="62" y="66"/>
                    <a:pt x="59" y="67"/>
                  </a:cubicBezTo>
                  <a:cubicBezTo>
                    <a:pt x="57" y="67"/>
                    <a:pt x="51" y="70"/>
                    <a:pt x="52" y="70"/>
                  </a:cubicBezTo>
                  <a:cubicBezTo>
                    <a:pt x="53" y="70"/>
                    <a:pt x="54" y="72"/>
                    <a:pt x="53" y="72"/>
                  </a:cubicBezTo>
                  <a:cubicBezTo>
                    <a:pt x="52" y="72"/>
                    <a:pt x="51" y="75"/>
                    <a:pt x="50" y="75"/>
                  </a:cubicBezTo>
                  <a:cubicBezTo>
                    <a:pt x="49" y="75"/>
                    <a:pt x="44" y="75"/>
                    <a:pt x="41" y="75"/>
                  </a:cubicBezTo>
                  <a:cubicBezTo>
                    <a:pt x="38" y="74"/>
                    <a:pt x="29" y="76"/>
                    <a:pt x="26" y="77"/>
                  </a:cubicBezTo>
                  <a:cubicBezTo>
                    <a:pt x="23" y="77"/>
                    <a:pt x="20" y="75"/>
                    <a:pt x="16" y="76"/>
                  </a:cubicBezTo>
                  <a:cubicBezTo>
                    <a:pt x="12" y="76"/>
                    <a:pt x="6" y="77"/>
                    <a:pt x="7" y="78"/>
                  </a:cubicBezTo>
                  <a:cubicBezTo>
                    <a:pt x="8" y="80"/>
                    <a:pt x="4" y="84"/>
                    <a:pt x="5" y="85"/>
                  </a:cubicBezTo>
                  <a:cubicBezTo>
                    <a:pt x="6" y="86"/>
                    <a:pt x="9" y="87"/>
                    <a:pt x="9" y="89"/>
                  </a:cubicBezTo>
                  <a:cubicBezTo>
                    <a:pt x="8" y="91"/>
                    <a:pt x="9" y="94"/>
                    <a:pt x="12" y="95"/>
                  </a:cubicBezTo>
                  <a:cubicBezTo>
                    <a:pt x="16" y="97"/>
                    <a:pt x="24" y="95"/>
                    <a:pt x="26" y="96"/>
                  </a:cubicBezTo>
                  <a:cubicBezTo>
                    <a:pt x="28" y="97"/>
                    <a:pt x="30" y="98"/>
                    <a:pt x="29" y="100"/>
                  </a:cubicBezTo>
                  <a:cubicBezTo>
                    <a:pt x="28" y="102"/>
                    <a:pt x="27" y="103"/>
                    <a:pt x="28" y="104"/>
                  </a:cubicBezTo>
                  <a:cubicBezTo>
                    <a:pt x="29" y="106"/>
                    <a:pt x="30" y="108"/>
                    <a:pt x="35" y="108"/>
                  </a:cubicBezTo>
                  <a:cubicBezTo>
                    <a:pt x="39" y="108"/>
                    <a:pt x="48" y="105"/>
                    <a:pt x="51" y="105"/>
                  </a:cubicBezTo>
                  <a:cubicBezTo>
                    <a:pt x="54" y="106"/>
                    <a:pt x="55" y="108"/>
                    <a:pt x="59" y="107"/>
                  </a:cubicBezTo>
                  <a:cubicBezTo>
                    <a:pt x="63" y="106"/>
                    <a:pt x="68" y="102"/>
                    <a:pt x="71" y="101"/>
                  </a:cubicBezTo>
                  <a:cubicBezTo>
                    <a:pt x="74" y="101"/>
                    <a:pt x="84" y="100"/>
                    <a:pt x="85" y="99"/>
                  </a:cubicBezTo>
                  <a:cubicBezTo>
                    <a:pt x="86" y="98"/>
                    <a:pt x="89" y="96"/>
                    <a:pt x="91" y="97"/>
                  </a:cubicBezTo>
                  <a:cubicBezTo>
                    <a:pt x="94" y="97"/>
                    <a:pt x="94" y="98"/>
                    <a:pt x="98" y="98"/>
                  </a:cubicBezTo>
                  <a:cubicBezTo>
                    <a:pt x="101" y="98"/>
                    <a:pt x="108" y="98"/>
                    <a:pt x="107" y="99"/>
                  </a:cubicBezTo>
                  <a:cubicBezTo>
                    <a:pt x="105" y="100"/>
                    <a:pt x="102" y="103"/>
                    <a:pt x="104" y="103"/>
                  </a:cubicBezTo>
                  <a:cubicBezTo>
                    <a:pt x="107" y="103"/>
                    <a:pt x="112" y="101"/>
                    <a:pt x="115" y="102"/>
                  </a:cubicBezTo>
                  <a:cubicBezTo>
                    <a:pt x="118" y="104"/>
                    <a:pt x="120" y="105"/>
                    <a:pt x="123" y="104"/>
                  </a:cubicBezTo>
                  <a:cubicBezTo>
                    <a:pt x="126" y="104"/>
                    <a:pt x="135" y="99"/>
                    <a:pt x="135" y="98"/>
                  </a:cubicBezTo>
                  <a:cubicBezTo>
                    <a:pt x="136" y="97"/>
                    <a:pt x="139" y="95"/>
                    <a:pt x="139" y="95"/>
                  </a:cubicBezTo>
                  <a:cubicBezTo>
                    <a:pt x="139" y="95"/>
                    <a:pt x="136" y="96"/>
                    <a:pt x="136" y="95"/>
                  </a:cubicBezTo>
                  <a:cubicBezTo>
                    <a:pt x="135" y="93"/>
                    <a:pt x="135" y="89"/>
                    <a:pt x="133" y="89"/>
                  </a:cubicBezTo>
                  <a:cubicBezTo>
                    <a:pt x="132" y="89"/>
                    <a:pt x="128" y="92"/>
                    <a:pt x="127" y="92"/>
                  </a:cubicBezTo>
                  <a:cubicBezTo>
                    <a:pt x="125" y="92"/>
                    <a:pt x="125" y="91"/>
                    <a:pt x="123" y="91"/>
                  </a:cubicBezTo>
                  <a:cubicBezTo>
                    <a:pt x="122" y="92"/>
                    <a:pt x="118" y="94"/>
                    <a:pt x="120" y="92"/>
                  </a:cubicBezTo>
                  <a:cubicBezTo>
                    <a:pt x="122" y="90"/>
                    <a:pt x="124" y="89"/>
                    <a:pt x="123" y="88"/>
                  </a:cubicBezTo>
                  <a:cubicBezTo>
                    <a:pt x="121" y="88"/>
                    <a:pt x="119" y="89"/>
                    <a:pt x="119" y="87"/>
                  </a:cubicBezTo>
                  <a:cubicBezTo>
                    <a:pt x="120" y="85"/>
                    <a:pt x="122" y="82"/>
                    <a:pt x="123" y="83"/>
                  </a:cubicBezTo>
                  <a:cubicBezTo>
                    <a:pt x="123" y="84"/>
                    <a:pt x="124" y="87"/>
                    <a:pt x="126" y="88"/>
                  </a:cubicBezTo>
                  <a:cubicBezTo>
                    <a:pt x="129" y="88"/>
                    <a:pt x="133" y="88"/>
                    <a:pt x="131" y="86"/>
                  </a:cubicBezTo>
                  <a:cubicBezTo>
                    <a:pt x="129" y="85"/>
                    <a:pt x="127" y="85"/>
                    <a:pt x="130" y="85"/>
                  </a:cubicBezTo>
                  <a:cubicBezTo>
                    <a:pt x="134" y="84"/>
                    <a:pt x="134" y="82"/>
                    <a:pt x="136" y="83"/>
                  </a:cubicBezTo>
                  <a:cubicBezTo>
                    <a:pt x="138" y="84"/>
                    <a:pt x="141" y="83"/>
                    <a:pt x="142" y="84"/>
                  </a:cubicBezTo>
                  <a:cubicBezTo>
                    <a:pt x="143" y="85"/>
                    <a:pt x="144" y="86"/>
                    <a:pt x="146" y="85"/>
                  </a:cubicBezTo>
                  <a:cubicBezTo>
                    <a:pt x="147" y="84"/>
                    <a:pt x="149" y="82"/>
                    <a:pt x="148" y="81"/>
                  </a:cubicBezTo>
                  <a:cubicBezTo>
                    <a:pt x="147" y="81"/>
                    <a:pt x="144" y="80"/>
                    <a:pt x="146" y="79"/>
                  </a:cubicBezTo>
                  <a:cubicBezTo>
                    <a:pt x="147" y="78"/>
                    <a:pt x="150" y="78"/>
                    <a:pt x="149" y="77"/>
                  </a:cubicBezTo>
                  <a:cubicBezTo>
                    <a:pt x="148" y="76"/>
                    <a:pt x="146" y="74"/>
                    <a:pt x="144" y="75"/>
                  </a:cubicBezTo>
                  <a:cubicBezTo>
                    <a:pt x="143" y="76"/>
                    <a:pt x="140" y="78"/>
                    <a:pt x="139" y="76"/>
                  </a:cubicBezTo>
                  <a:cubicBezTo>
                    <a:pt x="137" y="75"/>
                    <a:pt x="138" y="76"/>
                    <a:pt x="136" y="72"/>
                  </a:cubicBezTo>
                  <a:cubicBezTo>
                    <a:pt x="134" y="69"/>
                    <a:pt x="134" y="67"/>
                    <a:pt x="131" y="66"/>
                  </a:cubicBezTo>
                  <a:cubicBezTo>
                    <a:pt x="129" y="64"/>
                    <a:pt x="124" y="61"/>
                    <a:pt x="123" y="58"/>
                  </a:cubicBezTo>
                  <a:cubicBezTo>
                    <a:pt x="122" y="56"/>
                    <a:pt x="129" y="33"/>
                    <a:pt x="129" y="31"/>
                  </a:cubicBezTo>
                  <a:cubicBezTo>
                    <a:pt x="130" y="28"/>
                    <a:pt x="131" y="22"/>
                    <a:pt x="132" y="20"/>
                  </a:cubicBezTo>
                  <a:cubicBezTo>
                    <a:pt x="132" y="19"/>
                    <a:pt x="131" y="17"/>
                    <a:pt x="130" y="15"/>
                  </a:cubicBezTo>
                  <a:cubicBezTo>
                    <a:pt x="129" y="13"/>
                    <a:pt x="126" y="9"/>
                    <a:pt x="125" y="7"/>
                  </a:cubicBezTo>
                  <a:cubicBezTo>
                    <a:pt x="124" y="5"/>
                    <a:pt x="121" y="2"/>
                    <a:pt x="120" y="2"/>
                  </a:cubicBezTo>
                  <a:cubicBezTo>
                    <a:pt x="119" y="3"/>
                    <a:pt x="118" y="6"/>
                    <a:pt x="116" y="5"/>
                  </a:cubicBezTo>
                  <a:cubicBezTo>
                    <a:pt x="114" y="4"/>
                    <a:pt x="111" y="2"/>
                    <a:pt x="110" y="3"/>
                  </a:cubicBezTo>
                  <a:cubicBezTo>
                    <a:pt x="110" y="4"/>
                    <a:pt x="112" y="6"/>
                    <a:pt x="110" y="7"/>
                  </a:cubicBezTo>
                  <a:cubicBezTo>
                    <a:pt x="109" y="7"/>
                    <a:pt x="108" y="7"/>
                    <a:pt x="108" y="9"/>
                  </a:cubicBezTo>
                  <a:cubicBezTo>
                    <a:pt x="107" y="11"/>
                    <a:pt x="109" y="16"/>
                    <a:pt x="109" y="18"/>
                  </a:cubicBezTo>
                  <a:cubicBezTo>
                    <a:pt x="109" y="20"/>
                    <a:pt x="108" y="30"/>
                    <a:pt x="106" y="32"/>
                  </a:cubicBezTo>
                  <a:cubicBezTo>
                    <a:pt x="105" y="34"/>
                    <a:pt x="104" y="41"/>
                    <a:pt x="104" y="42"/>
                  </a:cubicBezTo>
                  <a:cubicBezTo>
                    <a:pt x="103" y="43"/>
                    <a:pt x="101" y="43"/>
                    <a:pt x="100" y="43"/>
                  </a:cubicBezTo>
                  <a:cubicBezTo>
                    <a:pt x="99" y="43"/>
                    <a:pt x="96" y="42"/>
                    <a:pt x="96" y="42"/>
                  </a:cubicBezTo>
                  <a:cubicBezTo>
                    <a:pt x="96" y="41"/>
                    <a:pt x="99" y="21"/>
                    <a:pt x="99" y="20"/>
                  </a:cubicBezTo>
                  <a:cubicBezTo>
                    <a:pt x="99" y="19"/>
                    <a:pt x="93" y="12"/>
                    <a:pt x="93" y="10"/>
                  </a:cubicBezTo>
                  <a:cubicBezTo>
                    <a:pt x="94" y="8"/>
                    <a:pt x="86" y="4"/>
                    <a:pt x="85" y="5"/>
                  </a:cubicBezTo>
                  <a:cubicBezTo>
                    <a:pt x="84" y="5"/>
                    <a:pt x="84" y="9"/>
                    <a:pt x="85" y="10"/>
                  </a:cubicBezTo>
                  <a:cubicBezTo>
                    <a:pt x="86" y="12"/>
                    <a:pt x="90" y="11"/>
                    <a:pt x="89" y="14"/>
                  </a:cubicBezTo>
                  <a:cubicBezTo>
                    <a:pt x="89" y="18"/>
                    <a:pt x="92" y="20"/>
                    <a:pt x="89" y="20"/>
                  </a:cubicBezTo>
                  <a:cubicBezTo>
                    <a:pt x="85" y="20"/>
                    <a:pt x="84" y="19"/>
                    <a:pt x="81" y="19"/>
                  </a:cubicBezTo>
                  <a:cubicBezTo>
                    <a:pt x="79" y="19"/>
                    <a:pt x="71" y="24"/>
                    <a:pt x="69" y="22"/>
                  </a:cubicBezTo>
                  <a:cubicBezTo>
                    <a:pt x="68" y="21"/>
                    <a:pt x="80" y="17"/>
                    <a:pt x="80" y="14"/>
                  </a:cubicBezTo>
                  <a:cubicBezTo>
                    <a:pt x="79" y="11"/>
                    <a:pt x="75" y="11"/>
                    <a:pt x="75" y="9"/>
                  </a:cubicBezTo>
                  <a:cubicBezTo>
                    <a:pt x="74" y="7"/>
                    <a:pt x="70" y="5"/>
                    <a:pt x="68" y="6"/>
                  </a:cubicBezTo>
                  <a:cubicBezTo>
                    <a:pt x="67" y="6"/>
                    <a:pt x="68" y="9"/>
                    <a:pt x="67" y="10"/>
                  </a:cubicBezTo>
                  <a:cubicBezTo>
                    <a:pt x="66" y="11"/>
                    <a:pt x="63" y="20"/>
                    <a:pt x="61" y="19"/>
                  </a:cubicBezTo>
                  <a:cubicBezTo>
                    <a:pt x="59" y="19"/>
                    <a:pt x="58" y="17"/>
                    <a:pt x="56" y="18"/>
                  </a:cubicBezTo>
                  <a:cubicBezTo>
                    <a:pt x="55" y="18"/>
                    <a:pt x="51" y="20"/>
                    <a:pt x="50" y="18"/>
                  </a:cubicBezTo>
                  <a:cubicBezTo>
                    <a:pt x="48" y="17"/>
                    <a:pt x="54" y="12"/>
                    <a:pt x="56" y="11"/>
                  </a:cubicBezTo>
                  <a:cubicBezTo>
                    <a:pt x="57" y="10"/>
                    <a:pt x="59" y="9"/>
                    <a:pt x="59" y="7"/>
                  </a:cubicBezTo>
                  <a:cubicBezTo>
                    <a:pt x="60" y="5"/>
                    <a:pt x="61" y="2"/>
                    <a:pt x="59" y="1"/>
                  </a:cubicBezTo>
                  <a:cubicBezTo>
                    <a:pt x="58" y="1"/>
                    <a:pt x="54" y="0"/>
                    <a:pt x="52" y="1"/>
                  </a:cubicBezTo>
                  <a:cubicBezTo>
                    <a:pt x="51" y="2"/>
                    <a:pt x="45" y="5"/>
                    <a:pt x="43" y="6"/>
                  </a:cubicBezTo>
                  <a:cubicBezTo>
                    <a:pt x="40" y="7"/>
                    <a:pt x="32" y="11"/>
                    <a:pt x="30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5" name="Freeform 95"/>
            <p:cNvSpPr>
              <a:spLocks noChangeArrowheads="1"/>
            </p:cNvSpPr>
            <p:nvPr/>
          </p:nvSpPr>
          <p:spPr bwMode="auto">
            <a:xfrm>
              <a:off x="2899016" y="1640397"/>
              <a:ext cx="43554" cy="36185"/>
            </a:xfrm>
            <a:custGeom>
              <a:avLst/>
              <a:gdLst>
                <a:gd name="T0" fmla="*/ 15757919 w 29"/>
                <a:gd name="T1" fmla="*/ 27116485 h 26"/>
                <a:gd name="T2" fmla="*/ 23635477 w 29"/>
                <a:gd name="T3" fmla="*/ 42612011 h 26"/>
                <a:gd name="T4" fmla="*/ 31514434 w 29"/>
                <a:gd name="T5" fmla="*/ 38738825 h 26"/>
                <a:gd name="T6" fmla="*/ 39393390 w 29"/>
                <a:gd name="T7" fmla="*/ 32926959 h 26"/>
                <a:gd name="T8" fmla="*/ 51211836 w 29"/>
                <a:gd name="T9" fmla="*/ 17432820 h 26"/>
                <a:gd name="T10" fmla="*/ 55151314 w 29"/>
                <a:gd name="T11" fmla="*/ 3873187 h 26"/>
                <a:gd name="T12" fmla="*/ 15757919 w 29"/>
                <a:gd name="T13" fmla="*/ 3873187 h 26"/>
                <a:gd name="T14" fmla="*/ 3939480 w 29"/>
                <a:gd name="T15" fmla="*/ 15495531 h 26"/>
                <a:gd name="T16" fmla="*/ 15757919 w 29"/>
                <a:gd name="T17" fmla="*/ 27116485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26"/>
                <a:gd name="T29" fmla="*/ 29 w 29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26">
                  <a:moveTo>
                    <a:pt x="8" y="14"/>
                  </a:moveTo>
                  <a:cubicBezTo>
                    <a:pt x="10" y="16"/>
                    <a:pt x="11" y="19"/>
                    <a:pt x="12" y="22"/>
                  </a:cubicBezTo>
                  <a:cubicBezTo>
                    <a:pt x="13" y="26"/>
                    <a:pt x="15" y="21"/>
                    <a:pt x="16" y="20"/>
                  </a:cubicBezTo>
                  <a:cubicBezTo>
                    <a:pt x="17" y="18"/>
                    <a:pt x="18" y="18"/>
                    <a:pt x="20" y="17"/>
                  </a:cubicBezTo>
                  <a:cubicBezTo>
                    <a:pt x="21" y="16"/>
                    <a:pt x="23" y="12"/>
                    <a:pt x="26" y="9"/>
                  </a:cubicBezTo>
                  <a:cubicBezTo>
                    <a:pt x="28" y="6"/>
                    <a:pt x="29" y="4"/>
                    <a:pt x="28" y="2"/>
                  </a:cubicBezTo>
                  <a:cubicBezTo>
                    <a:pt x="26" y="0"/>
                    <a:pt x="9" y="1"/>
                    <a:pt x="8" y="2"/>
                  </a:cubicBezTo>
                  <a:cubicBezTo>
                    <a:pt x="7" y="2"/>
                    <a:pt x="4" y="5"/>
                    <a:pt x="2" y="8"/>
                  </a:cubicBezTo>
                  <a:cubicBezTo>
                    <a:pt x="0" y="10"/>
                    <a:pt x="5" y="12"/>
                    <a:pt x="8" y="1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6" name="Freeform 96"/>
            <p:cNvSpPr>
              <a:spLocks noChangeArrowheads="1"/>
            </p:cNvSpPr>
            <p:nvPr/>
          </p:nvSpPr>
          <p:spPr bwMode="auto">
            <a:xfrm>
              <a:off x="2493725" y="1779484"/>
              <a:ext cx="12099" cy="10177"/>
            </a:xfrm>
            <a:custGeom>
              <a:avLst/>
              <a:gdLst>
                <a:gd name="T0" fmla="*/ 11982947 w 8"/>
                <a:gd name="T1" fmla="*/ 11328273 h 8"/>
                <a:gd name="T2" fmla="*/ 9986022 w 8"/>
                <a:gd name="T3" fmla="*/ 0 h 8"/>
                <a:gd name="T4" fmla="*/ 1996922 w 8"/>
                <a:gd name="T5" fmla="*/ 9710128 h 8"/>
                <a:gd name="T6" fmla="*/ 11982947 w 8"/>
                <a:gd name="T7" fmla="*/ 1132827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6" y="7"/>
                  </a:moveTo>
                  <a:cubicBezTo>
                    <a:pt x="8" y="7"/>
                    <a:pt x="6" y="0"/>
                    <a:pt x="5" y="0"/>
                  </a:cubicBezTo>
                  <a:cubicBezTo>
                    <a:pt x="4" y="0"/>
                    <a:pt x="1" y="4"/>
                    <a:pt x="1" y="6"/>
                  </a:cubicBezTo>
                  <a:cubicBezTo>
                    <a:pt x="0" y="8"/>
                    <a:pt x="4" y="7"/>
                    <a:pt x="6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7" name="Freeform 97"/>
            <p:cNvSpPr>
              <a:spLocks noChangeArrowheads="1"/>
            </p:cNvSpPr>
            <p:nvPr/>
          </p:nvSpPr>
          <p:spPr bwMode="auto">
            <a:xfrm>
              <a:off x="3033307" y="1632482"/>
              <a:ext cx="87107" cy="74632"/>
            </a:xfrm>
            <a:custGeom>
              <a:avLst/>
              <a:gdLst>
                <a:gd name="T0" fmla="*/ 51393761 w 59"/>
                <a:gd name="T1" fmla="*/ 5730080 h 54"/>
                <a:gd name="T2" fmla="*/ 34262504 w 59"/>
                <a:gd name="T3" fmla="*/ 3820053 h 54"/>
                <a:gd name="T4" fmla="*/ 32358572 w 59"/>
                <a:gd name="T5" fmla="*/ 13371568 h 54"/>
                <a:gd name="T6" fmla="*/ 24745604 w 59"/>
                <a:gd name="T7" fmla="*/ 22921703 h 54"/>
                <a:gd name="T8" fmla="*/ 20937736 w 59"/>
                <a:gd name="T9" fmla="*/ 19101646 h 54"/>
                <a:gd name="T10" fmla="*/ 15227320 w 59"/>
                <a:gd name="T11" fmla="*/ 32471832 h 54"/>
                <a:gd name="T12" fmla="*/ 13324768 w 59"/>
                <a:gd name="T13" fmla="*/ 47753432 h 54"/>
                <a:gd name="T14" fmla="*/ 7614350 w 59"/>
                <a:gd name="T15" fmla="*/ 51573483 h 54"/>
                <a:gd name="T16" fmla="*/ 9516902 w 59"/>
                <a:gd name="T17" fmla="*/ 66855072 h 54"/>
                <a:gd name="T18" fmla="*/ 3806485 w 59"/>
                <a:gd name="T19" fmla="*/ 70675124 h 54"/>
                <a:gd name="T20" fmla="*/ 7614350 w 59"/>
                <a:gd name="T21" fmla="*/ 74495175 h 54"/>
                <a:gd name="T22" fmla="*/ 13324768 w 59"/>
                <a:gd name="T23" fmla="*/ 80225253 h 54"/>
                <a:gd name="T24" fmla="*/ 9516902 w 59"/>
                <a:gd name="T25" fmla="*/ 93596837 h 54"/>
                <a:gd name="T26" fmla="*/ 15227320 w 59"/>
                <a:gd name="T27" fmla="*/ 99326915 h 54"/>
                <a:gd name="T28" fmla="*/ 11420836 w 59"/>
                <a:gd name="T29" fmla="*/ 101236941 h 54"/>
                <a:gd name="T30" fmla="*/ 26648156 w 59"/>
                <a:gd name="T31" fmla="*/ 103146966 h 54"/>
                <a:gd name="T32" fmla="*/ 34262504 w 59"/>
                <a:gd name="T33" fmla="*/ 93596837 h 54"/>
                <a:gd name="T34" fmla="*/ 30456020 w 59"/>
                <a:gd name="T35" fmla="*/ 80225253 h 54"/>
                <a:gd name="T36" fmla="*/ 30456020 w 59"/>
                <a:gd name="T37" fmla="*/ 72585149 h 54"/>
                <a:gd name="T38" fmla="*/ 45683345 w 59"/>
                <a:gd name="T39" fmla="*/ 66855072 h 54"/>
                <a:gd name="T40" fmla="*/ 51393761 w 59"/>
                <a:gd name="T41" fmla="*/ 66855072 h 54"/>
                <a:gd name="T42" fmla="*/ 66621076 w 59"/>
                <a:gd name="T43" fmla="*/ 64945046 h 54"/>
                <a:gd name="T44" fmla="*/ 81848390 w 59"/>
                <a:gd name="T45" fmla="*/ 53483509 h 54"/>
                <a:gd name="T46" fmla="*/ 85656254 w 59"/>
                <a:gd name="T47" fmla="*/ 42023343 h 54"/>
                <a:gd name="T48" fmla="*/ 98979658 w 59"/>
                <a:gd name="T49" fmla="*/ 28651780 h 54"/>
                <a:gd name="T50" fmla="*/ 110400489 w 59"/>
                <a:gd name="T51" fmla="*/ 13371568 h 54"/>
                <a:gd name="T52" fmla="*/ 106594005 w 59"/>
                <a:gd name="T53" fmla="*/ 7640106 h 54"/>
                <a:gd name="T54" fmla="*/ 97077106 w 59"/>
                <a:gd name="T55" fmla="*/ 3820053 h 54"/>
                <a:gd name="T56" fmla="*/ 87558806 w 59"/>
                <a:gd name="T57" fmla="*/ 5730080 h 54"/>
                <a:gd name="T58" fmla="*/ 81848390 w 59"/>
                <a:gd name="T59" fmla="*/ 9550132 h 54"/>
                <a:gd name="T60" fmla="*/ 76137975 w 59"/>
                <a:gd name="T61" fmla="*/ 1910027 h 54"/>
                <a:gd name="T62" fmla="*/ 57104176 w 59"/>
                <a:gd name="T63" fmla="*/ 1910027 h 54"/>
                <a:gd name="T64" fmla="*/ 51393761 w 59"/>
                <a:gd name="T65" fmla="*/ 5730080 h 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9"/>
                <a:gd name="T100" fmla="*/ 0 h 54"/>
                <a:gd name="T101" fmla="*/ 59 w 59"/>
                <a:gd name="T102" fmla="*/ 54 h 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9" h="54">
                  <a:moveTo>
                    <a:pt x="27" y="3"/>
                  </a:moveTo>
                  <a:cubicBezTo>
                    <a:pt x="27" y="5"/>
                    <a:pt x="21" y="2"/>
                    <a:pt x="18" y="2"/>
                  </a:cubicBezTo>
                  <a:cubicBezTo>
                    <a:pt x="15" y="3"/>
                    <a:pt x="15" y="6"/>
                    <a:pt x="17" y="7"/>
                  </a:cubicBezTo>
                  <a:cubicBezTo>
                    <a:pt x="18" y="9"/>
                    <a:pt x="15" y="11"/>
                    <a:pt x="13" y="12"/>
                  </a:cubicBezTo>
                  <a:cubicBezTo>
                    <a:pt x="11" y="12"/>
                    <a:pt x="13" y="11"/>
                    <a:pt x="11" y="10"/>
                  </a:cubicBezTo>
                  <a:cubicBezTo>
                    <a:pt x="10" y="9"/>
                    <a:pt x="9" y="14"/>
                    <a:pt x="8" y="17"/>
                  </a:cubicBezTo>
                  <a:cubicBezTo>
                    <a:pt x="7" y="19"/>
                    <a:pt x="8" y="22"/>
                    <a:pt x="7" y="25"/>
                  </a:cubicBezTo>
                  <a:cubicBezTo>
                    <a:pt x="7" y="27"/>
                    <a:pt x="5" y="26"/>
                    <a:pt x="4" y="27"/>
                  </a:cubicBezTo>
                  <a:cubicBezTo>
                    <a:pt x="2" y="28"/>
                    <a:pt x="5" y="34"/>
                    <a:pt x="5" y="35"/>
                  </a:cubicBezTo>
                  <a:cubicBezTo>
                    <a:pt x="4" y="37"/>
                    <a:pt x="3" y="36"/>
                    <a:pt x="2" y="37"/>
                  </a:cubicBezTo>
                  <a:cubicBezTo>
                    <a:pt x="0" y="37"/>
                    <a:pt x="2" y="38"/>
                    <a:pt x="4" y="39"/>
                  </a:cubicBezTo>
                  <a:cubicBezTo>
                    <a:pt x="7" y="40"/>
                    <a:pt x="6" y="40"/>
                    <a:pt x="7" y="42"/>
                  </a:cubicBezTo>
                  <a:cubicBezTo>
                    <a:pt x="9" y="45"/>
                    <a:pt x="5" y="48"/>
                    <a:pt x="5" y="49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10" y="53"/>
                    <a:pt x="7" y="53"/>
                    <a:pt x="6" y="53"/>
                  </a:cubicBezTo>
                  <a:cubicBezTo>
                    <a:pt x="5" y="54"/>
                    <a:pt x="12" y="54"/>
                    <a:pt x="14" y="54"/>
                  </a:cubicBezTo>
                  <a:cubicBezTo>
                    <a:pt x="17" y="54"/>
                    <a:pt x="18" y="50"/>
                    <a:pt x="18" y="49"/>
                  </a:cubicBezTo>
                  <a:cubicBezTo>
                    <a:pt x="19" y="48"/>
                    <a:pt x="17" y="45"/>
                    <a:pt x="16" y="42"/>
                  </a:cubicBezTo>
                  <a:cubicBezTo>
                    <a:pt x="16" y="40"/>
                    <a:pt x="15" y="38"/>
                    <a:pt x="16" y="38"/>
                  </a:cubicBezTo>
                  <a:cubicBezTo>
                    <a:pt x="17" y="38"/>
                    <a:pt x="23" y="35"/>
                    <a:pt x="24" y="35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8" y="36"/>
                    <a:pt x="33" y="34"/>
                    <a:pt x="35" y="34"/>
                  </a:cubicBezTo>
                  <a:cubicBezTo>
                    <a:pt x="37" y="34"/>
                    <a:pt x="42" y="29"/>
                    <a:pt x="43" y="28"/>
                  </a:cubicBezTo>
                  <a:cubicBezTo>
                    <a:pt x="44" y="26"/>
                    <a:pt x="44" y="24"/>
                    <a:pt x="45" y="22"/>
                  </a:cubicBezTo>
                  <a:cubicBezTo>
                    <a:pt x="46" y="20"/>
                    <a:pt x="50" y="17"/>
                    <a:pt x="52" y="15"/>
                  </a:cubicBezTo>
                  <a:cubicBezTo>
                    <a:pt x="54" y="12"/>
                    <a:pt x="57" y="8"/>
                    <a:pt x="58" y="7"/>
                  </a:cubicBezTo>
                  <a:cubicBezTo>
                    <a:pt x="59" y="6"/>
                    <a:pt x="59" y="5"/>
                    <a:pt x="56" y="4"/>
                  </a:cubicBezTo>
                  <a:cubicBezTo>
                    <a:pt x="53" y="3"/>
                    <a:pt x="53" y="2"/>
                    <a:pt x="51" y="2"/>
                  </a:cubicBezTo>
                  <a:cubicBezTo>
                    <a:pt x="49" y="3"/>
                    <a:pt x="51" y="4"/>
                    <a:pt x="46" y="3"/>
                  </a:cubicBezTo>
                  <a:cubicBezTo>
                    <a:pt x="42" y="3"/>
                    <a:pt x="45" y="5"/>
                    <a:pt x="43" y="5"/>
                  </a:cubicBezTo>
                  <a:cubicBezTo>
                    <a:pt x="41" y="5"/>
                    <a:pt x="41" y="3"/>
                    <a:pt x="40" y="1"/>
                  </a:cubicBezTo>
                  <a:cubicBezTo>
                    <a:pt x="39" y="0"/>
                    <a:pt x="33" y="1"/>
                    <a:pt x="30" y="1"/>
                  </a:cubicBezTo>
                  <a:cubicBezTo>
                    <a:pt x="26" y="0"/>
                    <a:pt x="28" y="1"/>
                    <a:pt x="27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8" name="Freeform 98"/>
            <p:cNvSpPr>
              <a:spLocks noChangeArrowheads="1"/>
            </p:cNvSpPr>
            <p:nvPr/>
          </p:nvSpPr>
          <p:spPr bwMode="auto">
            <a:xfrm>
              <a:off x="2947409" y="1635874"/>
              <a:ext cx="82268" cy="92724"/>
            </a:xfrm>
            <a:custGeom>
              <a:avLst/>
              <a:gdLst>
                <a:gd name="T0" fmla="*/ 1884884 w 56"/>
                <a:gd name="T1" fmla="*/ 68950664 h 67"/>
                <a:gd name="T2" fmla="*/ 0 w 56"/>
                <a:gd name="T3" fmla="*/ 76612154 h 67"/>
                <a:gd name="T4" fmla="*/ 9423046 w 56"/>
                <a:gd name="T5" fmla="*/ 93849144 h 67"/>
                <a:gd name="T6" fmla="*/ 16961209 w 56"/>
                <a:gd name="T7" fmla="*/ 91933771 h 67"/>
                <a:gd name="T8" fmla="*/ 20730976 w 56"/>
                <a:gd name="T9" fmla="*/ 101510634 h 67"/>
                <a:gd name="T10" fmla="*/ 28269142 w 56"/>
                <a:gd name="T11" fmla="*/ 101510634 h 67"/>
                <a:gd name="T12" fmla="*/ 35808675 w 56"/>
                <a:gd name="T13" fmla="*/ 113001485 h 67"/>
                <a:gd name="T14" fmla="*/ 37692186 w 56"/>
                <a:gd name="T15" fmla="*/ 126409093 h 67"/>
                <a:gd name="T16" fmla="*/ 47116613 w 56"/>
                <a:gd name="T17" fmla="*/ 124493720 h 67"/>
                <a:gd name="T18" fmla="*/ 56539657 w 56"/>
                <a:gd name="T19" fmla="*/ 118747603 h 67"/>
                <a:gd name="T20" fmla="*/ 69731094 w 56"/>
                <a:gd name="T21" fmla="*/ 113001485 h 67"/>
                <a:gd name="T22" fmla="*/ 77270627 w 56"/>
                <a:gd name="T23" fmla="*/ 107256751 h 67"/>
                <a:gd name="T24" fmla="*/ 86693671 w 56"/>
                <a:gd name="T25" fmla="*/ 105341379 h 67"/>
                <a:gd name="T26" fmla="*/ 94231853 w 56"/>
                <a:gd name="T27" fmla="*/ 99595261 h 67"/>
                <a:gd name="T28" fmla="*/ 92346970 w 56"/>
                <a:gd name="T29" fmla="*/ 88103005 h 67"/>
                <a:gd name="T30" fmla="*/ 103654897 w 56"/>
                <a:gd name="T31" fmla="*/ 80441515 h 67"/>
                <a:gd name="T32" fmla="*/ 101770013 w 56"/>
                <a:gd name="T33" fmla="*/ 63204546 h 67"/>
                <a:gd name="T34" fmla="*/ 92346970 w 56"/>
                <a:gd name="T35" fmla="*/ 59373801 h 67"/>
                <a:gd name="T36" fmla="*/ 90462086 w 56"/>
                <a:gd name="T37" fmla="*/ 47882950 h 67"/>
                <a:gd name="T38" fmla="*/ 82923904 w 56"/>
                <a:gd name="T39" fmla="*/ 57458429 h 67"/>
                <a:gd name="T40" fmla="*/ 75385744 w 56"/>
                <a:gd name="T41" fmla="*/ 47882950 h 67"/>
                <a:gd name="T42" fmla="*/ 79155511 w 56"/>
                <a:gd name="T43" fmla="*/ 44052194 h 67"/>
                <a:gd name="T44" fmla="*/ 84808788 w 56"/>
                <a:gd name="T45" fmla="*/ 32559959 h 67"/>
                <a:gd name="T46" fmla="*/ 92346970 w 56"/>
                <a:gd name="T47" fmla="*/ 32559959 h 67"/>
                <a:gd name="T48" fmla="*/ 98001620 w 56"/>
                <a:gd name="T49" fmla="*/ 28729214 h 67"/>
                <a:gd name="T50" fmla="*/ 94231853 w 56"/>
                <a:gd name="T51" fmla="*/ 19152346 h 67"/>
                <a:gd name="T52" fmla="*/ 101770013 w 56"/>
                <a:gd name="T53" fmla="*/ 15322985 h 67"/>
                <a:gd name="T54" fmla="*/ 96116736 w 56"/>
                <a:gd name="T55" fmla="*/ 3830746 h 67"/>
                <a:gd name="T56" fmla="*/ 88578554 w 56"/>
                <a:gd name="T57" fmla="*/ 7661493 h 67"/>
                <a:gd name="T58" fmla="*/ 71615977 w 56"/>
                <a:gd name="T59" fmla="*/ 11492240 h 67"/>
                <a:gd name="T60" fmla="*/ 60308050 w 56"/>
                <a:gd name="T61" fmla="*/ 7661493 h 67"/>
                <a:gd name="T62" fmla="*/ 64077817 w 56"/>
                <a:gd name="T63" fmla="*/ 1915373 h 67"/>
                <a:gd name="T64" fmla="*/ 50885007 w 56"/>
                <a:gd name="T65" fmla="*/ 3830746 h 67"/>
                <a:gd name="T66" fmla="*/ 39577069 w 56"/>
                <a:gd name="T67" fmla="*/ 1915373 h 67"/>
                <a:gd name="T68" fmla="*/ 30154025 w 56"/>
                <a:gd name="T69" fmla="*/ 21067719 h 67"/>
                <a:gd name="T70" fmla="*/ 30154025 w 56"/>
                <a:gd name="T71" fmla="*/ 30644587 h 67"/>
                <a:gd name="T72" fmla="*/ 41461952 w 56"/>
                <a:gd name="T73" fmla="*/ 34475332 h 67"/>
                <a:gd name="T74" fmla="*/ 39577069 w 56"/>
                <a:gd name="T75" fmla="*/ 47882950 h 67"/>
                <a:gd name="T76" fmla="*/ 43346836 w 56"/>
                <a:gd name="T77" fmla="*/ 55543056 h 67"/>
                <a:gd name="T78" fmla="*/ 33923792 w 56"/>
                <a:gd name="T79" fmla="*/ 61289174 h 67"/>
                <a:gd name="T80" fmla="*/ 24500748 w 56"/>
                <a:gd name="T81" fmla="*/ 59373801 h 67"/>
                <a:gd name="T82" fmla="*/ 16961209 w 56"/>
                <a:gd name="T83" fmla="*/ 51712311 h 67"/>
                <a:gd name="T84" fmla="*/ 22615865 w 56"/>
                <a:gd name="T85" fmla="*/ 45967578 h 67"/>
                <a:gd name="T86" fmla="*/ 15077699 w 56"/>
                <a:gd name="T87" fmla="*/ 38306077 h 67"/>
                <a:gd name="T88" fmla="*/ 5653280 w 56"/>
                <a:gd name="T89" fmla="*/ 45967578 h 67"/>
                <a:gd name="T90" fmla="*/ 1884884 w 56"/>
                <a:gd name="T91" fmla="*/ 53627684 h 67"/>
                <a:gd name="T92" fmla="*/ 1884884 w 56"/>
                <a:gd name="T93" fmla="*/ 68950664 h 6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56"/>
                <a:gd name="T142" fmla="*/ 0 h 67"/>
                <a:gd name="T143" fmla="*/ 56 w 56"/>
                <a:gd name="T144" fmla="*/ 67 h 6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56" h="67">
                  <a:moveTo>
                    <a:pt x="1" y="36"/>
                  </a:moveTo>
                  <a:cubicBezTo>
                    <a:pt x="2" y="39"/>
                    <a:pt x="1" y="39"/>
                    <a:pt x="0" y="40"/>
                  </a:cubicBezTo>
                  <a:cubicBezTo>
                    <a:pt x="0" y="42"/>
                    <a:pt x="4" y="48"/>
                    <a:pt x="5" y="49"/>
                  </a:cubicBezTo>
                  <a:cubicBezTo>
                    <a:pt x="6" y="49"/>
                    <a:pt x="8" y="48"/>
                    <a:pt x="9" y="48"/>
                  </a:cubicBezTo>
                  <a:cubicBezTo>
                    <a:pt x="10" y="48"/>
                    <a:pt x="10" y="52"/>
                    <a:pt x="11" y="53"/>
                  </a:cubicBezTo>
                  <a:cubicBezTo>
                    <a:pt x="12" y="54"/>
                    <a:pt x="14" y="53"/>
                    <a:pt x="15" y="53"/>
                  </a:cubicBezTo>
                  <a:cubicBezTo>
                    <a:pt x="16" y="53"/>
                    <a:pt x="18" y="57"/>
                    <a:pt x="19" y="59"/>
                  </a:cubicBezTo>
                  <a:cubicBezTo>
                    <a:pt x="19" y="61"/>
                    <a:pt x="19" y="64"/>
                    <a:pt x="20" y="66"/>
                  </a:cubicBezTo>
                  <a:cubicBezTo>
                    <a:pt x="20" y="67"/>
                    <a:pt x="23" y="66"/>
                    <a:pt x="25" y="65"/>
                  </a:cubicBezTo>
                  <a:cubicBezTo>
                    <a:pt x="27" y="65"/>
                    <a:pt x="28" y="64"/>
                    <a:pt x="30" y="62"/>
                  </a:cubicBezTo>
                  <a:cubicBezTo>
                    <a:pt x="32" y="60"/>
                    <a:pt x="34" y="61"/>
                    <a:pt x="37" y="59"/>
                  </a:cubicBezTo>
                  <a:cubicBezTo>
                    <a:pt x="39" y="58"/>
                    <a:pt x="39" y="57"/>
                    <a:pt x="41" y="56"/>
                  </a:cubicBezTo>
                  <a:cubicBezTo>
                    <a:pt x="42" y="55"/>
                    <a:pt x="43" y="56"/>
                    <a:pt x="46" y="55"/>
                  </a:cubicBezTo>
                  <a:cubicBezTo>
                    <a:pt x="48" y="55"/>
                    <a:pt x="49" y="53"/>
                    <a:pt x="50" y="52"/>
                  </a:cubicBezTo>
                  <a:cubicBezTo>
                    <a:pt x="51" y="51"/>
                    <a:pt x="48" y="48"/>
                    <a:pt x="49" y="46"/>
                  </a:cubicBezTo>
                  <a:cubicBezTo>
                    <a:pt x="49" y="44"/>
                    <a:pt x="53" y="43"/>
                    <a:pt x="55" y="42"/>
                  </a:cubicBezTo>
                  <a:cubicBezTo>
                    <a:pt x="56" y="40"/>
                    <a:pt x="55" y="36"/>
                    <a:pt x="54" y="33"/>
                  </a:cubicBezTo>
                  <a:cubicBezTo>
                    <a:pt x="52" y="31"/>
                    <a:pt x="51" y="31"/>
                    <a:pt x="49" y="31"/>
                  </a:cubicBezTo>
                  <a:cubicBezTo>
                    <a:pt x="47" y="30"/>
                    <a:pt x="50" y="26"/>
                    <a:pt x="48" y="25"/>
                  </a:cubicBezTo>
                  <a:cubicBezTo>
                    <a:pt x="45" y="24"/>
                    <a:pt x="46" y="28"/>
                    <a:pt x="44" y="30"/>
                  </a:cubicBezTo>
                  <a:cubicBezTo>
                    <a:pt x="43" y="32"/>
                    <a:pt x="41" y="27"/>
                    <a:pt x="40" y="25"/>
                  </a:cubicBezTo>
                  <a:cubicBezTo>
                    <a:pt x="39" y="24"/>
                    <a:pt x="40" y="23"/>
                    <a:pt x="42" y="23"/>
                  </a:cubicBezTo>
                  <a:cubicBezTo>
                    <a:pt x="43" y="23"/>
                    <a:pt x="44" y="18"/>
                    <a:pt x="45" y="17"/>
                  </a:cubicBezTo>
                  <a:cubicBezTo>
                    <a:pt x="47" y="16"/>
                    <a:pt x="47" y="17"/>
                    <a:pt x="49" y="17"/>
                  </a:cubicBezTo>
                  <a:cubicBezTo>
                    <a:pt x="51" y="17"/>
                    <a:pt x="53" y="16"/>
                    <a:pt x="52" y="15"/>
                  </a:cubicBezTo>
                  <a:cubicBezTo>
                    <a:pt x="51" y="13"/>
                    <a:pt x="49" y="11"/>
                    <a:pt x="50" y="10"/>
                  </a:cubicBezTo>
                  <a:cubicBezTo>
                    <a:pt x="50" y="8"/>
                    <a:pt x="53" y="8"/>
                    <a:pt x="54" y="8"/>
                  </a:cubicBezTo>
                  <a:cubicBezTo>
                    <a:pt x="55" y="8"/>
                    <a:pt x="52" y="3"/>
                    <a:pt x="51" y="2"/>
                  </a:cubicBezTo>
                  <a:cubicBezTo>
                    <a:pt x="50" y="2"/>
                    <a:pt x="48" y="3"/>
                    <a:pt x="47" y="4"/>
                  </a:cubicBezTo>
                  <a:cubicBezTo>
                    <a:pt x="45" y="5"/>
                    <a:pt x="41" y="6"/>
                    <a:pt x="38" y="6"/>
                  </a:cubicBezTo>
                  <a:cubicBezTo>
                    <a:pt x="36" y="7"/>
                    <a:pt x="34" y="6"/>
                    <a:pt x="32" y="4"/>
                  </a:cubicBezTo>
                  <a:cubicBezTo>
                    <a:pt x="30" y="2"/>
                    <a:pt x="33" y="2"/>
                    <a:pt x="34" y="1"/>
                  </a:cubicBezTo>
                  <a:cubicBezTo>
                    <a:pt x="35" y="0"/>
                    <a:pt x="29" y="1"/>
                    <a:pt x="27" y="2"/>
                  </a:cubicBezTo>
                  <a:cubicBezTo>
                    <a:pt x="25" y="2"/>
                    <a:pt x="24" y="1"/>
                    <a:pt x="21" y="1"/>
                  </a:cubicBezTo>
                  <a:cubicBezTo>
                    <a:pt x="18" y="2"/>
                    <a:pt x="15" y="11"/>
                    <a:pt x="16" y="11"/>
                  </a:cubicBezTo>
                  <a:cubicBezTo>
                    <a:pt x="16" y="12"/>
                    <a:pt x="17" y="14"/>
                    <a:pt x="16" y="16"/>
                  </a:cubicBezTo>
                  <a:cubicBezTo>
                    <a:pt x="16" y="18"/>
                    <a:pt x="20" y="18"/>
                    <a:pt x="22" y="18"/>
                  </a:cubicBezTo>
                  <a:cubicBezTo>
                    <a:pt x="24" y="19"/>
                    <a:pt x="21" y="24"/>
                    <a:pt x="21" y="25"/>
                  </a:cubicBezTo>
                  <a:cubicBezTo>
                    <a:pt x="21" y="26"/>
                    <a:pt x="23" y="28"/>
                    <a:pt x="23" y="29"/>
                  </a:cubicBezTo>
                  <a:cubicBezTo>
                    <a:pt x="22" y="29"/>
                    <a:pt x="19" y="31"/>
                    <a:pt x="18" y="32"/>
                  </a:cubicBezTo>
                  <a:cubicBezTo>
                    <a:pt x="17" y="33"/>
                    <a:pt x="14" y="31"/>
                    <a:pt x="13" y="31"/>
                  </a:cubicBezTo>
                  <a:cubicBezTo>
                    <a:pt x="13" y="30"/>
                    <a:pt x="9" y="29"/>
                    <a:pt x="9" y="27"/>
                  </a:cubicBezTo>
                  <a:cubicBezTo>
                    <a:pt x="9" y="26"/>
                    <a:pt x="10" y="25"/>
                    <a:pt x="12" y="24"/>
                  </a:cubicBezTo>
                  <a:cubicBezTo>
                    <a:pt x="13" y="23"/>
                    <a:pt x="10" y="21"/>
                    <a:pt x="8" y="20"/>
                  </a:cubicBezTo>
                  <a:cubicBezTo>
                    <a:pt x="7" y="20"/>
                    <a:pt x="3" y="22"/>
                    <a:pt x="3" y="24"/>
                  </a:cubicBezTo>
                  <a:cubicBezTo>
                    <a:pt x="2" y="26"/>
                    <a:pt x="1" y="26"/>
                    <a:pt x="1" y="28"/>
                  </a:cubicBezTo>
                  <a:cubicBezTo>
                    <a:pt x="1" y="29"/>
                    <a:pt x="0" y="34"/>
                    <a:pt x="1" y="3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69" name="Freeform 99"/>
            <p:cNvSpPr>
              <a:spLocks noChangeArrowheads="1"/>
            </p:cNvSpPr>
            <p:nvPr/>
          </p:nvSpPr>
          <p:spPr bwMode="auto">
            <a:xfrm>
              <a:off x="2947409" y="1583858"/>
              <a:ext cx="14518" cy="13569"/>
            </a:xfrm>
            <a:custGeom>
              <a:avLst/>
              <a:gdLst>
                <a:gd name="T0" fmla="*/ 3680727 w 10"/>
                <a:gd name="T1" fmla="*/ 12887837 h 10"/>
                <a:gd name="T2" fmla="*/ 5521768 w 10"/>
                <a:gd name="T3" fmla="*/ 16570462 h 10"/>
                <a:gd name="T4" fmla="*/ 16565306 w 10"/>
                <a:gd name="T5" fmla="*/ 11046521 h 10"/>
                <a:gd name="T6" fmla="*/ 14725621 w 10"/>
                <a:gd name="T7" fmla="*/ 1841313 h 10"/>
                <a:gd name="T8" fmla="*/ 9202495 w 10"/>
                <a:gd name="T9" fmla="*/ 0 h 10"/>
                <a:gd name="T10" fmla="*/ 0 w 10"/>
                <a:gd name="T11" fmla="*/ 12887837 h 10"/>
                <a:gd name="T12" fmla="*/ 3680727 w 10"/>
                <a:gd name="T13" fmla="*/ 1288783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"/>
                <a:gd name="T22" fmla="*/ 0 h 10"/>
                <a:gd name="T23" fmla="*/ 10 w 10"/>
                <a:gd name="T24" fmla="*/ 10 h 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" h="10">
                  <a:moveTo>
                    <a:pt x="2" y="7"/>
                  </a:moveTo>
                  <a:cubicBezTo>
                    <a:pt x="3" y="7"/>
                    <a:pt x="2" y="10"/>
                    <a:pt x="3" y="9"/>
                  </a:cubicBezTo>
                  <a:cubicBezTo>
                    <a:pt x="4" y="9"/>
                    <a:pt x="8" y="7"/>
                    <a:pt x="9" y="6"/>
                  </a:cubicBezTo>
                  <a:cubicBezTo>
                    <a:pt x="10" y="5"/>
                    <a:pt x="9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0" y="5"/>
                    <a:pt x="0" y="7"/>
                  </a:cubicBezTo>
                  <a:cubicBezTo>
                    <a:pt x="0" y="9"/>
                    <a:pt x="1" y="7"/>
                    <a:pt x="2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0" name="Freeform 100"/>
            <p:cNvSpPr>
              <a:spLocks noChangeArrowheads="1"/>
            </p:cNvSpPr>
            <p:nvPr/>
          </p:nvSpPr>
          <p:spPr bwMode="auto">
            <a:xfrm>
              <a:off x="5498933" y="1549935"/>
              <a:ext cx="25407" cy="11308"/>
            </a:xfrm>
            <a:custGeom>
              <a:avLst/>
              <a:gdLst>
                <a:gd name="T0" fmla="*/ 3900671 w 17"/>
                <a:gd name="T1" fmla="*/ 11987893 h 8"/>
                <a:gd name="T2" fmla="*/ 27306092 w 17"/>
                <a:gd name="T3" fmla="*/ 9989202 h 8"/>
                <a:gd name="T4" fmla="*/ 31206761 w 17"/>
                <a:gd name="T5" fmla="*/ 0 h 8"/>
                <a:gd name="T6" fmla="*/ 11703410 w 17"/>
                <a:gd name="T7" fmla="*/ 5993240 h 8"/>
                <a:gd name="T8" fmla="*/ 3900671 w 17"/>
                <a:gd name="T9" fmla="*/ 11987893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8"/>
                <a:gd name="T17" fmla="*/ 17 w 17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8">
                  <a:moveTo>
                    <a:pt x="2" y="6"/>
                  </a:moveTo>
                  <a:cubicBezTo>
                    <a:pt x="0" y="8"/>
                    <a:pt x="11" y="6"/>
                    <a:pt x="14" y="5"/>
                  </a:cubicBezTo>
                  <a:cubicBezTo>
                    <a:pt x="17" y="5"/>
                    <a:pt x="17" y="0"/>
                    <a:pt x="16" y="0"/>
                  </a:cubicBezTo>
                  <a:cubicBezTo>
                    <a:pt x="14" y="1"/>
                    <a:pt x="9" y="3"/>
                    <a:pt x="6" y="3"/>
                  </a:cubicBezTo>
                  <a:cubicBezTo>
                    <a:pt x="4" y="2"/>
                    <a:pt x="4" y="3"/>
                    <a:pt x="2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1" name="Freeform 101"/>
            <p:cNvSpPr>
              <a:spLocks noChangeArrowheads="1"/>
            </p:cNvSpPr>
            <p:nvPr/>
          </p:nvSpPr>
          <p:spPr bwMode="auto">
            <a:xfrm>
              <a:off x="5495303" y="1522796"/>
              <a:ext cx="19357" cy="12439"/>
            </a:xfrm>
            <a:custGeom>
              <a:avLst/>
              <a:gdLst>
                <a:gd name="T0" fmla="*/ 19362187 w 13"/>
                <a:gd name="T1" fmla="*/ 13371925 h 9"/>
                <a:gd name="T2" fmla="*/ 25170151 w 13"/>
                <a:gd name="T3" fmla="*/ 1910077 h 9"/>
                <a:gd name="T4" fmla="*/ 17425273 w 13"/>
                <a:gd name="T5" fmla="*/ 7640310 h 9"/>
                <a:gd name="T6" fmla="*/ 3872438 w 13"/>
                <a:gd name="T7" fmla="*/ 13371925 h 9"/>
                <a:gd name="T8" fmla="*/ 19362187 w 13"/>
                <a:gd name="T9" fmla="*/ 1337192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9"/>
                <a:gd name="T17" fmla="*/ 13 w 13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9">
                  <a:moveTo>
                    <a:pt x="10" y="7"/>
                  </a:moveTo>
                  <a:cubicBezTo>
                    <a:pt x="13" y="7"/>
                    <a:pt x="13" y="3"/>
                    <a:pt x="13" y="1"/>
                  </a:cubicBezTo>
                  <a:cubicBezTo>
                    <a:pt x="12" y="0"/>
                    <a:pt x="11" y="2"/>
                    <a:pt x="9" y="4"/>
                  </a:cubicBezTo>
                  <a:cubicBezTo>
                    <a:pt x="6" y="6"/>
                    <a:pt x="4" y="5"/>
                    <a:pt x="2" y="7"/>
                  </a:cubicBezTo>
                  <a:cubicBezTo>
                    <a:pt x="0" y="9"/>
                    <a:pt x="9" y="7"/>
                    <a:pt x="10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2" name="Freeform 102"/>
            <p:cNvSpPr>
              <a:spLocks noChangeArrowheads="1"/>
            </p:cNvSpPr>
            <p:nvPr/>
          </p:nvSpPr>
          <p:spPr bwMode="auto">
            <a:xfrm>
              <a:off x="4920636" y="1781746"/>
              <a:ext cx="21777" cy="22616"/>
            </a:xfrm>
            <a:custGeom>
              <a:avLst/>
              <a:gdLst>
                <a:gd name="T0" fmla="*/ 11043267 w 15"/>
                <a:gd name="T1" fmla="*/ 29969024 h 16"/>
                <a:gd name="T2" fmla="*/ 27608170 w 15"/>
                <a:gd name="T3" fmla="*/ 11987893 h 16"/>
                <a:gd name="T4" fmla="*/ 16564901 w 15"/>
                <a:gd name="T5" fmla="*/ 1998689 h 16"/>
                <a:gd name="T6" fmla="*/ 1840997 w 15"/>
                <a:gd name="T7" fmla="*/ 5993240 h 16"/>
                <a:gd name="T8" fmla="*/ 11043267 w 15"/>
                <a:gd name="T9" fmla="*/ 29969024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6"/>
                <a:gd name="T17" fmla="*/ 15 w 15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6">
                  <a:moveTo>
                    <a:pt x="6" y="15"/>
                  </a:moveTo>
                  <a:cubicBezTo>
                    <a:pt x="9" y="15"/>
                    <a:pt x="15" y="8"/>
                    <a:pt x="15" y="6"/>
                  </a:cubicBezTo>
                  <a:cubicBezTo>
                    <a:pt x="15" y="5"/>
                    <a:pt x="11" y="2"/>
                    <a:pt x="9" y="1"/>
                  </a:cubicBezTo>
                  <a:cubicBezTo>
                    <a:pt x="7" y="0"/>
                    <a:pt x="1" y="0"/>
                    <a:pt x="1" y="3"/>
                  </a:cubicBezTo>
                  <a:cubicBezTo>
                    <a:pt x="1" y="5"/>
                    <a:pt x="0" y="16"/>
                    <a:pt x="6" y="1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3" name="Freeform 103"/>
            <p:cNvSpPr>
              <a:spLocks noChangeArrowheads="1"/>
            </p:cNvSpPr>
            <p:nvPr/>
          </p:nvSpPr>
          <p:spPr bwMode="auto">
            <a:xfrm>
              <a:off x="5052507" y="1750084"/>
              <a:ext cx="25407" cy="24877"/>
            </a:xfrm>
            <a:custGeom>
              <a:avLst/>
              <a:gdLst>
                <a:gd name="T0" fmla="*/ 21454384 w 17"/>
                <a:gd name="T1" fmla="*/ 15280005 h 18"/>
                <a:gd name="T2" fmla="*/ 9752374 w 17"/>
                <a:gd name="T3" fmla="*/ 3820001 h 18"/>
                <a:gd name="T4" fmla="*/ 1951034 w 17"/>
                <a:gd name="T5" fmla="*/ 13370005 h 18"/>
                <a:gd name="T6" fmla="*/ 13653046 w 17"/>
                <a:gd name="T7" fmla="*/ 28651392 h 18"/>
                <a:gd name="T8" fmla="*/ 23405423 w 17"/>
                <a:gd name="T9" fmla="*/ 34381392 h 18"/>
                <a:gd name="T10" fmla="*/ 31206761 w 17"/>
                <a:gd name="T11" fmla="*/ 26741392 h 18"/>
                <a:gd name="T12" fmla="*/ 21454384 w 17"/>
                <a:gd name="T13" fmla="*/ 15280005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"/>
                <a:gd name="T22" fmla="*/ 0 h 18"/>
                <a:gd name="T23" fmla="*/ 17 w 17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" h="18">
                  <a:moveTo>
                    <a:pt x="11" y="8"/>
                  </a:moveTo>
                  <a:cubicBezTo>
                    <a:pt x="8" y="6"/>
                    <a:pt x="7" y="4"/>
                    <a:pt x="5" y="2"/>
                  </a:cubicBezTo>
                  <a:cubicBezTo>
                    <a:pt x="4" y="0"/>
                    <a:pt x="2" y="5"/>
                    <a:pt x="1" y="7"/>
                  </a:cubicBezTo>
                  <a:cubicBezTo>
                    <a:pt x="0" y="9"/>
                    <a:pt x="4" y="14"/>
                    <a:pt x="7" y="15"/>
                  </a:cubicBezTo>
                  <a:cubicBezTo>
                    <a:pt x="10" y="15"/>
                    <a:pt x="9" y="18"/>
                    <a:pt x="12" y="18"/>
                  </a:cubicBezTo>
                  <a:cubicBezTo>
                    <a:pt x="17" y="18"/>
                    <a:pt x="17" y="16"/>
                    <a:pt x="16" y="14"/>
                  </a:cubicBezTo>
                  <a:cubicBezTo>
                    <a:pt x="16" y="12"/>
                    <a:pt x="14" y="10"/>
                    <a:pt x="11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4" name="Freeform 104"/>
            <p:cNvSpPr>
              <a:spLocks noChangeArrowheads="1"/>
            </p:cNvSpPr>
            <p:nvPr/>
          </p:nvSpPr>
          <p:spPr bwMode="auto">
            <a:xfrm>
              <a:off x="5198896" y="1653967"/>
              <a:ext cx="21777" cy="22616"/>
            </a:xfrm>
            <a:custGeom>
              <a:avLst/>
              <a:gdLst>
                <a:gd name="T0" fmla="*/ 5521633 w 15"/>
                <a:gd name="T1" fmla="*/ 23975787 h 16"/>
                <a:gd name="T2" fmla="*/ 14723905 w 15"/>
                <a:gd name="T3" fmla="*/ 25973061 h 16"/>
                <a:gd name="T4" fmla="*/ 23927535 w 15"/>
                <a:gd name="T5" fmla="*/ 11987893 h 16"/>
                <a:gd name="T6" fmla="*/ 16564901 w 15"/>
                <a:gd name="T7" fmla="*/ 1998689 h 16"/>
                <a:gd name="T8" fmla="*/ 1840997 w 15"/>
                <a:gd name="T9" fmla="*/ 7991928 h 16"/>
                <a:gd name="T10" fmla="*/ 1840997 w 15"/>
                <a:gd name="T11" fmla="*/ 27971749 h 16"/>
                <a:gd name="T12" fmla="*/ 5521633 w 15"/>
                <a:gd name="T13" fmla="*/ 23975787 h 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6"/>
                <a:gd name="T23" fmla="*/ 15 w 15"/>
                <a:gd name="T24" fmla="*/ 16 h 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6">
                  <a:moveTo>
                    <a:pt x="3" y="12"/>
                  </a:moveTo>
                  <a:cubicBezTo>
                    <a:pt x="5" y="10"/>
                    <a:pt x="6" y="13"/>
                    <a:pt x="8" y="13"/>
                  </a:cubicBezTo>
                  <a:cubicBezTo>
                    <a:pt x="15" y="13"/>
                    <a:pt x="15" y="8"/>
                    <a:pt x="13" y="6"/>
                  </a:cubicBezTo>
                  <a:cubicBezTo>
                    <a:pt x="12" y="4"/>
                    <a:pt x="11" y="3"/>
                    <a:pt x="9" y="1"/>
                  </a:cubicBezTo>
                  <a:cubicBezTo>
                    <a:pt x="7" y="0"/>
                    <a:pt x="3" y="2"/>
                    <a:pt x="1" y="4"/>
                  </a:cubicBezTo>
                  <a:cubicBezTo>
                    <a:pt x="0" y="5"/>
                    <a:pt x="0" y="12"/>
                    <a:pt x="1" y="14"/>
                  </a:cubicBezTo>
                  <a:cubicBezTo>
                    <a:pt x="2" y="16"/>
                    <a:pt x="2" y="14"/>
                    <a:pt x="3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5" name="Freeform 105"/>
            <p:cNvSpPr>
              <a:spLocks noChangeArrowheads="1"/>
            </p:cNvSpPr>
            <p:nvPr/>
          </p:nvSpPr>
          <p:spPr bwMode="auto">
            <a:xfrm>
              <a:off x="5250919" y="1663013"/>
              <a:ext cx="9678" cy="10177"/>
            </a:xfrm>
            <a:custGeom>
              <a:avLst/>
              <a:gdLst>
                <a:gd name="T0" fmla="*/ 6677057 w 7"/>
                <a:gd name="T1" fmla="*/ 11328273 h 8"/>
                <a:gd name="T2" fmla="*/ 10015584 w 7"/>
                <a:gd name="T3" fmla="*/ 3236286 h 8"/>
                <a:gd name="T4" fmla="*/ 3338528 w 7"/>
                <a:gd name="T5" fmla="*/ 3236286 h 8"/>
                <a:gd name="T6" fmla="*/ 6677057 w 7"/>
                <a:gd name="T7" fmla="*/ 1132827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8"/>
                <a:gd name="T14" fmla="*/ 7 w 7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8">
                  <a:moveTo>
                    <a:pt x="4" y="7"/>
                  </a:moveTo>
                  <a:cubicBezTo>
                    <a:pt x="6" y="7"/>
                    <a:pt x="7" y="3"/>
                    <a:pt x="6" y="2"/>
                  </a:cubicBezTo>
                  <a:cubicBezTo>
                    <a:pt x="5" y="0"/>
                    <a:pt x="4" y="0"/>
                    <a:pt x="2" y="2"/>
                  </a:cubicBezTo>
                  <a:cubicBezTo>
                    <a:pt x="0" y="4"/>
                    <a:pt x="2" y="8"/>
                    <a:pt x="4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6" name="Freeform 106"/>
            <p:cNvSpPr>
              <a:spLocks noChangeArrowheads="1"/>
            </p:cNvSpPr>
            <p:nvPr/>
          </p:nvSpPr>
          <p:spPr bwMode="auto">
            <a:xfrm>
              <a:off x="5292053" y="1670929"/>
              <a:ext cx="16938" cy="10177"/>
            </a:xfrm>
            <a:custGeom>
              <a:avLst/>
              <a:gdLst>
                <a:gd name="T0" fmla="*/ 12422103 w 11"/>
                <a:gd name="T1" fmla="*/ 12681998 h 7"/>
                <a:gd name="T2" fmla="*/ 8282361 w 11"/>
                <a:gd name="T3" fmla="*/ 0 h 7"/>
                <a:gd name="T4" fmla="*/ 2070590 w 11"/>
                <a:gd name="T5" fmla="*/ 8454180 h 7"/>
                <a:gd name="T6" fmla="*/ 12422103 w 11"/>
                <a:gd name="T7" fmla="*/ 12681998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7"/>
                <a:gd name="T14" fmla="*/ 11 w 11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7">
                  <a:moveTo>
                    <a:pt x="6" y="6"/>
                  </a:moveTo>
                  <a:cubicBezTo>
                    <a:pt x="11" y="6"/>
                    <a:pt x="6" y="0"/>
                    <a:pt x="4" y="0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1" y="7"/>
                    <a:pt x="4" y="6"/>
                    <a:pt x="6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7" name="Freeform 107"/>
            <p:cNvSpPr>
              <a:spLocks noChangeArrowheads="1"/>
            </p:cNvSpPr>
            <p:nvPr/>
          </p:nvSpPr>
          <p:spPr bwMode="auto">
            <a:xfrm>
              <a:off x="5306570" y="1657359"/>
              <a:ext cx="15727" cy="12439"/>
            </a:xfrm>
            <a:custGeom>
              <a:avLst/>
              <a:gdLst>
                <a:gd name="T0" fmla="*/ 10800824 w 10"/>
                <a:gd name="T1" fmla="*/ 17192078 h 9"/>
                <a:gd name="T2" fmla="*/ 12959815 w 10"/>
                <a:gd name="T3" fmla="*/ 1910077 h 9"/>
                <a:gd name="T4" fmla="*/ 2160459 w 10"/>
                <a:gd name="T5" fmla="*/ 11461848 h 9"/>
                <a:gd name="T6" fmla="*/ 10800824 w 10"/>
                <a:gd name="T7" fmla="*/ 17192078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5" y="9"/>
                  </a:moveTo>
                  <a:cubicBezTo>
                    <a:pt x="10" y="9"/>
                    <a:pt x="7" y="2"/>
                    <a:pt x="6" y="1"/>
                  </a:cubicBezTo>
                  <a:cubicBezTo>
                    <a:pt x="6" y="0"/>
                    <a:pt x="3" y="4"/>
                    <a:pt x="1" y="6"/>
                  </a:cubicBezTo>
                  <a:cubicBezTo>
                    <a:pt x="0" y="8"/>
                    <a:pt x="4" y="9"/>
                    <a:pt x="5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8" name="Freeform 108"/>
            <p:cNvSpPr>
              <a:spLocks noChangeArrowheads="1"/>
            </p:cNvSpPr>
            <p:nvPr/>
          </p:nvSpPr>
          <p:spPr bwMode="auto">
            <a:xfrm>
              <a:off x="5721541" y="1617782"/>
              <a:ext cx="21777" cy="12439"/>
            </a:xfrm>
            <a:custGeom>
              <a:avLst/>
              <a:gdLst>
                <a:gd name="T0" fmla="*/ 5521633 w 15"/>
                <a:gd name="T1" fmla="*/ 1910077 h 9"/>
                <a:gd name="T2" fmla="*/ 0 w 15"/>
                <a:gd name="T3" fmla="*/ 11461848 h 9"/>
                <a:gd name="T4" fmla="*/ 22086533 w 15"/>
                <a:gd name="T5" fmla="*/ 15282001 h 9"/>
                <a:gd name="T6" fmla="*/ 20245537 w 15"/>
                <a:gd name="T7" fmla="*/ 3820155 h 9"/>
                <a:gd name="T8" fmla="*/ 5521633 w 15"/>
                <a:gd name="T9" fmla="*/ 191007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3" y="1"/>
                  </a:moveTo>
                  <a:cubicBezTo>
                    <a:pt x="1" y="1"/>
                    <a:pt x="0" y="4"/>
                    <a:pt x="0" y="6"/>
                  </a:cubicBezTo>
                  <a:cubicBezTo>
                    <a:pt x="0" y="9"/>
                    <a:pt x="10" y="8"/>
                    <a:pt x="12" y="8"/>
                  </a:cubicBezTo>
                  <a:cubicBezTo>
                    <a:pt x="15" y="8"/>
                    <a:pt x="12" y="4"/>
                    <a:pt x="11" y="2"/>
                  </a:cubicBezTo>
                  <a:cubicBezTo>
                    <a:pt x="10" y="0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79" name="Freeform 109"/>
            <p:cNvSpPr>
              <a:spLocks noChangeArrowheads="1"/>
            </p:cNvSpPr>
            <p:nvPr/>
          </p:nvSpPr>
          <p:spPr bwMode="auto">
            <a:xfrm>
              <a:off x="6090538" y="1647182"/>
              <a:ext cx="49603" cy="24877"/>
            </a:xfrm>
            <a:custGeom>
              <a:avLst/>
              <a:gdLst>
                <a:gd name="T0" fmla="*/ 11151984 w 34"/>
                <a:gd name="T1" fmla="*/ 24831392 h 18"/>
                <a:gd name="T2" fmla="*/ 57618138 w 34"/>
                <a:gd name="T3" fmla="*/ 32471392 h 18"/>
                <a:gd name="T4" fmla="*/ 44607937 w 34"/>
                <a:gd name="T5" fmla="*/ 7640003 h 18"/>
                <a:gd name="T6" fmla="*/ 26021755 w 34"/>
                <a:gd name="T7" fmla="*/ 1910001 h 18"/>
                <a:gd name="T8" fmla="*/ 14869768 w 34"/>
                <a:gd name="T9" fmla="*/ 1910001 h 18"/>
                <a:gd name="T10" fmla="*/ 11151984 w 34"/>
                <a:gd name="T11" fmla="*/ 13370005 h 18"/>
                <a:gd name="T12" fmla="*/ 1858210 w 34"/>
                <a:gd name="T13" fmla="*/ 24831392 h 18"/>
                <a:gd name="T14" fmla="*/ 11151984 w 34"/>
                <a:gd name="T15" fmla="*/ 24831392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4"/>
                <a:gd name="T25" fmla="*/ 0 h 18"/>
                <a:gd name="T26" fmla="*/ 34 w 34"/>
                <a:gd name="T27" fmla="*/ 18 h 1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4" h="18">
                  <a:moveTo>
                    <a:pt x="6" y="13"/>
                  </a:moveTo>
                  <a:cubicBezTo>
                    <a:pt x="9" y="13"/>
                    <a:pt x="26" y="16"/>
                    <a:pt x="31" y="17"/>
                  </a:cubicBezTo>
                  <a:cubicBezTo>
                    <a:pt x="34" y="18"/>
                    <a:pt x="28" y="7"/>
                    <a:pt x="24" y="4"/>
                  </a:cubicBezTo>
                  <a:cubicBezTo>
                    <a:pt x="21" y="1"/>
                    <a:pt x="17" y="1"/>
                    <a:pt x="14" y="1"/>
                  </a:cubicBezTo>
                  <a:cubicBezTo>
                    <a:pt x="11" y="0"/>
                    <a:pt x="9" y="1"/>
                    <a:pt x="8" y="1"/>
                  </a:cubicBezTo>
                  <a:cubicBezTo>
                    <a:pt x="6" y="1"/>
                    <a:pt x="5" y="5"/>
                    <a:pt x="6" y="7"/>
                  </a:cubicBezTo>
                  <a:cubicBezTo>
                    <a:pt x="6" y="9"/>
                    <a:pt x="2" y="11"/>
                    <a:pt x="1" y="13"/>
                  </a:cubicBezTo>
                  <a:cubicBezTo>
                    <a:pt x="0" y="15"/>
                    <a:pt x="4" y="13"/>
                    <a:pt x="6" y="1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0" name="Freeform 110"/>
            <p:cNvSpPr>
              <a:spLocks noChangeArrowheads="1"/>
            </p:cNvSpPr>
            <p:nvPr/>
          </p:nvSpPr>
          <p:spPr bwMode="auto">
            <a:xfrm>
              <a:off x="6083279" y="1635874"/>
              <a:ext cx="14518" cy="14700"/>
            </a:xfrm>
            <a:custGeom>
              <a:avLst/>
              <a:gdLst>
                <a:gd name="T0" fmla="*/ 18406347 w 10"/>
                <a:gd name="T1" fmla="*/ 4321800 h 10"/>
                <a:gd name="T2" fmla="*/ 9202495 w 10"/>
                <a:gd name="T3" fmla="*/ 0 h 10"/>
                <a:gd name="T4" fmla="*/ 7362811 w 10"/>
                <a:gd name="T5" fmla="*/ 17287199 h 10"/>
                <a:gd name="T6" fmla="*/ 18406347 w 10"/>
                <a:gd name="T7" fmla="*/ 4321800 h 1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10"/>
                <a:gd name="T14" fmla="*/ 10 w 10"/>
                <a:gd name="T15" fmla="*/ 10 h 1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10">
                  <a:moveTo>
                    <a:pt x="10" y="2"/>
                  </a:moveTo>
                  <a:cubicBezTo>
                    <a:pt x="10" y="1"/>
                    <a:pt x="7" y="0"/>
                    <a:pt x="5" y="0"/>
                  </a:cubicBezTo>
                  <a:cubicBezTo>
                    <a:pt x="3" y="0"/>
                    <a:pt x="0" y="6"/>
                    <a:pt x="4" y="8"/>
                  </a:cubicBezTo>
                  <a:cubicBezTo>
                    <a:pt x="9" y="10"/>
                    <a:pt x="10" y="3"/>
                    <a:pt x="10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1" name="Freeform 111"/>
            <p:cNvSpPr>
              <a:spLocks noChangeArrowheads="1"/>
            </p:cNvSpPr>
            <p:nvPr/>
          </p:nvSpPr>
          <p:spPr bwMode="auto">
            <a:xfrm>
              <a:off x="6030047" y="1564635"/>
              <a:ext cx="112514" cy="56539"/>
            </a:xfrm>
            <a:custGeom>
              <a:avLst/>
              <a:gdLst>
                <a:gd name="T0" fmla="*/ 30622606 w 76"/>
                <a:gd name="T1" fmla="*/ 70360712 h 41"/>
                <a:gd name="T2" fmla="*/ 47847913 w 76"/>
                <a:gd name="T3" fmla="*/ 77967274 h 41"/>
                <a:gd name="T4" fmla="*/ 53590601 w 76"/>
                <a:gd name="T5" fmla="*/ 68459072 h 41"/>
                <a:gd name="T6" fmla="*/ 55503908 w 76"/>
                <a:gd name="T7" fmla="*/ 60852511 h 41"/>
                <a:gd name="T8" fmla="*/ 65073209 w 76"/>
                <a:gd name="T9" fmla="*/ 66557432 h 41"/>
                <a:gd name="T10" fmla="*/ 88041193 w 76"/>
                <a:gd name="T11" fmla="*/ 62754151 h 41"/>
                <a:gd name="T12" fmla="*/ 93782519 w 76"/>
                <a:gd name="T13" fmla="*/ 62754151 h 41"/>
                <a:gd name="T14" fmla="*/ 101438514 w 76"/>
                <a:gd name="T15" fmla="*/ 68459072 h 41"/>
                <a:gd name="T16" fmla="*/ 120577117 w 76"/>
                <a:gd name="T17" fmla="*/ 66557432 h 41"/>
                <a:gd name="T18" fmla="*/ 111007815 w 76"/>
                <a:gd name="T19" fmla="*/ 60852511 h 41"/>
                <a:gd name="T20" fmla="*/ 89954500 w 76"/>
                <a:gd name="T21" fmla="*/ 39934457 h 41"/>
                <a:gd name="T22" fmla="*/ 88041193 w 76"/>
                <a:gd name="T23" fmla="*/ 30426255 h 41"/>
                <a:gd name="T24" fmla="*/ 101438514 w 76"/>
                <a:gd name="T25" fmla="*/ 28524615 h 41"/>
                <a:gd name="T26" fmla="*/ 97610517 w 76"/>
                <a:gd name="T27" fmla="*/ 38032817 h 41"/>
                <a:gd name="T28" fmla="*/ 109093125 w 76"/>
                <a:gd name="T29" fmla="*/ 55147590 h 41"/>
                <a:gd name="T30" fmla="*/ 126319805 w 76"/>
                <a:gd name="T31" fmla="*/ 60852511 h 41"/>
                <a:gd name="T32" fmla="*/ 137802413 w 76"/>
                <a:gd name="T33" fmla="*/ 53245950 h 41"/>
                <a:gd name="T34" fmla="*/ 133974416 w 76"/>
                <a:gd name="T35" fmla="*/ 39934457 h 41"/>
                <a:gd name="T36" fmla="*/ 143545101 w 76"/>
                <a:gd name="T37" fmla="*/ 34229536 h 41"/>
                <a:gd name="T38" fmla="*/ 120577117 w 76"/>
                <a:gd name="T39" fmla="*/ 22819694 h 41"/>
                <a:gd name="T40" fmla="*/ 99523824 w 76"/>
                <a:gd name="T41" fmla="*/ 20918049 h 41"/>
                <a:gd name="T42" fmla="*/ 82298506 w 76"/>
                <a:gd name="T43" fmla="*/ 11409847 h 41"/>
                <a:gd name="T44" fmla="*/ 70815897 w 76"/>
                <a:gd name="T45" fmla="*/ 3803282 h 41"/>
                <a:gd name="T46" fmla="*/ 68901207 w 76"/>
                <a:gd name="T47" fmla="*/ 9508204 h 41"/>
                <a:gd name="T48" fmla="*/ 68901207 w 76"/>
                <a:gd name="T49" fmla="*/ 22819694 h 41"/>
                <a:gd name="T50" fmla="*/ 66987900 w 76"/>
                <a:gd name="T51" fmla="*/ 30426255 h 41"/>
                <a:gd name="T52" fmla="*/ 61245212 w 76"/>
                <a:gd name="T53" fmla="*/ 22819694 h 41"/>
                <a:gd name="T54" fmla="*/ 51675910 w 76"/>
                <a:gd name="T55" fmla="*/ 20918049 h 41"/>
                <a:gd name="T56" fmla="*/ 44019905 w 76"/>
                <a:gd name="T57" fmla="*/ 15213128 h 41"/>
                <a:gd name="T58" fmla="*/ 32537296 w 76"/>
                <a:gd name="T59" fmla="*/ 5704924 h 41"/>
                <a:gd name="T60" fmla="*/ 21053299 w 76"/>
                <a:gd name="T61" fmla="*/ 5704924 h 41"/>
                <a:gd name="T62" fmla="*/ 5741307 w 76"/>
                <a:gd name="T63" fmla="*/ 13311487 h 41"/>
                <a:gd name="T64" fmla="*/ 7655997 w 76"/>
                <a:gd name="T65" fmla="*/ 22819694 h 41"/>
                <a:gd name="T66" fmla="*/ 5741307 w 76"/>
                <a:gd name="T67" fmla="*/ 26622975 h 41"/>
                <a:gd name="T68" fmla="*/ 11483997 w 76"/>
                <a:gd name="T69" fmla="*/ 43737737 h 41"/>
                <a:gd name="T70" fmla="*/ 3827999 w 76"/>
                <a:gd name="T71" fmla="*/ 43737737 h 41"/>
                <a:gd name="T72" fmla="*/ 15311995 w 76"/>
                <a:gd name="T73" fmla="*/ 57049230 h 41"/>
                <a:gd name="T74" fmla="*/ 30622606 w 76"/>
                <a:gd name="T75" fmla="*/ 70360712 h 4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6"/>
                <a:gd name="T115" fmla="*/ 0 h 41"/>
                <a:gd name="T116" fmla="*/ 76 w 76"/>
                <a:gd name="T117" fmla="*/ 41 h 4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6" h="41">
                  <a:moveTo>
                    <a:pt x="16" y="37"/>
                  </a:moveTo>
                  <a:cubicBezTo>
                    <a:pt x="18" y="40"/>
                    <a:pt x="21" y="41"/>
                    <a:pt x="25" y="41"/>
                  </a:cubicBezTo>
                  <a:cubicBezTo>
                    <a:pt x="29" y="41"/>
                    <a:pt x="28" y="39"/>
                    <a:pt x="28" y="36"/>
                  </a:cubicBezTo>
                  <a:cubicBezTo>
                    <a:pt x="27" y="34"/>
                    <a:pt x="27" y="33"/>
                    <a:pt x="29" y="32"/>
                  </a:cubicBezTo>
                  <a:cubicBezTo>
                    <a:pt x="30" y="32"/>
                    <a:pt x="31" y="34"/>
                    <a:pt x="34" y="35"/>
                  </a:cubicBezTo>
                  <a:cubicBezTo>
                    <a:pt x="36" y="35"/>
                    <a:pt x="43" y="35"/>
                    <a:pt x="46" y="33"/>
                  </a:cubicBezTo>
                  <a:cubicBezTo>
                    <a:pt x="50" y="32"/>
                    <a:pt x="49" y="32"/>
                    <a:pt x="49" y="33"/>
                  </a:cubicBezTo>
                  <a:cubicBezTo>
                    <a:pt x="49" y="34"/>
                    <a:pt x="51" y="36"/>
                    <a:pt x="53" y="36"/>
                  </a:cubicBezTo>
                  <a:cubicBezTo>
                    <a:pt x="55" y="35"/>
                    <a:pt x="62" y="35"/>
                    <a:pt x="63" y="35"/>
                  </a:cubicBezTo>
                  <a:cubicBezTo>
                    <a:pt x="64" y="34"/>
                    <a:pt x="63" y="34"/>
                    <a:pt x="58" y="32"/>
                  </a:cubicBezTo>
                  <a:cubicBezTo>
                    <a:pt x="52" y="30"/>
                    <a:pt x="48" y="22"/>
                    <a:pt x="47" y="21"/>
                  </a:cubicBezTo>
                  <a:cubicBezTo>
                    <a:pt x="46" y="20"/>
                    <a:pt x="45" y="16"/>
                    <a:pt x="46" y="16"/>
                  </a:cubicBezTo>
                  <a:cubicBezTo>
                    <a:pt x="47" y="15"/>
                    <a:pt x="51" y="14"/>
                    <a:pt x="53" y="15"/>
                  </a:cubicBezTo>
                  <a:cubicBezTo>
                    <a:pt x="54" y="16"/>
                    <a:pt x="52" y="19"/>
                    <a:pt x="51" y="20"/>
                  </a:cubicBezTo>
                  <a:cubicBezTo>
                    <a:pt x="51" y="22"/>
                    <a:pt x="55" y="28"/>
                    <a:pt x="57" y="29"/>
                  </a:cubicBezTo>
                  <a:cubicBezTo>
                    <a:pt x="60" y="31"/>
                    <a:pt x="64" y="31"/>
                    <a:pt x="66" y="32"/>
                  </a:cubicBezTo>
                  <a:cubicBezTo>
                    <a:pt x="68" y="33"/>
                    <a:pt x="70" y="29"/>
                    <a:pt x="72" y="28"/>
                  </a:cubicBezTo>
                  <a:cubicBezTo>
                    <a:pt x="73" y="26"/>
                    <a:pt x="71" y="22"/>
                    <a:pt x="70" y="21"/>
                  </a:cubicBezTo>
                  <a:cubicBezTo>
                    <a:pt x="70" y="20"/>
                    <a:pt x="73" y="19"/>
                    <a:pt x="75" y="18"/>
                  </a:cubicBezTo>
                  <a:cubicBezTo>
                    <a:pt x="76" y="18"/>
                    <a:pt x="66" y="14"/>
                    <a:pt x="63" y="12"/>
                  </a:cubicBezTo>
                  <a:cubicBezTo>
                    <a:pt x="59" y="10"/>
                    <a:pt x="55" y="11"/>
                    <a:pt x="52" y="11"/>
                  </a:cubicBezTo>
                  <a:cubicBezTo>
                    <a:pt x="49" y="11"/>
                    <a:pt x="47" y="8"/>
                    <a:pt x="43" y="6"/>
                  </a:cubicBezTo>
                  <a:cubicBezTo>
                    <a:pt x="40" y="4"/>
                    <a:pt x="39" y="3"/>
                    <a:pt x="37" y="2"/>
                  </a:cubicBezTo>
                  <a:cubicBezTo>
                    <a:pt x="34" y="1"/>
                    <a:pt x="38" y="4"/>
                    <a:pt x="36" y="5"/>
                  </a:cubicBezTo>
                  <a:cubicBezTo>
                    <a:pt x="34" y="6"/>
                    <a:pt x="35" y="9"/>
                    <a:pt x="36" y="12"/>
                  </a:cubicBezTo>
                  <a:cubicBezTo>
                    <a:pt x="36" y="15"/>
                    <a:pt x="37" y="15"/>
                    <a:pt x="35" y="16"/>
                  </a:cubicBezTo>
                  <a:cubicBezTo>
                    <a:pt x="33" y="16"/>
                    <a:pt x="32" y="13"/>
                    <a:pt x="32" y="12"/>
                  </a:cubicBezTo>
                  <a:cubicBezTo>
                    <a:pt x="31" y="10"/>
                    <a:pt x="30" y="11"/>
                    <a:pt x="27" y="11"/>
                  </a:cubicBezTo>
                  <a:cubicBezTo>
                    <a:pt x="25" y="12"/>
                    <a:pt x="24" y="9"/>
                    <a:pt x="23" y="8"/>
                  </a:cubicBezTo>
                  <a:cubicBezTo>
                    <a:pt x="23" y="7"/>
                    <a:pt x="20" y="5"/>
                    <a:pt x="17" y="3"/>
                  </a:cubicBezTo>
                  <a:cubicBezTo>
                    <a:pt x="14" y="0"/>
                    <a:pt x="13" y="1"/>
                    <a:pt x="11" y="3"/>
                  </a:cubicBezTo>
                  <a:cubicBezTo>
                    <a:pt x="9" y="4"/>
                    <a:pt x="4" y="6"/>
                    <a:pt x="3" y="7"/>
                  </a:cubicBezTo>
                  <a:cubicBezTo>
                    <a:pt x="2" y="8"/>
                    <a:pt x="4" y="10"/>
                    <a:pt x="4" y="12"/>
                  </a:cubicBezTo>
                  <a:cubicBezTo>
                    <a:pt x="5" y="15"/>
                    <a:pt x="4" y="12"/>
                    <a:pt x="3" y="14"/>
                  </a:cubicBezTo>
                  <a:cubicBezTo>
                    <a:pt x="1" y="15"/>
                    <a:pt x="6" y="21"/>
                    <a:pt x="6" y="23"/>
                  </a:cubicBezTo>
                  <a:cubicBezTo>
                    <a:pt x="7" y="24"/>
                    <a:pt x="4" y="22"/>
                    <a:pt x="2" y="23"/>
                  </a:cubicBezTo>
                  <a:cubicBezTo>
                    <a:pt x="0" y="24"/>
                    <a:pt x="4" y="28"/>
                    <a:pt x="8" y="30"/>
                  </a:cubicBezTo>
                  <a:cubicBezTo>
                    <a:pt x="11" y="33"/>
                    <a:pt x="14" y="34"/>
                    <a:pt x="16" y="3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2" name="Freeform 112"/>
            <p:cNvSpPr>
              <a:spLocks noChangeArrowheads="1"/>
            </p:cNvSpPr>
            <p:nvPr/>
          </p:nvSpPr>
          <p:spPr bwMode="auto">
            <a:xfrm>
              <a:off x="6151030" y="1591774"/>
              <a:ext cx="64120" cy="29400"/>
            </a:xfrm>
            <a:custGeom>
              <a:avLst/>
              <a:gdLst>
                <a:gd name="T0" fmla="*/ 25242623 w 43"/>
                <a:gd name="T1" fmla="*/ 23520002 h 21"/>
                <a:gd name="T2" fmla="*/ 46601659 w 43"/>
                <a:gd name="T3" fmla="*/ 33319999 h 21"/>
                <a:gd name="T4" fmla="*/ 58252417 w 43"/>
                <a:gd name="T5" fmla="*/ 39199997 h 21"/>
                <a:gd name="T6" fmla="*/ 62136003 w 43"/>
                <a:gd name="T7" fmla="*/ 35279998 h 21"/>
                <a:gd name="T8" fmla="*/ 71844271 w 43"/>
                <a:gd name="T9" fmla="*/ 39199997 h 21"/>
                <a:gd name="T10" fmla="*/ 81553932 w 43"/>
                <a:gd name="T11" fmla="*/ 25480002 h 21"/>
                <a:gd name="T12" fmla="*/ 75727857 w 43"/>
                <a:gd name="T13" fmla="*/ 19599998 h 21"/>
                <a:gd name="T14" fmla="*/ 54368831 w 43"/>
                <a:gd name="T15" fmla="*/ 11760001 h 21"/>
                <a:gd name="T16" fmla="*/ 42718062 w 43"/>
                <a:gd name="T17" fmla="*/ 13720000 h 21"/>
                <a:gd name="T18" fmla="*/ 40776966 w 43"/>
                <a:gd name="T19" fmla="*/ 7840000 h 21"/>
                <a:gd name="T20" fmla="*/ 31067305 w 43"/>
                <a:gd name="T21" fmla="*/ 5880001 h 21"/>
                <a:gd name="T22" fmla="*/ 15534349 w 43"/>
                <a:gd name="T23" fmla="*/ 5880001 h 21"/>
                <a:gd name="T24" fmla="*/ 1941097 w 43"/>
                <a:gd name="T25" fmla="*/ 0 h 21"/>
                <a:gd name="T26" fmla="*/ 13591859 w 43"/>
                <a:gd name="T27" fmla="*/ 11760001 h 21"/>
                <a:gd name="T28" fmla="*/ 25242623 w 43"/>
                <a:gd name="T29" fmla="*/ 23520002 h 2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3"/>
                <a:gd name="T46" fmla="*/ 0 h 21"/>
                <a:gd name="T47" fmla="*/ 43 w 43"/>
                <a:gd name="T48" fmla="*/ 21 h 2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3" h="21">
                  <a:moveTo>
                    <a:pt x="13" y="12"/>
                  </a:moveTo>
                  <a:cubicBezTo>
                    <a:pt x="15" y="12"/>
                    <a:pt x="21" y="17"/>
                    <a:pt x="24" y="17"/>
                  </a:cubicBezTo>
                  <a:cubicBezTo>
                    <a:pt x="28" y="18"/>
                    <a:pt x="28" y="20"/>
                    <a:pt x="30" y="20"/>
                  </a:cubicBezTo>
                  <a:cubicBezTo>
                    <a:pt x="32" y="21"/>
                    <a:pt x="31" y="19"/>
                    <a:pt x="32" y="18"/>
                  </a:cubicBezTo>
                  <a:cubicBezTo>
                    <a:pt x="33" y="18"/>
                    <a:pt x="34" y="20"/>
                    <a:pt x="37" y="20"/>
                  </a:cubicBezTo>
                  <a:cubicBezTo>
                    <a:pt x="39" y="19"/>
                    <a:pt x="42" y="15"/>
                    <a:pt x="42" y="13"/>
                  </a:cubicBezTo>
                  <a:cubicBezTo>
                    <a:pt x="43" y="12"/>
                    <a:pt x="41" y="10"/>
                    <a:pt x="39" y="10"/>
                  </a:cubicBezTo>
                  <a:cubicBezTo>
                    <a:pt x="37" y="10"/>
                    <a:pt x="34" y="8"/>
                    <a:pt x="28" y="6"/>
                  </a:cubicBezTo>
                  <a:cubicBezTo>
                    <a:pt x="23" y="4"/>
                    <a:pt x="25" y="7"/>
                    <a:pt x="22" y="7"/>
                  </a:cubicBezTo>
                  <a:cubicBezTo>
                    <a:pt x="19" y="7"/>
                    <a:pt x="20" y="6"/>
                    <a:pt x="21" y="4"/>
                  </a:cubicBezTo>
                  <a:cubicBezTo>
                    <a:pt x="22" y="2"/>
                    <a:pt x="20" y="3"/>
                    <a:pt x="16" y="3"/>
                  </a:cubicBezTo>
                  <a:cubicBezTo>
                    <a:pt x="12" y="3"/>
                    <a:pt x="12" y="3"/>
                    <a:pt x="8" y="3"/>
                  </a:cubicBezTo>
                  <a:cubicBezTo>
                    <a:pt x="5" y="3"/>
                    <a:pt x="2" y="0"/>
                    <a:pt x="1" y="0"/>
                  </a:cubicBezTo>
                  <a:cubicBezTo>
                    <a:pt x="0" y="1"/>
                    <a:pt x="5" y="5"/>
                    <a:pt x="7" y="6"/>
                  </a:cubicBezTo>
                  <a:cubicBezTo>
                    <a:pt x="9" y="8"/>
                    <a:pt x="12" y="12"/>
                    <a:pt x="13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3" name="Freeform 113"/>
            <p:cNvSpPr>
              <a:spLocks noChangeArrowheads="1"/>
            </p:cNvSpPr>
            <p:nvPr/>
          </p:nvSpPr>
          <p:spPr bwMode="auto">
            <a:xfrm>
              <a:off x="6023997" y="1635874"/>
              <a:ext cx="16938" cy="14700"/>
            </a:xfrm>
            <a:custGeom>
              <a:avLst/>
              <a:gdLst>
                <a:gd name="T0" fmla="*/ 17397610 w 12"/>
                <a:gd name="T1" fmla="*/ 21608997 h 10"/>
                <a:gd name="T2" fmla="*/ 5219283 w 12"/>
                <a:gd name="T3" fmla="*/ 0 h 10"/>
                <a:gd name="T4" fmla="*/ 17397610 w 12"/>
                <a:gd name="T5" fmla="*/ 21608997 h 10"/>
                <a:gd name="T6" fmla="*/ 0 60000 65536"/>
                <a:gd name="T7" fmla="*/ 0 60000 65536"/>
                <a:gd name="T8" fmla="*/ 0 60000 65536"/>
                <a:gd name="T9" fmla="*/ 0 w 12"/>
                <a:gd name="T10" fmla="*/ 0 h 10"/>
                <a:gd name="T11" fmla="*/ 12 w 12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0">
                  <a:moveTo>
                    <a:pt x="10" y="10"/>
                  </a:moveTo>
                  <a:cubicBezTo>
                    <a:pt x="12" y="10"/>
                    <a:pt x="5" y="0"/>
                    <a:pt x="3" y="0"/>
                  </a:cubicBezTo>
                  <a:cubicBezTo>
                    <a:pt x="0" y="0"/>
                    <a:pt x="5" y="10"/>
                    <a:pt x="10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4" name="Freeform 114"/>
            <p:cNvSpPr>
              <a:spLocks noChangeArrowheads="1"/>
            </p:cNvSpPr>
            <p:nvPr/>
          </p:nvSpPr>
          <p:spPr bwMode="auto">
            <a:xfrm>
              <a:off x="6489780" y="1768176"/>
              <a:ext cx="16938" cy="14700"/>
            </a:xfrm>
            <a:custGeom>
              <a:avLst/>
              <a:gdLst>
                <a:gd name="T0" fmla="*/ 16563282 w 11"/>
                <a:gd name="T1" fmla="*/ 17859163 h 11"/>
                <a:gd name="T2" fmla="*/ 22775051 w 11"/>
                <a:gd name="T3" fmla="*/ 1785382 h 11"/>
                <a:gd name="T4" fmla="*/ 6211771 w 11"/>
                <a:gd name="T5" fmla="*/ 1785382 h 11"/>
                <a:gd name="T6" fmla="*/ 4141180 w 11"/>
                <a:gd name="T7" fmla="*/ 5357481 h 11"/>
                <a:gd name="T8" fmla="*/ 16563282 w 11"/>
                <a:gd name="T9" fmla="*/ 17859163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1"/>
                <a:gd name="T17" fmla="*/ 11 w 1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1">
                  <a:moveTo>
                    <a:pt x="8" y="10"/>
                  </a:moveTo>
                  <a:cubicBezTo>
                    <a:pt x="11" y="11"/>
                    <a:pt x="10" y="3"/>
                    <a:pt x="11" y="1"/>
                  </a:cubicBezTo>
                  <a:cubicBezTo>
                    <a:pt x="11" y="0"/>
                    <a:pt x="7" y="1"/>
                    <a:pt x="3" y="1"/>
                  </a:cubicBezTo>
                  <a:cubicBezTo>
                    <a:pt x="0" y="1"/>
                    <a:pt x="0" y="2"/>
                    <a:pt x="2" y="3"/>
                  </a:cubicBezTo>
                  <a:cubicBezTo>
                    <a:pt x="3" y="4"/>
                    <a:pt x="5" y="9"/>
                    <a:pt x="8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5" name="Freeform 115"/>
            <p:cNvSpPr>
              <a:spLocks noChangeArrowheads="1"/>
            </p:cNvSpPr>
            <p:nvPr/>
          </p:nvSpPr>
          <p:spPr bwMode="auto">
            <a:xfrm>
              <a:off x="6620441" y="1727468"/>
              <a:ext cx="44764" cy="12439"/>
            </a:xfrm>
            <a:custGeom>
              <a:avLst/>
              <a:gdLst>
                <a:gd name="T0" fmla="*/ 15554162 w 30"/>
                <a:gd name="T1" fmla="*/ 13371925 h 9"/>
                <a:gd name="T2" fmla="*/ 50551378 w 30"/>
                <a:gd name="T3" fmla="*/ 15282001 h 9"/>
                <a:gd name="T4" fmla="*/ 56384012 w 30"/>
                <a:gd name="T5" fmla="*/ 7640310 h 9"/>
                <a:gd name="T6" fmla="*/ 34997211 w 30"/>
                <a:gd name="T7" fmla="*/ 3820155 h 9"/>
                <a:gd name="T8" fmla="*/ 9721525 w 30"/>
                <a:gd name="T9" fmla="*/ 3820155 h 9"/>
                <a:gd name="T10" fmla="*/ 15554162 w 30"/>
                <a:gd name="T11" fmla="*/ 13371925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"/>
                <a:gd name="T19" fmla="*/ 0 h 9"/>
                <a:gd name="T20" fmla="*/ 30 w 30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" h="9">
                  <a:moveTo>
                    <a:pt x="8" y="7"/>
                  </a:moveTo>
                  <a:cubicBezTo>
                    <a:pt x="13" y="9"/>
                    <a:pt x="23" y="8"/>
                    <a:pt x="26" y="8"/>
                  </a:cubicBezTo>
                  <a:cubicBezTo>
                    <a:pt x="30" y="8"/>
                    <a:pt x="30" y="5"/>
                    <a:pt x="29" y="4"/>
                  </a:cubicBezTo>
                  <a:cubicBezTo>
                    <a:pt x="29" y="2"/>
                    <a:pt x="24" y="4"/>
                    <a:pt x="18" y="2"/>
                  </a:cubicBezTo>
                  <a:cubicBezTo>
                    <a:pt x="11" y="0"/>
                    <a:pt x="9" y="1"/>
                    <a:pt x="5" y="2"/>
                  </a:cubicBezTo>
                  <a:cubicBezTo>
                    <a:pt x="0" y="4"/>
                    <a:pt x="3" y="5"/>
                    <a:pt x="8" y="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6" name="Freeform 116"/>
            <p:cNvSpPr>
              <a:spLocks noChangeArrowheads="1"/>
            </p:cNvSpPr>
            <p:nvPr/>
          </p:nvSpPr>
          <p:spPr bwMode="auto">
            <a:xfrm>
              <a:off x="4959351" y="1653967"/>
              <a:ext cx="79849" cy="94986"/>
            </a:xfrm>
            <a:custGeom>
              <a:avLst/>
              <a:gdLst>
                <a:gd name="T0" fmla="*/ 7637189 w 54"/>
                <a:gd name="T1" fmla="*/ 91706192 h 68"/>
                <a:gd name="T2" fmla="*/ 22912951 w 54"/>
                <a:gd name="T3" fmla="*/ 95608997 h 68"/>
                <a:gd name="T4" fmla="*/ 26730853 w 54"/>
                <a:gd name="T5" fmla="*/ 97560400 h 68"/>
                <a:gd name="T6" fmla="*/ 32459778 w 54"/>
                <a:gd name="T7" fmla="*/ 97560400 h 68"/>
                <a:gd name="T8" fmla="*/ 38187322 w 54"/>
                <a:gd name="T9" fmla="*/ 101461808 h 68"/>
                <a:gd name="T10" fmla="*/ 38187322 w 54"/>
                <a:gd name="T11" fmla="*/ 109267419 h 68"/>
                <a:gd name="T12" fmla="*/ 36277681 w 54"/>
                <a:gd name="T13" fmla="*/ 119023036 h 68"/>
                <a:gd name="T14" fmla="*/ 59190631 w 54"/>
                <a:gd name="T15" fmla="*/ 124877244 h 68"/>
                <a:gd name="T16" fmla="*/ 68737459 w 54"/>
                <a:gd name="T17" fmla="*/ 126827250 h 68"/>
                <a:gd name="T18" fmla="*/ 72555361 w 54"/>
                <a:gd name="T19" fmla="*/ 124877244 h 68"/>
                <a:gd name="T20" fmla="*/ 80192547 w 54"/>
                <a:gd name="T21" fmla="*/ 130730055 h 68"/>
                <a:gd name="T22" fmla="*/ 85921473 w 54"/>
                <a:gd name="T23" fmla="*/ 128778652 h 68"/>
                <a:gd name="T24" fmla="*/ 93558680 w 54"/>
                <a:gd name="T25" fmla="*/ 130730055 h 68"/>
                <a:gd name="T26" fmla="*/ 101195866 w 54"/>
                <a:gd name="T27" fmla="*/ 128778652 h 68"/>
                <a:gd name="T28" fmla="*/ 99286224 w 54"/>
                <a:gd name="T29" fmla="*/ 122925841 h 68"/>
                <a:gd name="T30" fmla="*/ 97377964 w 54"/>
                <a:gd name="T31" fmla="*/ 119023036 h 68"/>
                <a:gd name="T32" fmla="*/ 89739375 w 54"/>
                <a:gd name="T33" fmla="*/ 115120230 h 68"/>
                <a:gd name="T34" fmla="*/ 80192547 w 54"/>
                <a:gd name="T35" fmla="*/ 105364614 h 68"/>
                <a:gd name="T36" fmla="*/ 76374645 w 54"/>
                <a:gd name="T37" fmla="*/ 97560400 h 68"/>
                <a:gd name="T38" fmla="*/ 68737459 w 54"/>
                <a:gd name="T39" fmla="*/ 85853359 h 68"/>
                <a:gd name="T40" fmla="*/ 64918175 w 54"/>
                <a:gd name="T41" fmla="*/ 74144943 h 68"/>
                <a:gd name="T42" fmla="*/ 68737459 w 54"/>
                <a:gd name="T43" fmla="*/ 64389326 h 68"/>
                <a:gd name="T44" fmla="*/ 64918175 w 54"/>
                <a:gd name="T45" fmla="*/ 60486521 h 68"/>
                <a:gd name="T46" fmla="*/ 63008533 w 54"/>
                <a:gd name="T47" fmla="*/ 50730904 h 68"/>
                <a:gd name="T48" fmla="*/ 63008533 w 54"/>
                <a:gd name="T49" fmla="*/ 44878082 h 68"/>
                <a:gd name="T50" fmla="*/ 68737459 w 54"/>
                <a:gd name="T51" fmla="*/ 35121069 h 68"/>
                <a:gd name="T52" fmla="*/ 66827817 w 54"/>
                <a:gd name="T53" fmla="*/ 29268257 h 68"/>
                <a:gd name="T54" fmla="*/ 74465003 w 54"/>
                <a:gd name="T55" fmla="*/ 29268257 h 68"/>
                <a:gd name="T56" fmla="*/ 74465003 w 54"/>
                <a:gd name="T57" fmla="*/ 23414049 h 68"/>
                <a:gd name="T58" fmla="*/ 80192547 w 54"/>
                <a:gd name="T59" fmla="*/ 19512635 h 68"/>
                <a:gd name="T60" fmla="*/ 80192547 w 54"/>
                <a:gd name="T61" fmla="*/ 9755619 h 68"/>
                <a:gd name="T62" fmla="*/ 70645719 w 54"/>
                <a:gd name="T63" fmla="*/ 7804217 h 68"/>
                <a:gd name="T64" fmla="*/ 61098891 w 54"/>
                <a:gd name="T65" fmla="*/ 3902807 h 68"/>
                <a:gd name="T66" fmla="*/ 51553445 w 54"/>
                <a:gd name="T67" fmla="*/ 0 h 68"/>
                <a:gd name="T68" fmla="*/ 51553445 w 54"/>
                <a:gd name="T69" fmla="*/ 5854211 h 68"/>
                <a:gd name="T70" fmla="*/ 38187322 w 54"/>
                <a:gd name="T71" fmla="*/ 5854211 h 68"/>
                <a:gd name="T72" fmla="*/ 34368039 w 54"/>
                <a:gd name="T73" fmla="*/ 19512635 h 68"/>
                <a:gd name="T74" fmla="*/ 24821211 w 54"/>
                <a:gd name="T75" fmla="*/ 21462641 h 68"/>
                <a:gd name="T76" fmla="*/ 22912951 w 54"/>
                <a:gd name="T77" fmla="*/ 27316855 h 68"/>
                <a:gd name="T78" fmla="*/ 15274377 w 54"/>
                <a:gd name="T79" fmla="*/ 29268257 h 68"/>
                <a:gd name="T80" fmla="*/ 15274377 w 54"/>
                <a:gd name="T81" fmla="*/ 35121069 h 68"/>
                <a:gd name="T82" fmla="*/ 24821211 w 54"/>
                <a:gd name="T83" fmla="*/ 37072471 h 68"/>
                <a:gd name="T84" fmla="*/ 21003303 w 54"/>
                <a:gd name="T85" fmla="*/ 42926679 h 68"/>
                <a:gd name="T86" fmla="*/ 15274377 w 54"/>
                <a:gd name="T87" fmla="*/ 58536515 h 68"/>
                <a:gd name="T88" fmla="*/ 19093661 w 54"/>
                <a:gd name="T89" fmla="*/ 64389326 h 68"/>
                <a:gd name="T90" fmla="*/ 11456475 w 54"/>
                <a:gd name="T91" fmla="*/ 62437923 h 68"/>
                <a:gd name="T92" fmla="*/ 7637189 w 54"/>
                <a:gd name="T93" fmla="*/ 64389326 h 68"/>
                <a:gd name="T94" fmla="*/ 3819285 w 54"/>
                <a:gd name="T95" fmla="*/ 66340729 h 68"/>
                <a:gd name="T96" fmla="*/ 0 w 54"/>
                <a:gd name="T97" fmla="*/ 81950553 h 68"/>
                <a:gd name="T98" fmla="*/ 7637189 w 54"/>
                <a:gd name="T99" fmla="*/ 91706192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4"/>
                <a:gd name="T151" fmla="*/ 0 h 68"/>
                <a:gd name="T152" fmla="*/ 54 w 54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4" h="68">
                  <a:moveTo>
                    <a:pt x="4" y="47"/>
                  </a:moveTo>
                  <a:cubicBezTo>
                    <a:pt x="5" y="48"/>
                    <a:pt x="10" y="49"/>
                    <a:pt x="12" y="49"/>
                  </a:cubicBezTo>
                  <a:cubicBezTo>
                    <a:pt x="13" y="49"/>
                    <a:pt x="12" y="49"/>
                    <a:pt x="14" y="50"/>
                  </a:cubicBezTo>
                  <a:cubicBezTo>
                    <a:pt x="15" y="51"/>
                    <a:pt x="16" y="51"/>
                    <a:pt x="17" y="50"/>
                  </a:cubicBezTo>
                  <a:cubicBezTo>
                    <a:pt x="18" y="48"/>
                    <a:pt x="18" y="51"/>
                    <a:pt x="20" y="52"/>
                  </a:cubicBezTo>
                  <a:cubicBezTo>
                    <a:pt x="21" y="53"/>
                    <a:pt x="19" y="55"/>
                    <a:pt x="20" y="56"/>
                  </a:cubicBezTo>
                  <a:cubicBezTo>
                    <a:pt x="22" y="58"/>
                    <a:pt x="19" y="60"/>
                    <a:pt x="19" y="61"/>
                  </a:cubicBezTo>
                  <a:cubicBezTo>
                    <a:pt x="19" y="63"/>
                    <a:pt x="29" y="64"/>
                    <a:pt x="31" y="64"/>
                  </a:cubicBezTo>
                  <a:cubicBezTo>
                    <a:pt x="32" y="64"/>
                    <a:pt x="34" y="65"/>
                    <a:pt x="36" y="65"/>
                  </a:cubicBezTo>
                  <a:cubicBezTo>
                    <a:pt x="37" y="66"/>
                    <a:pt x="37" y="64"/>
                    <a:pt x="38" y="64"/>
                  </a:cubicBezTo>
                  <a:cubicBezTo>
                    <a:pt x="38" y="64"/>
                    <a:pt x="41" y="67"/>
                    <a:pt x="42" y="67"/>
                  </a:cubicBezTo>
                  <a:cubicBezTo>
                    <a:pt x="43" y="68"/>
                    <a:pt x="45" y="66"/>
                    <a:pt x="45" y="66"/>
                  </a:cubicBezTo>
                  <a:cubicBezTo>
                    <a:pt x="45" y="66"/>
                    <a:pt x="48" y="67"/>
                    <a:pt x="49" y="67"/>
                  </a:cubicBezTo>
                  <a:cubicBezTo>
                    <a:pt x="50" y="66"/>
                    <a:pt x="51" y="66"/>
                    <a:pt x="53" y="66"/>
                  </a:cubicBezTo>
                  <a:cubicBezTo>
                    <a:pt x="54" y="65"/>
                    <a:pt x="53" y="62"/>
                    <a:pt x="52" y="63"/>
                  </a:cubicBezTo>
                  <a:cubicBezTo>
                    <a:pt x="52" y="63"/>
                    <a:pt x="51" y="62"/>
                    <a:pt x="51" y="61"/>
                  </a:cubicBezTo>
                  <a:cubicBezTo>
                    <a:pt x="50" y="60"/>
                    <a:pt x="48" y="60"/>
                    <a:pt x="47" y="59"/>
                  </a:cubicBezTo>
                  <a:cubicBezTo>
                    <a:pt x="46" y="57"/>
                    <a:pt x="42" y="55"/>
                    <a:pt x="42" y="54"/>
                  </a:cubicBezTo>
                  <a:cubicBezTo>
                    <a:pt x="42" y="53"/>
                    <a:pt x="40" y="51"/>
                    <a:pt x="40" y="50"/>
                  </a:cubicBezTo>
                  <a:cubicBezTo>
                    <a:pt x="41" y="49"/>
                    <a:pt x="36" y="45"/>
                    <a:pt x="36" y="44"/>
                  </a:cubicBezTo>
                  <a:cubicBezTo>
                    <a:pt x="36" y="43"/>
                    <a:pt x="34" y="40"/>
                    <a:pt x="34" y="38"/>
                  </a:cubicBezTo>
                  <a:cubicBezTo>
                    <a:pt x="33" y="37"/>
                    <a:pt x="35" y="35"/>
                    <a:pt x="36" y="33"/>
                  </a:cubicBezTo>
                  <a:cubicBezTo>
                    <a:pt x="37" y="32"/>
                    <a:pt x="35" y="31"/>
                    <a:pt x="34" y="31"/>
                  </a:cubicBezTo>
                  <a:cubicBezTo>
                    <a:pt x="32" y="31"/>
                    <a:pt x="33" y="28"/>
                    <a:pt x="33" y="26"/>
                  </a:cubicBezTo>
                  <a:cubicBezTo>
                    <a:pt x="33" y="24"/>
                    <a:pt x="32" y="24"/>
                    <a:pt x="33" y="23"/>
                  </a:cubicBezTo>
                  <a:cubicBezTo>
                    <a:pt x="33" y="23"/>
                    <a:pt x="36" y="19"/>
                    <a:pt x="36" y="18"/>
                  </a:cubicBezTo>
                  <a:cubicBezTo>
                    <a:pt x="36" y="18"/>
                    <a:pt x="35" y="16"/>
                    <a:pt x="35" y="15"/>
                  </a:cubicBezTo>
                  <a:cubicBezTo>
                    <a:pt x="35" y="13"/>
                    <a:pt x="38" y="15"/>
                    <a:pt x="39" y="15"/>
                  </a:cubicBezTo>
                  <a:cubicBezTo>
                    <a:pt x="41" y="16"/>
                    <a:pt x="39" y="13"/>
                    <a:pt x="39" y="12"/>
                  </a:cubicBezTo>
                  <a:cubicBezTo>
                    <a:pt x="39" y="12"/>
                    <a:pt x="41" y="11"/>
                    <a:pt x="42" y="10"/>
                  </a:cubicBezTo>
                  <a:cubicBezTo>
                    <a:pt x="42" y="10"/>
                    <a:pt x="42" y="6"/>
                    <a:pt x="42" y="5"/>
                  </a:cubicBezTo>
                  <a:cubicBezTo>
                    <a:pt x="41" y="5"/>
                    <a:pt x="39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0" y="2"/>
                    <a:pt x="28" y="0"/>
                    <a:pt x="27" y="0"/>
                  </a:cubicBezTo>
                  <a:cubicBezTo>
                    <a:pt x="25" y="0"/>
                    <a:pt x="27" y="2"/>
                    <a:pt x="27" y="3"/>
                  </a:cubicBezTo>
                  <a:cubicBezTo>
                    <a:pt x="27" y="4"/>
                    <a:pt x="22" y="2"/>
                    <a:pt x="20" y="3"/>
                  </a:cubicBezTo>
                  <a:cubicBezTo>
                    <a:pt x="18" y="3"/>
                    <a:pt x="19" y="9"/>
                    <a:pt x="18" y="10"/>
                  </a:cubicBezTo>
                  <a:cubicBezTo>
                    <a:pt x="17" y="12"/>
                    <a:pt x="14" y="10"/>
                    <a:pt x="13" y="11"/>
                  </a:cubicBezTo>
                  <a:cubicBezTo>
                    <a:pt x="11" y="11"/>
                    <a:pt x="12" y="13"/>
                    <a:pt x="12" y="14"/>
                  </a:cubicBezTo>
                  <a:cubicBezTo>
                    <a:pt x="12" y="15"/>
                    <a:pt x="11" y="15"/>
                    <a:pt x="8" y="15"/>
                  </a:cubicBezTo>
                  <a:cubicBezTo>
                    <a:pt x="6" y="15"/>
                    <a:pt x="6" y="16"/>
                    <a:pt x="8" y="18"/>
                  </a:cubicBezTo>
                  <a:cubicBezTo>
                    <a:pt x="10" y="20"/>
                    <a:pt x="11" y="19"/>
                    <a:pt x="13" y="19"/>
                  </a:cubicBezTo>
                  <a:cubicBezTo>
                    <a:pt x="14" y="19"/>
                    <a:pt x="12" y="21"/>
                    <a:pt x="11" y="22"/>
                  </a:cubicBezTo>
                  <a:cubicBezTo>
                    <a:pt x="10" y="23"/>
                    <a:pt x="8" y="28"/>
                    <a:pt x="8" y="30"/>
                  </a:cubicBezTo>
                  <a:cubicBezTo>
                    <a:pt x="9" y="32"/>
                    <a:pt x="10" y="32"/>
                    <a:pt x="10" y="33"/>
                  </a:cubicBezTo>
                  <a:cubicBezTo>
                    <a:pt x="10" y="34"/>
                    <a:pt x="9" y="33"/>
                    <a:pt x="6" y="32"/>
                  </a:cubicBezTo>
                  <a:cubicBezTo>
                    <a:pt x="4" y="31"/>
                    <a:pt x="6" y="32"/>
                    <a:pt x="4" y="33"/>
                  </a:cubicBezTo>
                  <a:cubicBezTo>
                    <a:pt x="3" y="34"/>
                    <a:pt x="4" y="34"/>
                    <a:pt x="2" y="34"/>
                  </a:cubicBezTo>
                  <a:cubicBezTo>
                    <a:pt x="1" y="34"/>
                    <a:pt x="0" y="40"/>
                    <a:pt x="0" y="42"/>
                  </a:cubicBezTo>
                  <a:cubicBezTo>
                    <a:pt x="0" y="44"/>
                    <a:pt x="3" y="46"/>
                    <a:pt x="4" y="47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7" name="Freeform 117"/>
            <p:cNvSpPr>
              <a:spLocks noChangeArrowheads="1"/>
            </p:cNvSpPr>
            <p:nvPr/>
          </p:nvSpPr>
          <p:spPr bwMode="auto">
            <a:xfrm>
              <a:off x="4971449" y="1726337"/>
              <a:ext cx="10888" cy="11308"/>
            </a:xfrm>
            <a:custGeom>
              <a:avLst/>
              <a:gdLst>
                <a:gd name="T0" fmla="*/ 3235650 w 8"/>
                <a:gd name="T1" fmla="*/ 0 h 8"/>
                <a:gd name="T2" fmla="*/ 3235650 w 8"/>
                <a:gd name="T3" fmla="*/ 5993240 h 8"/>
                <a:gd name="T4" fmla="*/ 11323503 w 8"/>
                <a:gd name="T5" fmla="*/ 15983856 h 8"/>
                <a:gd name="T6" fmla="*/ 9705676 w 8"/>
                <a:gd name="T7" fmla="*/ 3995964 h 8"/>
                <a:gd name="T8" fmla="*/ 323565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2" y="0"/>
                  </a:moveTo>
                  <a:cubicBezTo>
                    <a:pt x="0" y="0"/>
                    <a:pt x="0" y="2"/>
                    <a:pt x="2" y="3"/>
                  </a:cubicBezTo>
                  <a:cubicBezTo>
                    <a:pt x="4" y="4"/>
                    <a:pt x="4" y="8"/>
                    <a:pt x="7" y="8"/>
                  </a:cubicBezTo>
                  <a:cubicBezTo>
                    <a:pt x="8" y="7"/>
                    <a:pt x="6" y="3"/>
                    <a:pt x="6" y="2"/>
                  </a:cubicBezTo>
                  <a:cubicBezTo>
                    <a:pt x="6" y="1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8" name="Freeform 118"/>
            <p:cNvSpPr>
              <a:spLocks noChangeArrowheads="1"/>
            </p:cNvSpPr>
            <p:nvPr/>
          </p:nvSpPr>
          <p:spPr bwMode="auto">
            <a:xfrm>
              <a:off x="4976288" y="1522796"/>
              <a:ext cx="194782" cy="135694"/>
            </a:xfrm>
            <a:custGeom>
              <a:avLst/>
              <a:gdLst>
                <a:gd name="T0" fmla="*/ 17375265 w 131"/>
                <a:gd name="T1" fmla="*/ 174466472 h 98"/>
                <a:gd name="T2" fmla="*/ 40543210 w 131"/>
                <a:gd name="T3" fmla="*/ 180216850 h 98"/>
                <a:gd name="T4" fmla="*/ 63709771 w 131"/>
                <a:gd name="T5" fmla="*/ 187886371 h 98"/>
                <a:gd name="T6" fmla="*/ 69502451 w 131"/>
                <a:gd name="T7" fmla="*/ 172548757 h 98"/>
                <a:gd name="T8" fmla="*/ 77225097 w 131"/>
                <a:gd name="T9" fmla="*/ 168714710 h 98"/>
                <a:gd name="T10" fmla="*/ 81086420 w 131"/>
                <a:gd name="T11" fmla="*/ 161045232 h 98"/>
                <a:gd name="T12" fmla="*/ 83016387 w 131"/>
                <a:gd name="T13" fmla="*/ 151459423 h 98"/>
                <a:gd name="T14" fmla="*/ 86877710 w 131"/>
                <a:gd name="T15" fmla="*/ 145707661 h 98"/>
                <a:gd name="T16" fmla="*/ 92669022 w 131"/>
                <a:gd name="T17" fmla="*/ 134204137 h 98"/>
                <a:gd name="T18" fmla="*/ 94600379 w 131"/>
                <a:gd name="T19" fmla="*/ 128452374 h 98"/>
                <a:gd name="T20" fmla="*/ 104252992 w 131"/>
                <a:gd name="T21" fmla="*/ 124618328 h 98"/>
                <a:gd name="T22" fmla="*/ 108114315 w 131"/>
                <a:gd name="T23" fmla="*/ 115032519 h 98"/>
                <a:gd name="T24" fmla="*/ 125489575 w 131"/>
                <a:gd name="T25" fmla="*/ 113114803 h 98"/>
                <a:gd name="T26" fmla="*/ 135143578 w 131"/>
                <a:gd name="T27" fmla="*/ 101612664 h 98"/>
                <a:gd name="T28" fmla="*/ 144796191 w 131"/>
                <a:gd name="T29" fmla="*/ 99694948 h 98"/>
                <a:gd name="T30" fmla="*/ 166032774 w 131"/>
                <a:gd name="T31" fmla="*/ 86273686 h 98"/>
                <a:gd name="T32" fmla="*/ 193062080 w 131"/>
                <a:gd name="T33" fmla="*/ 70936115 h 98"/>
                <a:gd name="T34" fmla="*/ 223951277 w 131"/>
                <a:gd name="T35" fmla="*/ 72853831 h 98"/>
                <a:gd name="T36" fmla="*/ 243257893 w 131"/>
                <a:gd name="T37" fmla="*/ 59433975 h 98"/>
                <a:gd name="T38" fmla="*/ 247119216 w 131"/>
                <a:gd name="T39" fmla="*/ 49846782 h 98"/>
                <a:gd name="T40" fmla="*/ 250980540 w 131"/>
                <a:gd name="T41" fmla="*/ 36426915 h 98"/>
                <a:gd name="T42" fmla="*/ 250980540 w 131"/>
                <a:gd name="T43" fmla="*/ 21089339 h 98"/>
                <a:gd name="T44" fmla="*/ 243257893 w 131"/>
                <a:gd name="T45" fmla="*/ 7669481 h 98"/>
                <a:gd name="T46" fmla="*/ 227812600 w 131"/>
                <a:gd name="T47" fmla="*/ 3834048 h 98"/>
                <a:gd name="T48" fmla="*/ 214298663 w 131"/>
                <a:gd name="T49" fmla="*/ 5751765 h 98"/>
                <a:gd name="T50" fmla="*/ 208505984 w 131"/>
                <a:gd name="T51" fmla="*/ 23007060 h 98"/>
                <a:gd name="T52" fmla="*/ 187269401 w 131"/>
                <a:gd name="T53" fmla="*/ 42178678 h 98"/>
                <a:gd name="T54" fmla="*/ 156380161 w 131"/>
                <a:gd name="T55" fmla="*/ 49846782 h 98"/>
                <a:gd name="T56" fmla="*/ 146726158 w 131"/>
                <a:gd name="T57" fmla="*/ 46012735 h 98"/>
                <a:gd name="T58" fmla="*/ 131282255 w 131"/>
                <a:gd name="T59" fmla="*/ 42178678 h 98"/>
                <a:gd name="T60" fmla="*/ 117766929 w 131"/>
                <a:gd name="T61" fmla="*/ 46012735 h 98"/>
                <a:gd name="T62" fmla="*/ 113905605 w 131"/>
                <a:gd name="T63" fmla="*/ 55598544 h 98"/>
                <a:gd name="T64" fmla="*/ 90739034 w 131"/>
                <a:gd name="T65" fmla="*/ 70936115 h 98"/>
                <a:gd name="T66" fmla="*/ 86877710 w 131"/>
                <a:gd name="T67" fmla="*/ 72853831 h 98"/>
                <a:gd name="T68" fmla="*/ 67571094 w 131"/>
                <a:gd name="T69" fmla="*/ 84357355 h 98"/>
                <a:gd name="T70" fmla="*/ 63709771 w 131"/>
                <a:gd name="T71" fmla="*/ 92025470 h 98"/>
                <a:gd name="T72" fmla="*/ 50195834 w 131"/>
                <a:gd name="T73" fmla="*/ 107363041 h 98"/>
                <a:gd name="T74" fmla="*/ 38611854 w 131"/>
                <a:gd name="T75" fmla="*/ 111198472 h 98"/>
                <a:gd name="T76" fmla="*/ 38611854 w 131"/>
                <a:gd name="T77" fmla="*/ 120784281 h 98"/>
                <a:gd name="T78" fmla="*/ 36681887 w 131"/>
                <a:gd name="T79" fmla="*/ 128452374 h 98"/>
                <a:gd name="T80" fmla="*/ 32820564 w 131"/>
                <a:gd name="T81" fmla="*/ 136121852 h 98"/>
                <a:gd name="T82" fmla="*/ 38611854 w 131"/>
                <a:gd name="T83" fmla="*/ 153377139 h 98"/>
                <a:gd name="T84" fmla="*/ 21236589 w 131"/>
                <a:gd name="T85" fmla="*/ 153377139 h 98"/>
                <a:gd name="T86" fmla="*/ 5791293 w 131"/>
                <a:gd name="T87" fmla="*/ 166796995 h 9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1"/>
                <a:gd name="T133" fmla="*/ 0 h 98"/>
                <a:gd name="T134" fmla="*/ 131 w 131"/>
                <a:gd name="T135" fmla="*/ 98 h 9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1" h="98">
                  <a:moveTo>
                    <a:pt x="9" y="86"/>
                  </a:moveTo>
                  <a:cubicBezTo>
                    <a:pt x="11" y="85"/>
                    <a:pt x="8" y="90"/>
                    <a:pt x="9" y="91"/>
                  </a:cubicBezTo>
                  <a:cubicBezTo>
                    <a:pt x="9" y="92"/>
                    <a:pt x="14" y="92"/>
                    <a:pt x="16" y="92"/>
                  </a:cubicBezTo>
                  <a:cubicBezTo>
                    <a:pt x="18" y="92"/>
                    <a:pt x="20" y="94"/>
                    <a:pt x="21" y="94"/>
                  </a:cubicBezTo>
                  <a:cubicBezTo>
                    <a:pt x="23" y="95"/>
                    <a:pt x="26" y="95"/>
                    <a:pt x="26" y="96"/>
                  </a:cubicBezTo>
                  <a:cubicBezTo>
                    <a:pt x="27" y="97"/>
                    <a:pt x="31" y="98"/>
                    <a:pt x="33" y="98"/>
                  </a:cubicBezTo>
                  <a:cubicBezTo>
                    <a:pt x="34" y="98"/>
                    <a:pt x="36" y="96"/>
                    <a:pt x="36" y="95"/>
                  </a:cubicBezTo>
                  <a:cubicBezTo>
                    <a:pt x="36" y="94"/>
                    <a:pt x="38" y="91"/>
                    <a:pt x="36" y="90"/>
                  </a:cubicBezTo>
                  <a:cubicBezTo>
                    <a:pt x="35" y="89"/>
                    <a:pt x="33" y="88"/>
                    <a:pt x="34" y="87"/>
                  </a:cubicBezTo>
                  <a:cubicBezTo>
                    <a:pt x="35" y="87"/>
                    <a:pt x="39" y="89"/>
                    <a:pt x="40" y="88"/>
                  </a:cubicBezTo>
                  <a:cubicBezTo>
                    <a:pt x="42" y="86"/>
                    <a:pt x="39" y="85"/>
                    <a:pt x="39" y="84"/>
                  </a:cubicBezTo>
                  <a:cubicBezTo>
                    <a:pt x="39" y="83"/>
                    <a:pt x="42" y="86"/>
                    <a:pt x="42" y="84"/>
                  </a:cubicBezTo>
                  <a:cubicBezTo>
                    <a:pt x="42" y="83"/>
                    <a:pt x="41" y="82"/>
                    <a:pt x="39" y="81"/>
                  </a:cubicBezTo>
                  <a:cubicBezTo>
                    <a:pt x="38" y="80"/>
                    <a:pt x="42" y="80"/>
                    <a:pt x="43" y="79"/>
                  </a:cubicBezTo>
                  <a:cubicBezTo>
                    <a:pt x="45" y="79"/>
                    <a:pt x="43" y="78"/>
                    <a:pt x="43" y="77"/>
                  </a:cubicBezTo>
                  <a:cubicBezTo>
                    <a:pt x="42" y="76"/>
                    <a:pt x="44" y="76"/>
                    <a:pt x="45" y="76"/>
                  </a:cubicBezTo>
                  <a:cubicBezTo>
                    <a:pt x="46" y="76"/>
                    <a:pt x="49" y="76"/>
                    <a:pt x="48" y="74"/>
                  </a:cubicBezTo>
                  <a:cubicBezTo>
                    <a:pt x="48" y="72"/>
                    <a:pt x="47" y="70"/>
                    <a:pt x="48" y="70"/>
                  </a:cubicBezTo>
                  <a:cubicBezTo>
                    <a:pt x="50" y="70"/>
                    <a:pt x="53" y="70"/>
                    <a:pt x="52" y="69"/>
                  </a:cubicBezTo>
                  <a:cubicBezTo>
                    <a:pt x="52" y="68"/>
                    <a:pt x="49" y="68"/>
                    <a:pt x="49" y="67"/>
                  </a:cubicBezTo>
                  <a:cubicBezTo>
                    <a:pt x="49" y="66"/>
                    <a:pt x="50" y="66"/>
                    <a:pt x="51" y="66"/>
                  </a:cubicBezTo>
                  <a:cubicBezTo>
                    <a:pt x="52" y="65"/>
                    <a:pt x="53" y="65"/>
                    <a:pt x="54" y="65"/>
                  </a:cubicBezTo>
                  <a:cubicBezTo>
                    <a:pt x="55" y="64"/>
                    <a:pt x="57" y="65"/>
                    <a:pt x="57" y="64"/>
                  </a:cubicBezTo>
                  <a:cubicBezTo>
                    <a:pt x="58" y="63"/>
                    <a:pt x="57" y="61"/>
                    <a:pt x="56" y="60"/>
                  </a:cubicBezTo>
                  <a:cubicBezTo>
                    <a:pt x="56" y="59"/>
                    <a:pt x="61" y="61"/>
                    <a:pt x="63" y="62"/>
                  </a:cubicBezTo>
                  <a:cubicBezTo>
                    <a:pt x="65" y="62"/>
                    <a:pt x="64" y="60"/>
                    <a:pt x="65" y="59"/>
                  </a:cubicBezTo>
                  <a:cubicBezTo>
                    <a:pt x="65" y="59"/>
                    <a:pt x="67" y="60"/>
                    <a:pt x="68" y="59"/>
                  </a:cubicBezTo>
                  <a:cubicBezTo>
                    <a:pt x="69" y="59"/>
                    <a:pt x="69" y="54"/>
                    <a:pt x="70" y="53"/>
                  </a:cubicBezTo>
                  <a:cubicBezTo>
                    <a:pt x="71" y="52"/>
                    <a:pt x="71" y="53"/>
                    <a:pt x="72" y="54"/>
                  </a:cubicBezTo>
                  <a:cubicBezTo>
                    <a:pt x="73" y="55"/>
                    <a:pt x="74" y="53"/>
                    <a:pt x="75" y="52"/>
                  </a:cubicBezTo>
                  <a:cubicBezTo>
                    <a:pt x="77" y="51"/>
                    <a:pt x="77" y="51"/>
                    <a:pt x="78" y="51"/>
                  </a:cubicBezTo>
                  <a:cubicBezTo>
                    <a:pt x="79" y="50"/>
                    <a:pt x="84" y="46"/>
                    <a:pt x="86" y="45"/>
                  </a:cubicBezTo>
                  <a:cubicBezTo>
                    <a:pt x="88" y="44"/>
                    <a:pt x="91" y="42"/>
                    <a:pt x="92" y="40"/>
                  </a:cubicBezTo>
                  <a:cubicBezTo>
                    <a:pt x="94" y="38"/>
                    <a:pt x="98" y="37"/>
                    <a:pt x="100" y="37"/>
                  </a:cubicBezTo>
                  <a:cubicBezTo>
                    <a:pt x="101" y="37"/>
                    <a:pt x="105" y="38"/>
                    <a:pt x="108" y="39"/>
                  </a:cubicBezTo>
                  <a:cubicBezTo>
                    <a:pt x="111" y="40"/>
                    <a:pt x="113" y="39"/>
                    <a:pt x="116" y="38"/>
                  </a:cubicBezTo>
                  <a:cubicBezTo>
                    <a:pt x="118" y="37"/>
                    <a:pt x="118" y="36"/>
                    <a:pt x="120" y="35"/>
                  </a:cubicBezTo>
                  <a:cubicBezTo>
                    <a:pt x="122" y="34"/>
                    <a:pt x="125" y="32"/>
                    <a:pt x="126" y="31"/>
                  </a:cubicBezTo>
                  <a:cubicBezTo>
                    <a:pt x="128" y="30"/>
                    <a:pt x="131" y="28"/>
                    <a:pt x="130" y="29"/>
                  </a:cubicBezTo>
                  <a:cubicBezTo>
                    <a:pt x="129" y="29"/>
                    <a:pt x="128" y="27"/>
                    <a:pt x="128" y="26"/>
                  </a:cubicBezTo>
                  <a:cubicBezTo>
                    <a:pt x="128" y="25"/>
                    <a:pt x="128" y="22"/>
                    <a:pt x="130" y="21"/>
                  </a:cubicBezTo>
                  <a:cubicBezTo>
                    <a:pt x="131" y="21"/>
                    <a:pt x="131" y="20"/>
                    <a:pt x="130" y="19"/>
                  </a:cubicBezTo>
                  <a:cubicBezTo>
                    <a:pt x="129" y="19"/>
                    <a:pt x="129" y="15"/>
                    <a:pt x="128" y="14"/>
                  </a:cubicBezTo>
                  <a:cubicBezTo>
                    <a:pt x="128" y="12"/>
                    <a:pt x="130" y="12"/>
                    <a:pt x="130" y="11"/>
                  </a:cubicBezTo>
                  <a:cubicBezTo>
                    <a:pt x="131" y="11"/>
                    <a:pt x="129" y="8"/>
                    <a:pt x="127" y="7"/>
                  </a:cubicBezTo>
                  <a:cubicBezTo>
                    <a:pt x="126" y="7"/>
                    <a:pt x="126" y="5"/>
                    <a:pt x="126" y="4"/>
                  </a:cubicBezTo>
                  <a:cubicBezTo>
                    <a:pt x="127" y="3"/>
                    <a:pt x="124" y="2"/>
                    <a:pt x="121" y="1"/>
                  </a:cubicBezTo>
                  <a:cubicBezTo>
                    <a:pt x="119" y="0"/>
                    <a:pt x="119" y="2"/>
                    <a:pt x="118" y="2"/>
                  </a:cubicBezTo>
                  <a:cubicBezTo>
                    <a:pt x="117" y="3"/>
                    <a:pt x="116" y="2"/>
                    <a:pt x="116" y="2"/>
                  </a:cubicBezTo>
                  <a:cubicBezTo>
                    <a:pt x="116" y="1"/>
                    <a:pt x="111" y="2"/>
                    <a:pt x="111" y="3"/>
                  </a:cubicBezTo>
                  <a:cubicBezTo>
                    <a:pt x="110" y="3"/>
                    <a:pt x="111" y="5"/>
                    <a:pt x="111" y="7"/>
                  </a:cubicBezTo>
                  <a:cubicBezTo>
                    <a:pt x="111" y="8"/>
                    <a:pt x="108" y="10"/>
                    <a:pt x="108" y="12"/>
                  </a:cubicBezTo>
                  <a:cubicBezTo>
                    <a:pt x="107" y="14"/>
                    <a:pt x="104" y="18"/>
                    <a:pt x="102" y="18"/>
                  </a:cubicBezTo>
                  <a:cubicBezTo>
                    <a:pt x="99" y="18"/>
                    <a:pt x="99" y="20"/>
                    <a:pt x="97" y="22"/>
                  </a:cubicBezTo>
                  <a:cubicBezTo>
                    <a:pt x="95" y="24"/>
                    <a:pt x="90" y="25"/>
                    <a:pt x="86" y="24"/>
                  </a:cubicBezTo>
                  <a:cubicBezTo>
                    <a:pt x="83" y="24"/>
                    <a:pt x="84" y="25"/>
                    <a:pt x="81" y="26"/>
                  </a:cubicBezTo>
                  <a:cubicBezTo>
                    <a:pt x="79" y="27"/>
                    <a:pt x="79" y="24"/>
                    <a:pt x="78" y="22"/>
                  </a:cubicBezTo>
                  <a:cubicBezTo>
                    <a:pt x="77" y="21"/>
                    <a:pt x="77" y="23"/>
                    <a:pt x="76" y="24"/>
                  </a:cubicBezTo>
                  <a:cubicBezTo>
                    <a:pt x="75" y="25"/>
                    <a:pt x="74" y="25"/>
                    <a:pt x="73" y="25"/>
                  </a:cubicBezTo>
                  <a:cubicBezTo>
                    <a:pt x="72" y="25"/>
                    <a:pt x="69" y="23"/>
                    <a:pt x="68" y="22"/>
                  </a:cubicBezTo>
                  <a:cubicBezTo>
                    <a:pt x="67" y="21"/>
                    <a:pt x="65" y="22"/>
                    <a:pt x="64" y="23"/>
                  </a:cubicBezTo>
                  <a:cubicBezTo>
                    <a:pt x="63" y="24"/>
                    <a:pt x="63" y="24"/>
                    <a:pt x="61" y="24"/>
                  </a:cubicBezTo>
                  <a:cubicBezTo>
                    <a:pt x="58" y="24"/>
                    <a:pt x="60" y="25"/>
                    <a:pt x="61" y="25"/>
                  </a:cubicBezTo>
                  <a:cubicBezTo>
                    <a:pt x="62" y="26"/>
                    <a:pt x="60" y="27"/>
                    <a:pt x="59" y="29"/>
                  </a:cubicBezTo>
                  <a:cubicBezTo>
                    <a:pt x="58" y="30"/>
                    <a:pt x="52" y="35"/>
                    <a:pt x="50" y="35"/>
                  </a:cubicBezTo>
                  <a:cubicBezTo>
                    <a:pt x="48" y="36"/>
                    <a:pt x="49" y="37"/>
                    <a:pt x="47" y="37"/>
                  </a:cubicBezTo>
                  <a:cubicBezTo>
                    <a:pt x="46" y="37"/>
                    <a:pt x="47" y="35"/>
                    <a:pt x="45" y="35"/>
                  </a:cubicBezTo>
                  <a:cubicBezTo>
                    <a:pt x="44" y="35"/>
                    <a:pt x="44" y="37"/>
                    <a:pt x="45" y="38"/>
                  </a:cubicBezTo>
                  <a:cubicBezTo>
                    <a:pt x="45" y="39"/>
                    <a:pt x="44" y="40"/>
                    <a:pt x="42" y="41"/>
                  </a:cubicBezTo>
                  <a:cubicBezTo>
                    <a:pt x="40" y="42"/>
                    <a:pt x="38" y="43"/>
                    <a:pt x="35" y="44"/>
                  </a:cubicBezTo>
                  <a:cubicBezTo>
                    <a:pt x="33" y="45"/>
                    <a:pt x="36" y="46"/>
                    <a:pt x="36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2" y="48"/>
                    <a:pt x="29" y="50"/>
                    <a:pt x="30" y="50"/>
                  </a:cubicBezTo>
                  <a:cubicBezTo>
                    <a:pt x="32" y="50"/>
                    <a:pt x="27" y="55"/>
                    <a:pt x="26" y="56"/>
                  </a:cubicBezTo>
                  <a:cubicBezTo>
                    <a:pt x="25" y="58"/>
                    <a:pt x="25" y="57"/>
                    <a:pt x="23" y="56"/>
                  </a:cubicBezTo>
                  <a:cubicBezTo>
                    <a:pt x="22" y="56"/>
                    <a:pt x="20" y="58"/>
                    <a:pt x="20" y="58"/>
                  </a:cubicBezTo>
                  <a:cubicBezTo>
                    <a:pt x="20" y="59"/>
                    <a:pt x="20" y="59"/>
                    <a:pt x="22" y="59"/>
                  </a:cubicBezTo>
                  <a:cubicBezTo>
                    <a:pt x="23" y="59"/>
                    <a:pt x="22" y="62"/>
                    <a:pt x="20" y="63"/>
                  </a:cubicBezTo>
                  <a:cubicBezTo>
                    <a:pt x="19" y="64"/>
                    <a:pt x="24" y="65"/>
                    <a:pt x="24" y="66"/>
                  </a:cubicBezTo>
                  <a:cubicBezTo>
                    <a:pt x="23" y="67"/>
                    <a:pt x="20" y="66"/>
                    <a:pt x="19" y="67"/>
                  </a:cubicBezTo>
                  <a:cubicBezTo>
                    <a:pt x="17" y="67"/>
                    <a:pt x="20" y="69"/>
                    <a:pt x="22" y="71"/>
                  </a:cubicBezTo>
                  <a:cubicBezTo>
                    <a:pt x="23" y="72"/>
                    <a:pt x="19" y="71"/>
                    <a:pt x="17" y="71"/>
                  </a:cubicBezTo>
                  <a:cubicBezTo>
                    <a:pt x="15" y="72"/>
                    <a:pt x="19" y="74"/>
                    <a:pt x="18" y="76"/>
                  </a:cubicBezTo>
                  <a:cubicBezTo>
                    <a:pt x="17" y="77"/>
                    <a:pt x="19" y="78"/>
                    <a:pt x="20" y="80"/>
                  </a:cubicBezTo>
                  <a:cubicBezTo>
                    <a:pt x="20" y="82"/>
                    <a:pt x="17" y="78"/>
                    <a:pt x="14" y="78"/>
                  </a:cubicBezTo>
                  <a:cubicBezTo>
                    <a:pt x="12" y="78"/>
                    <a:pt x="11" y="78"/>
                    <a:pt x="11" y="80"/>
                  </a:cubicBezTo>
                  <a:cubicBezTo>
                    <a:pt x="10" y="81"/>
                    <a:pt x="11" y="83"/>
                    <a:pt x="8" y="83"/>
                  </a:cubicBezTo>
                  <a:cubicBezTo>
                    <a:pt x="6" y="83"/>
                    <a:pt x="5" y="84"/>
                    <a:pt x="3" y="87"/>
                  </a:cubicBezTo>
                  <a:cubicBezTo>
                    <a:pt x="0" y="91"/>
                    <a:pt x="7" y="86"/>
                    <a:pt x="9" y="8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89" name="Freeform 119"/>
            <p:cNvSpPr>
              <a:spLocks noChangeArrowheads="1"/>
            </p:cNvSpPr>
            <p:nvPr/>
          </p:nvSpPr>
          <p:spPr bwMode="auto">
            <a:xfrm>
              <a:off x="4568577" y="1737645"/>
              <a:ext cx="19357" cy="13569"/>
            </a:xfrm>
            <a:custGeom>
              <a:avLst/>
              <a:gdLst>
                <a:gd name="T0" fmla="*/ 3872438 w 13"/>
                <a:gd name="T1" fmla="*/ 18411774 h 10"/>
                <a:gd name="T2" fmla="*/ 25170151 w 13"/>
                <a:gd name="T3" fmla="*/ 7365253 h 10"/>
                <a:gd name="T4" fmla="*/ 21297709 w 13"/>
                <a:gd name="T5" fmla="*/ 0 h 10"/>
                <a:gd name="T6" fmla="*/ 3872438 w 13"/>
                <a:gd name="T7" fmla="*/ 11046521 h 10"/>
                <a:gd name="T8" fmla="*/ 3872438 w 13"/>
                <a:gd name="T9" fmla="*/ 1841177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0"/>
                <a:gd name="T17" fmla="*/ 13 w 1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0">
                  <a:moveTo>
                    <a:pt x="2" y="10"/>
                  </a:moveTo>
                  <a:cubicBezTo>
                    <a:pt x="5" y="10"/>
                    <a:pt x="13" y="6"/>
                    <a:pt x="13" y="4"/>
                  </a:cubicBezTo>
                  <a:cubicBezTo>
                    <a:pt x="13" y="2"/>
                    <a:pt x="13" y="0"/>
                    <a:pt x="11" y="0"/>
                  </a:cubicBezTo>
                  <a:cubicBezTo>
                    <a:pt x="9" y="1"/>
                    <a:pt x="2" y="4"/>
                    <a:pt x="2" y="6"/>
                  </a:cubicBezTo>
                  <a:cubicBezTo>
                    <a:pt x="1" y="7"/>
                    <a:pt x="0" y="10"/>
                    <a:pt x="2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0" name="Freeform 120"/>
            <p:cNvSpPr>
              <a:spLocks noChangeArrowheads="1"/>
            </p:cNvSpPr>
            <p:nvPr/>
          </p:nvSpPr>
          <p:spPr bwMode="auto">
            <a:xfrm>
              <a:off x="4498407" y="1780615"/>
              <a:ext cx="18147" cy="19223"/>
            </a:xfrm>
            <a:custGeom>
              <a:avLst/>
              <a:gdLst>
                <a:gd name="T0" fmla="*/ 3993609 w 12"/>
                <a:gd name="T1" fmla="*/ 22624102 h 14"/>
                <a:gd name="T2" fmla="*/ 21967674 w 12"/>
                <a:gd name="T3" fmla="*/ 7540909 h 14"/>
                <a:gd name="T4" fmla="*/ 15975850 w 12"/>
                <a:gd name="T5" fmla="*/ 1885227 h 14"/>
                <a:gd name="T6" fmla="*/ 9985435 w 12"/>
                <a:gd name="T7" fmla="*/ 13197964 h 14"/>
                <a:gd name="T8" fmla="*/ 3993609 w 12"/>
                <a:gd name="T9" fmla="*/ 2262410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4"/>
                <a:gd name="T17" fmla="*/ 12 w 12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4">
                  <a:moveTo>
                    <a:pt x="2" y="12"/>
                  </a:moveTo>
                  <a:cubicBezTo>
                    <a:pt x="5" y="9"/>
                    <a:pt x="12" y="6"/>
                    <a:pt x="11" y="4"/>
                  </a:cubicBezTo>
                  <a:cubicBezTo>
                    <a:pt x="10" y="3"/>
                    <a:pt x="10" y="0"/>
                    <a:pt x="8" y="1"/>
                  </a:cubicBezTo>
                  <a:cubicBezTo>
                    <a:pt x="6" y="2"/>
                    <a:pt x="7" y="6"/>
                    <a:pt x="5" y="7"/>
                  </a:cubicBezTo>
                  <a:cubicBezTo>
                    <a:pt x="4" y="9"/>
                    <a:pt x="0" y="14"/>
                    <a:pt x="2" y="1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1" name="Freeform 121"/>
            <p:cNvSpPr>
              <a:spLocks noChangeArrowheads="1"/>
            </p:cNvSpPr>
            <p:nvPr/>
          </p:nvSpPr>
          <p:spPr bwMode="auto">
            <a:xfrm>
              <a:off x="4717385" y="2465871"/>
              <a:ext cx="32665" cy="16962"/>
            </a:xfrm>
            <a:custGeom>
              <a:avLst/>
              <a:gdLst>
                <a:gd name="T0" fmla="*/ 32728349 w 22"/>
                <a:gd name="T1" fmla="*/ 17982547 h 12"/>
                <a:gd name="T2" fmla="*/ 38503122 w 22"/>
                <a:gd name="T3" fmla="*/ 1998689 h 12"/>
                <a:gd name="T4" fmla="*/ 11550939 w 22"/>
                <a:gd name="T5" fmla="*/ 9990618 h 12"/>
                <a:gd name="T6" fmla="*/ 0 w 22"/>
                <a:gd name="T7" fmla="*/ 17982547 h 12"/>
                <a:gd name="T8" fmla="*/ 32728349 w 22"/>
                <a:gd name="T9" fmla="*/ 17982547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2"/>
                <a:gd name="T17" fmla="*/ 22 w 22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2">
                  <a:moveTo>
                    <a:pt x="17" y="9"/>
                  </a:moveTo>
                  <a:cubicBezTo>
                    <a:pt x="18" y="9"/>
                    <a:pt x="19" y="2"/>
                    <a:pt x="20" y="1"/>
                  </a:cubicBezTo>
                  <a:cubicBezTo>
                    <a:pt x="22" y="0"/>
                    <a:pt x="12" y="4"/>
                    <a:pt x="6" y="5"/>
                  </a:cubicBezTo>
                  <a:cubicBezTo>
                    <a:pt x="1" y="6"/>
                    <a:pt x="1" y="7"/>
                    <a:pt x="0" y="9"/>
                  </a:cubicBezTo>
                  <a:cubicBezTo>
                    <a:pt x="0" y="12"/>
                    <a:pt x="14" y="10"/>
                    <a:pt x="17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2" name="Freeform 122"/>
            <p:cNvSpPr>
              <a:spLocks noChangeArrowheads="1"/>
            </p:cNvSpPr>
            <p:nvPr/>
          </p:nvSpPr>
          <p:spPr bwMode="auto">
            <a:xfrm>
              <a:off x="2409037" y="2205790"/>
              <a:ext cx="64120" cy="42970"/>
            </a:xfrm>
            <a:custGeom>
              <a:avLst/>
              <a:gdLst>
                <a:gd name="T0" fmla="*/ 67960685 w 43"/>
                <a:gd name="T1" fmla="*/ 38427657 h 31"/>
                <a:gd name="T2" fmla="*/ 56309927 w 43"/>
                <a:gd name="T3" fmla="*/ 26899224 h 31"/>
                <a:gd name="T4" fmla="*/ 38834476 w 43"/>
                <a:gd name="T5" fmla="*/ 11528438 h 31"/>
                <a:gd name="T6" fmla="*/ 9708271 w 43"/>
                <a:gd name="T7" fmla="*/ 0 h 31"/>
                <a:gd name="T8" fmla="*/ 3883587 w 43"/>
                <a:gd name="T9" fmla="*/ 9607261 h 31"/>
                <a:gd name="T10" fmla="*/ 33009794 w 43"/>
                <a:gd name="T11" fmla="*/ 34583922 h 31"/>
                <a:gd name="T12" fmla="*/ 42718062 w 43"/>
                <a:gd name="T13" fmla="*/ 42270005 h 31"/>
                <a:gd name="T14" fmla="*/ 52427735 w 43"/>
                <a:gd name="T15" fmla="*/ 49954714 h 31"/>
                <a:gd name="T16" fmla="*/ 73786760 w 43"/>
                <a:gd name="T17" fmla="*/ 57640797 h 31"/>
                <a:gd name="T18" fmla="*/ 67960685 w 43"/>
                <a:gd name="T19" fmla="*/ 38427657 h 3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31"/>
                <a:gd name="T32" fmla="*/ 43 w 43"/>
                <a:gd name="T33" fmla="*/ 31 h 3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31">
                  <a:moveTo>
                    <a:pt x="35" y="20"/>
                  </a:moveTo>
                  <a:cubicBezTo>
                    <a:pt x="33" y="17"/>
                    <a:pt x="29" y="16"/>
                    <a:pt x="29" y="14"/>
                  </a:cubicBezTo>
                  <a:cubicBezTo>
                    <a:pt x="29" y="12"/>
                    <a:pt x="23" y="7"/>
                    <a:pt x="20" y="6"/>
                  </a:cubicBezTo>
                  <a:cubicBezTo>
                    <a:pt x="17" y="5"/>
                    <a:pt x="8" y="1"/>
                    <a:pt x="5" y="0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5" y="7"/>
                    <a:pt x="14" y="15"/>
                    <a:pt x="17" y="18"/>
                  </a:cubicBezTo>
                  <a:cubicBezTo>
                    <a:pt x="21" y="22"/>
                    <a:pt x="21" y="22"/>
                    <a:pt x="22" y="22"/>
                  </a:cubicBezTo>
                  <a:cubicBezTo>
                    <a:pt x="23" y="22"/>
                    <a:pt x="26" y="23"/>
                    <a:pt x="27" y="26"/>
                  </a:cubicBezTo>
                  <a:cubicBezTo>
                    <a:pt x="27" y="29"/>
                    <a:pt x="35" y="31"/>
                    <a:pt x="38" y="30"/>
                  </a:cubicBezTo>
                  <a:cubicBezTo>
                    <a:pt x="43" y="30"/>
                    <a:pt x="38" y="24"/>
                    <a:pt x="35" y="2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3" name="Freeform 123"/>
            <p:cNvSpPr>
              <a:spLocks noChangeArrowheads="1"/>
            </p:cNvSpPr>
            <p:nvPr/>
          </p:nvSpPr>
          <p:spPr bwMode="auto">
            <a:xfrm>
              <a:off x="2380001" y="2099496"/>
              <a:ext cx="31455" cy="27139"/>
            </a:xfrm>
            <a:custGeom>
              <a:avLst/>
              <a:gdLst>
                <a:gd name="T0" fmla="*/ 29388401 w 21"/>
                <a:gd name="T1" fmla="*/ 20253833 h 20"/>
                <a:gd name="T2" fmla="*/ 19591799 w 21"/>
                <a:gd name="T3" fmla="*/ 14731049 h 20"/>
                <a:gd name="T4" fmla="*/ 9796599 w 21"/>
                <a:gd name="T5" fmla="*/ 0 h 20"/>
                <a:gd name="T6" fmla="*/ 3917800 w 21"/>
                <a:gd name="T7" fmla="*/ 18413810 h 20"/>
                <a:gd name="T8" fmla="*/ 1959600 w 21"/>
                <a:gd name="T9" fmla="*/ 29460741 h 20"/>
                <a:gd name="T10" fmla="*/ 19591799 w 21"/>
                <a:gd name="T11" fmla="*/ 34984882 h 20"/>
                <a:gd name="T12" fmla="*/ 39183598 w 21"/>
                <a:gd name="T13" fmla="*/ 23936599 h 20"/>
                <a:gd name="T14" fmla="*/ 29388401 w 21"/>
                <a:gd name="T15" fmla="*/ 20253833 h 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1"/>
                <a:gd name="T25" fmla="*/ 0 h 20"/>
                <a:gd name="T26" fmla="*/ 21 w 21"/>
                <a:gd name="T27" fmla="*/ 20 h 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" h="20">
                  <a:moveTo>
                    <a:pt x="15" y="11"/>
                  </a:moveTo>
                  <a:cubicBezTo>
                    <a:pt x="13" y="11"/>
                    <a:pt x="12" y="11"/>
                    <a:pt x="10" y="8"/>
                  </a:cubicBezTo>
                  <a:cubicBezTo>
                    <a:pt x="7" y="5"/>
                    <a:pt x="7" y="1"/>
                    <a:pt x="5" y="0"/>
                  </a:cubicBezTo>
                  <a:cubicBezTo>
                    <a:pt x="2" y="0"/>
                    <a:pt x="1" y="5"/>
                    <a:pt x="2" y="10"/>
                  </a:cubicBezTo>
                  <a:cubicBezTo>
                    <a:pt x="3" y="15"/>
                    <a:pt x="2" y="14"/>
                    <a:pt x="1" y="16"/>
                  </a:cubicBezTo>
                  <a:cubicBezTo>
                    <a:pt x="0" y="18"/>
                    <a:pt x="6" y="19"/>
                    <a:pt x="10" y="19"/>
                  </a:cubicBezTo>
                  <a:cubicBezTo>
                    <a:pt x="12" y="20"/>
                    <a:pt x="19" y="16"/>
                    <a:pt x="20" y="13"/>
                  </a:cubicBezTo>
                  <a:cubicBezTo>
                    <a:pt x="21" y="11"/>
                    <a:pt x="18" y="10"/>
                    <a:pt x="15" y="1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4" name="Freeform 124"/>
            <p:cNvSpPr>
              <a:spLocks noChangeArrowheads="1"/>
            </p:cNvSpPr>
            <p:nvPr/>
          </p:nvSpPr>
          <p:spPr bwMode="auto">
            <a:xfrm>
              <a:off x="2373952" y="2136812"/>
              <a:ext cx="20567" cy="35054"/>
            </a:xfrm>
            <a:custGeom>
              <a:avLst/>
              <a:gdLst>
                <a:gd name="T0" fmla="*/ 22613904 w 14"/>
                <a:gd name="T1" fmla="*/ 7271009 h 26"/>
                <a:gd name="T2" fmla="*/ 13192472 w 14"/>
                <a:gd name="T3" fmla="*/ 5453593 h 26"/>
                <a:gd name="T4" fmla="*/ 7537967 w 14"/>
                <a:gd name="T5" fmla="*/ 1817415 h 26"/>
                <a:gd name="T6" fmla="*/ 1884835 w 14"/>
                <a:gd name="T7" fmla="*/ 23630444 h 26"/>
                <a:gd name="T8" fmla="*/ 5653133 w 14"/>
                <a:gd name="T9" fmla="*/ 45443474 h 26"/>
                <a:gd name="T10" fmla="*/ 15075934 w 14"/>
                <a:gd name="T11" fmla="*/ 25447859 h 26"/>
                <a:gd name="T12" fmla="*/ 22613904 w 14"/>
                <a:gd name="T13" fmla="*/ 727100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6"/>
                <a:gd name="T23" fmla="*/ 14 w 14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6">
                  <a:moveTo>
                    <a:pt x="12" y="4"/>
                  </a:moveTo>
                  <a:cubicBezTo>
                    <a:pt x="11" y="3"/>
                    <a:pt x="8" y="4"/>
                    <a:pt x="7" y="3"/>
                  </a:cubicBezTo>
                  <a:cubicBezTo>
                    <a:pt x="6" y="2"/>
                    <a:pt x="5" y="0"/>
                    <a:pt x="4" y="1"/>
                  </a:cubicBezTo>
                  <a:cubicBezTo>
                    <a:pt x="3" y="2"/>
                    <a:pt x="1" y="9"/>
                    <a:pt x="1" y="13"/>
                  </a:cubicBezTo>
                  <a:cubicBezTo>
                    <a:pt x="1" y="17"/>
                    <a:pt x="0" y="26"/>
                    <a:pt x="3" y="25"/>
                  </a:cubicBezTo>
                  <a:cubicBezTo>
                    <a:pt x="6" y="23"/>
                    <a:pt x="8" y="16"/>
                    <a:pt x="8" y="14"/>
                  </a:cubicBezTo>
                  <a:cubicBezTo>
                    <a:pt x="8" y="12"/>
                    <a:pt x="14" y="4"/>
                    <a:pt x="12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5" name="Freeform 125"/>
            <p:cNvSpPr>
              <a:spLocks noChangeArrowheads="1"/>
            </p:cNvSpPr>
            <p:nvPr/>
          </p:nvSpPr>
          <p:spPr bwMode="auto">
            <a:xfrm>
              <a:off x="2357014" y="2061050"/>
              <a:ext cx="18147" cy="40708"/>
            </a:xfrm>
            <a:custGeom>
              <a:avLst/>
              <a:gdLst>
                <a:gd name="T0" fmla="*/ 17974067 w 12"/>
                <a:gd name="T1" fmla="*/ 17734652 h 29"/>
                <a:gd name="T2" fmla="*/ 11982242 w 12"/>
                <a:gd name="T3" fmla="*/ 7881912 h 29"/>
                <a:gd name="T4" fmla="*/ 3993609 w 12"/>
                <a:gd name="T5" fmla="*/ 1970829 h 29"/>
                <a:gd name="T6" fmla="*/ 9985435 w 12"/>
                <a:gd name="T7" fmla="*/ 19704076 h 29"/>
                <a:gd name="T8" fmla="*/ 13979046 w 12"/>
                <a:gd name="T9" fmla="*/ 51231728 h 29"/>
                <a:gd name="T10" fmla="*/ 23964484 w 12"/>
                <a:gd name="T11" fmla="*/ 29556819 h 29"/>
                <a:gd name="T12" fmla="*/ 17974067 w 12"/>
                <a:gd name="T13" fmla="*/ 17734652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"/>
                <a:gd name="T22" fmla="*/ 0 h 29"/>
                <a:gd name="T23" fmla="*/ 12 w 12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" h="29">
                  <a:moveTo>
                    <a:pt x="9" y="9"/>
                  </a:moveTo>
                  <a:cubicBezTo>
                    <a:pt x="9" y="8"/>
                    <a:pt x="9" y="6"/>
                    <a:pt x="6" y="4"/>
                  </a:cubicBezTo>
                  <a:cubicBezTo>
                    <a:pt x="4" y="1"/>
                    <a:pt x="4" y="0"/>
                    <a:pt x="2" y="1"/>
                  </a:cubicBezTo>
                  <a:cubicBezTo>
                    <a:pt x="0" y="2"/>
                    <a:pt x="3" y="8"/>
                    <a:pt x="5" y="10"/>
                  </a:cubicBezTo>
                  <a:cubicBezTo>
                    <a:pt x="6" y="13"/>
                    <a:pt x="5" y="22"/>
                    <a:pt x="7" y="26"/>
                  </a:cubicBezTo>
                  <a:cubicBezTo>
                    <a:pt x="8" y="29"/>
                    <a:pt x="12" y="17"/>
                    <a:pt x="12" y="15"/>
                  </a:cubicBezTo>
                  <a:cubicBezTo>
                    <a:pt x="11" y="14"/>
                    <a:pt x="9" y="10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6" name="Freeform 126"/>
            <p:cNvSpPr>
              <a:spLocks noChangeArrowheads="1"/>
            </p:cNvSpPr>
            <p:nvPr/>
          </p:nvSpPr>
          <p:spPr bwMode="auto">
            <a:xfrm>
              <a:off x="2375161" y="2064442"/>
              <a:ext cx="16938" cy="20354"/>
            </a:xfrm>
            <a:custGeom>
              <a:avLst/>
              <a:gdLst>
                <a:gd name="T0" fmla="*/ 4141180 w 11"/>
                <a:gd name="T1" fmla="*/ 0 h 15"/>
                <a:gd name="T2" fmla="*/ 8282361 w 11"/>
                <a:gd name="T3" fmla="*/ 11048151 h 15"/>
                <a:gd name="T4" fmla="*/ 6211771 w 11"/>
                <a:gd name="T5" fmla="*/ 22094945 h 15"/>
                <a:gd name="T6" fmla="*/ 20704461 w 11"/>
                <a:gd name="T7" fmla="*/ 9206793 h 15"/>
                <a:gd name="T8" fmla="*/ 4141180 w 11"/>
                <a:gd name="T9" fmla="*/ 0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5"/>
                <a:gd name="T17" fmla="*/ 11 w 11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5">
                  <a:moveTo>
                    <a:pt x="2" y="0"/>
                  </a:moveTo>
                  <a:cubicBezTo>
                    <a:pt x="0" y="0"/>
                    <a:pt x="3" y="4"/>
                    <a:pt x="4" y="6"/>
                  </a:cubicBezTo>
                  <a:cubicBezTo>
                    <a:pt x="6" y="9"/>
                    <a:pt x="3" y="10"/>
                    <a:pt x="3" y="12"/>
                  </a:cubicBezTo>
                  <a:cubicBezTo>
                    <a:pt x="4" y="15"/>
                    <a:pt x="10" y="7"/>
                    <a:pt x="10" y="5"/>
                  </a:cubicBezTo>
                  <a:cubicBezTo>
                    <a:pt x="11" y="4"/>
                    <a:pt x="3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7" name="Freeform 127"/>
            <p:cNvSpPr>
              <a:spLocks noChangeArrowheads="1"/>
            </p:cNvSpPr>
            <p:nvPr/>
          </p:nvSpPr>
          <p:spPr bwMode="auto">
            <a:xfrm>
              <a:off x="2383630" y="2079142"/>
              <a:ext cx="10888" cy="15831"/>
            </a:xfrm>
            <a:custGeom>
              <a:avLst/>
              <a:gdLst>
                <a:gd name="T0" fmla="*/ 8451065 w 7"/>
                <a:gd name="T1" fmla="*/ 20712703 h 11"/>
                <a:gd name="T2" fmla="*/ 4225532 w 7"/>
                <a:gd name="T3" fmla="*/ 6214388 h 11"/>
                <a:gd name="T4" fmla="*/ 2113493 w 7"/>
                <a:gd name="T5" fmla="*/ 18641721 h 11"/>
                <a:gd name="T6" fmla="*/ 8451065 w 7"/>
                <a:gd name="T7" fmla="*/ 20712703 h 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"/>
                <a:gd name="T13" fmla="*/ 0 h 11"/>
                <a:gd name="T14" fmla="*/ 7 w 7"/>
                <a:gd name="T15" fmla="*/ 11 h 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" h="11">
                  <a:moveTo>
                    <a:pt x="4" y="10"/>
                  </a:moveTo>
                  <a:cubicBezTo>
                    <a:pt x="5" y="8"/>
                    <a:pt x="7" y="0"/>
                    <a:pt x="2" y="3"/>
                  </a:cubicBezTo>
                  <a:cubicBezTo>
                    <a:pt x="0" y="4"/>
                    <a:pt x="2" y="8"/>
                    <a:pt x="1" y="9"/>
                  </a:cubicBezTo>
                  <a:cubicBezTo>
                    <a:pt x="0" y="10"/>
                    <a:pt x="3" y="11"/>
                    <a:pt x="4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8" name="Freeform 128"/>
            <p:cNvSpPr>
              <a:spLocks noChangeArrowheads="1"/>
            </p:cNvSpPr>
            <p:nvPr/>
          </p:nvSpPr>
          <p:spPr bwMode="auto">
            <a:xfrm>
              <a:off x="2089643" y="2063311"/>
              <a:ext cx="39924" cy="33924"/>
            </a:xfrm>
            <a:custGeom>
              <a:avLst/>
              <a:gdLst>
                <a:gd name="T0" fmla="*/ 45823905 w 27"/>
                <a:gd name="T1" fmla="*/ 11048368 h 25"/>
                <a:gd name="T2" fmla="*/ 42004662 w 27"/>
                <a:gd name="T3" fmla="*/ 3682790 h 25"/>
                <a:gd name="T4" fmla="*/ 40095045 w 27"/>
                <a:gd name="T5" fmla="*/ 9206973 h 25"/>
                <a:gd name="T6" fmla="*/ 26730494 w 27"/>
                <a:gd name="T7" fmla="*/ 11048368 h 25"/>
                <a:gd name="T8" fmla="*/ 22911262 w 27"/>
                <a:gd name="T9" fmla="*/ 16572553 h 25"/>
                <a:gd name="T10" fmla="*/ 13364556 w 27"/>
                <a:gd name="T11" fmla="*/ 16572553 h 25"/>
                <a:gd name="T12" fmla="*/ 1909617 w 27"/>
                <a:gd name="T13" fmla="*/ 27619566 h 25"/>
                <a:gd name="T14" fmla="*/ 9546703 w 27"/>
                <a:gd name="T15" fmla="*/ 33143748 h 25"/>
                <a:gd name="T16" fmla="*/ 9546703 w 27"/>
                <a:gd name="T17" fmla="*/ 40509325 h 25"/>
                <a:gd name="T18" fmla="*/ 24820878 w 27"/>
                <a:gd name="T19" fmla="*/ 31302354 h 25"/>
                <a:gd name="T20" fmla="*/ 30548345 w 27"/>
                <a:gd name="T21" fmla="*/ 34985143 h 25"/>
                <a:gd name="T22" fmla="*/ 45823905 w 27"/>
                <a:gd name="T23" fmla="*/ 20255341 h 25"/>
                <a:gd name="T24" fmla="*/ 45823905 w 27"/>
                <a:gd name="T25" fmla="*/ 11048368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"/>
                <a:gd name="T40" fmla="*/ 0 h 25"/>
                <a:gd name="T41" fmla="*/ 27 w 27"/>
                <a:gd name="T42" fmla="*/ 25 h 2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" h="25">
                  <a:moveTo>
                    <a:pt x="24" y="6"/>
                  </a:moveTo>
                  <a:cubicBezTo>
                    <a:pt x="23" y="6"/>
                    <a:pt x="23" y="4"/>
                    <a:pt x="22" y="2"/>
                  </a:cubicBezTo>
                  <a:cubicBezTo>
                    <a:pt x="21" y="0"/>
                    <a:pt x="21" y="4"/>
                    <a:pt x="21" y="5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2" y="6"/>
                    <a:pt x="13" y="8"/>
                    <a:pt x="12" y="9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5" y="9"/>
                    <a:pt x="3" y="13"/>
                    <a:pt x="1" y="15"/>
                  </a:cubicBezTo>
                  <a:cubicBezTo>
                    <a:pt x="0" y="18"/>
                    <a:pt x="4" y="18"/>
                    <a:pt x="5" y="18"/>
                  </a:cubicBezTo>
                  <a:cubicBezTo>
                    <a:pt x="6" y="18"/>
                    <a:pt x="5" y="20"/>
                    <a:pt x="5" y="22"/>
                  </a:cubicBezTo>
                  <a:cubicBezTo>
                    <a:pt x="6" y="25"/>
                    <a:pt x="12" y="18"/>
                    <a:pt x="13" y="17"/>
                  </a:cubicBezTo>
                  <a:cubicBezTo>
                    <a:pt x="14" y="16"/>
                    <a:pt x="15" y="18"/>
                    <a:pt x="16" y="19"/>
                  </a:cubicBezTo>
                  <a:cubicBezTo>
                    <a:pt x="17" y="19"/>
                    <a:pt x="22" y="13"/>
                    <a:pt x="24" y="11"/>
                  </a:cubicBezTo>
                  <a:cubicBezTo>
                    <a:pt x="27" y="10"/>
                    <a:pt x="26" y="7"/>
                    <a:pt x="24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299" name="Freeform 129"/>
            <p:cNvSpPr>
              <a:spLocks noChangeArrowheads="1"/>
            </p:cNvSpPr>
            <p:nvPr/>
          </p:nvSpPr>
          <p:spPr bwMode="auto">
            <a:xfrm>
              <a:off x="2127147" y="2058788"/>
              <a:ext cx="16938" cy="6785"/>
            </a:xfrm>
            <a:custGeom>
              <a:avLst/>
              <a:gdLst>
                <a:gd name="T0" fmla="*/ 5219283 w 12"/>
                <a:gd name="T1" fmla="*/ 0 h 5"/>
                <a:gd name="T2" fmla="*/ 6959044 w 12"/>
                <a:gd name="T3" fmla="*/ 9207244 h 5"/>
                <a:gd name="T4" fmla="*/ 17397610 w 12"/>
                <a:gd name="T5" fmla="*/ 5524346 h 5"/>
                <a:gd name="T6" fmla="*/ 5219283 w 12"/>
                <a:gd name="T7" fmla="*/ 0 h 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"/>
                <a:gd name="T13" fmla="*/ 0 h 5"/>
                <a:gd name="T14" fmla="*/ 12 w 12"/>
                <a:gd name="T15" fmla="*/ 5 h 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" h="5">
                  <a:moveTo>
                    <a:pt x="3" y="0"/>
                  </a:moveTo>
                  <a:cubicBezTo>
                    <a:pt x="0" y="1"/>
                    <a:pt x="1" y="5"/>
                    <a:pt x="4" y="5"/>
                  </a:cubicBezTo>
                  <a:cubicBezTo>
                    <a:pt x="7" y="4"/>
                    <a:pt x="12" y="3"/>
                    <a:pt x="10" y="3"/>
                  </a:cubicBezTo>
                  <a:cubicBezTo>
                    <a:pt x="9" y="3"/>
                    <a:pt x="5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0" name="Freeform 130"/>
            <p:cNvSpPr>
              <a:spLocks noChangeArrowheads="1"/>
            </p:cNvSpPr>
            <p:nvPr/>
          </p:nvSpPr>
          <p:spPr bwMode="auto">
            <a:xfrm>
              <a:off x="1928736" y="2124374"/>
              <a:ext cx="21777" cy="12439"/>
            </a:xfrm>
            <a:custGeom>
              <a:avLst/>
              <a:gdLst>
                <a:gd name="T0" fmla="*/ 12884265 w 15"/>
                <a:gd name="T1" fmla="*/ 5730233 h 9"/>
                <a:gd name="T2" fmla="*/ 1840997 w 15"/>
                <a:gd name="T3" fmla="*/ 15282001 h 9"/>
                <a:gd name="T4" fmla="*/ 23927535 w 15"/>
                <a:gd name="T5" fmla="*/ 11461848 h 9"/>
                <a:gd name="T6" fmla="*/ 25767174 w 15"/>
                <a:gd name="T7" fmla="*/ 1910077 h 9"/>
                <a:gd name="T8" fmla="*/ 12884265 w 15"/>
                <a:gd name="T9" fmla="*/ 5730233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9"/>
                <a:gd name="T17" fmla="*/ 15 w 15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9">
                  <a:moveTo>
                    <a:pt x="7" y="3"/>
                  </a:moveTo>
                  <a:cubicBezTo>
                    <a:pt x="5" y="3"/>
                    <a:pt x="0" y="6"/>
                    <a:pt x="1" y="8"/>
                  </a:cubicBezTo>
                  <a:cubicBezTo>
                    <a:pt x="1" y="9"/>
                    <a:pt x="9" y="6"/>
                    <a:pt x="13" y="6"/>
                  </a:cubicBezTo>
                  <a:cubicBezTo>
                    <a:pt x="15" y="6"/>
                    <a:pt x="14" y="2"/>
                    <a:pt x="14" y="1"/>
                  </a:cubicBezTo>
                  <a:cubicBezTo>
                    <a:pt x="13" y="0"/>
                    <a:pt x="9" y="2"/>
                    <a:pt x="7" y="3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1" name="Freeform 131"/>
            <p:cNvSpPr>
              <a:spLocks noChangeArrowheads="1"/>
            </p:cNvSpPr>
            <p:nvPr/>
          </p:nvSpPr>
          <p:spPr bwMode="auto">
            <a:xfrm>
              <a:off x="1885182" y="2145858"/>
              <a:ext cx="14518" cy="12439"/>
            </a:xfrm>
            <a:custGeom>
              <a:avLst/>
              <a:gdLst>
                <a:gd name="T0" fmla="*/ 12884580 w 10"/>
                <a:gd name="T1" fmla="*/ 1910077 h 9"/>
                <a:gd name="T2" fmla="*/ 0 w 10"/>
                <a:gd name="T3" fmla="*/ 15282001 h 9"/>
                <a:gd name="T4" fmla="*/ 14725621 w 10"/>
                <a:gd name="T5" fmla="*/ 7640310 h 9"/>
                <a:gd name="T6" fmla="*/ 12884580 w 10"/>
                <a:gd name="T7" fmla="*/ 191007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"/>
                <a:gd name="T13" fmla="*/ 0 h 9"/>
                <a:gd name="T14" fmla="*/ 10 w 10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" h="9">
                  <a:moveTo>
                    <a:pt x="7" y="1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9"/>
                    <a:pt x="8" y="4"/>
                    <a:pt x="8" y="4"/>
                  </a:cubicBezTo>
                  <a:cubicBezTo>
                    <a:pt x="10" y="3"/>
                    <a:pt x="9" y="1"/>
                    <a:pt x="7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2" name="Freeform 132"/>
            <p:cNvSpPr>
              <a:spLocks noChangeArrowheads="1"/>
            </p:cNvSpPr>
            <p:nvPr/>
          </p:nvSpPr>
          <p:spPr bwMode="auto">
            <a:xfrm>
              <a:off x="1857356" y="2156036"/>
              <a:ext cx="21777" cy="12439"/>
            </a:xfrm>
            <a:custGeom>
              <a:avLst/>
              <a:gdLst>
                <a:gd name="T0" fmla="*/ 20245537 w 15"/>
                <a:gd name="T1" fmla="*/ 0 h 9"/>
                <a:gd name="T2" fmla="*/ 1840997 w 15"/>
                <a:gd name="T3" fmla="*/ 13371925 h 9"/>
                <a:gd name="T4" fmla="*/ 20245537 w 15"/>
                <a:gd name="T5" fmla="*/ 0 h 9"/>
                <a:gd name="T6" fmla="*/ 0 60000 65536"/>
                <a:gd name="T7" fmla="*/ 0 60000 65536"/>
                <a:gd name="T8" fmla="*/ 0 60000 65536"/>
                <a:gd name="T9" fmla="*/ 0 w 15"/>
                <a:gd name="T10" fmla="*/ 0 h 9"/>
                <a:gd name="T11" fmla="*/ 15 w 15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9">
                  <a:moveTo>
                    <a:pt x="11" y="0"/>
                  </a:moveTo>
                  <a:cubicBezTo>
                    <a:pt x="10" y="0"/>
                    <a:pt x="0" y="5"/>
                    <a:pt x="1" y="7"/>
                  </a:cubicBezTo>
                  <a:cubicBezTo>
                    <a:pt x="3" y="9"/>
                    <a:pt x="15" y="1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3" name="Freeform 133"/>
            <p:cNvSpPr>
              <a:spLocks noChangeArrowheads="1"/>
            </p:cNvSpPr>
            <p:nvPr/>
          </p:nvSpPr>
          <p:spPr bwMode="auto">
            <a:xfrm>
              <a:off x="1942044" y="2011295"/>
              <a:ext cx="24196" cy="15831"/>
            </a:xfrm>
            <a:custGeom>
              <a:avLst/>
              <a:gdLst>
                <a:gd name="T0" fmla="*/ 5306934 w 17"/>
                <a:gd name="T1" fmla="*/ 10356352 h 11"/>
                <a:gd name="T2" fmla="*/ 12382847 w 17"/>
                <a:gd name="T3" fmla="*/ 20712703 h 11"/>
                <a:gd name="T4" fmla="*/ 24767025 w 17"/>
                <a:gd name="T5" fmla="*/ 18641721 h 11"/>
                <a:gd name="T6" fmla="*/ 26536002 w 17"/>
                <a:gd name="T7" fmla="*/ 4141965 h 11"/>
                <a:gd name="T8" fmla="*/ 5306934 w 17"/>
                <a:gd name="T9" fmla="*/ 1035635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1"/>
                <a:gd name="T17" fmla="*/ 17 w 1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1">
                  <a:moveTo>
                    <a:pt x="3" y="5"/>
                  </a:moveTo>
                  <a:cubicBezTo>
                    <a:pt x="0" y="6"/>
                    <a:pt x="6" y="9"/>
                    <a:pt x="7" y="10"/>
                  </a:cubicBezTo>
                  <a:cubicBezTo>
                    <a:pt x="9" y="11"/>
                    <a:pt x="12" y="9"/>
                    <a:pt x="14" y="9"/>
                  </a:cubicBezTo>
                  <a:cubicBezTo>
                    <a:pt x="17" y="9"/>
                    <a:pt x="15" y="4"/>
                    <a:pt x="15" y="2"/>
                  </a:cubicBezTo>
                  <a:cubicBezTo>
                    <a:pt x="14" y="0"/>
                    <a:pt x="6" y="4"/>
                    <a:pt x="3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4" name="Freeform 134"/>
            <p:cNvSpPr>
              <a:spLocks noChangeArrowheads="1"/>
            </p:cNvSpPr>
            <p:nvPr/>
          </p:nvSpPr>
          <p:spPr bwMode="auto">
            <a:xfrm>
              <a:off x="3078070" y="2157166"/>
              <a:ext cx="27826" cy="13569"/>
            </a:xfrm>
            <a:custGeom>
              <a:avLst/>
              <a:gdLst>
                <a:gd name="T0" fmla="*/ 29217259 w 18"/>
                <a:gd name="T1" fmla="*/ 18411774 h 10"/>
                <a:gd name="T2" fmla="*/ 22956311 w 18"/>
                <a:gd name="T3" fmla="*/ 7365253 h 10"/>
                <a:gd name="T4" fmla="*/ 2087463 w 18"/>
                <a:gd name="T5" fmla="*/ 1841313 h 10"/>
                <a:gd name="T6" fmla="*/ 4173481 w 18"/>
                <a:gd name="T7" fmla="*/ 11046521 h 10"/>
                <a:gd name="T8" fmla="*/ 29217259 w 18"/>
                <a:gd name="T9" fmla="*/ 18411774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0"/>
                <a:gd name="T17" fmla="*/ 18 w 1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0">
                  <a:moveTo>
                    <a:pt x="14" y="10"/>
                  </a:moveTo>
                  <a:cubicBezTo>
                    <a:pt x="18" y="9"/>
                    <a:pt x="15" y="5"/>
                    <a:pt x="11" y="4"/>
                  </a:cubicBezTo>
                  <a:cubicBezTo>
                    <a:pt x="7" y="3"/>
                    <a:pt x="3" y="1"/>
                    <a:pt x="1" y="1"/>
                  </a:cubicBezTo>
                  <a:cubicBezTo>
                    <a:pt x="0" y="0"/>
                    <a:pt x="0" y="4"/>
                    <a:pt x="2" y="6"/>
                  </a:cubicBezTo>
                  <a:cubicBezTo>
                    <a:pt x="4" y="8"/>
                    <a:pt x="10" y="10"/>
                    <a:pt x="14" y="1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5" name="Freeform 135"/>
            <p:cNvSpPr>
              <a:spLocks noChangeArrowheads="1"/>
            </p:cNvSpPr>
            <p:nvPr/>
          </p:nvSpPr>
          <p:spPr bwMode="auto">
            <a:xfrm>
              <a:off x="4404040" y="2107412"/>
              <a:ext cx="29035" cy="21485"/>
            </a:xfrm>
            <a:custGeom>
              <a:avLst/>
              <a:gdLst>
                <a:gd name="T0" fmla="*/ 18405669 w 20"/>
                <a:gd name="T1" fmla="*/ 7212245 h 16"/>
                <a:gd name="T2" fmla="*/ 3680591 w 20"/>
                <a:gd name="T3" fmla="*/ 10819038 h 16"/>
                <a:gd name="T4" fmla="*/ 11043129 w 20"/>
                <a:gd name="T5" fmla="*/ 18031283 h 16"/>
                <a:gd name="T6" fmla="*/ 20245286 w 20"/>
                <a:gd name="T7" fmla="*/ 28850323 h 16"/>
                <a:gd name="T8" fmla="*/ 31288418 w 20"/>
                <a:gd name="T9" fmla="*/ 27046927 h 16"/>
                <a:gd name="T10" fmla="*/ 29447444 w 20"/>
                <a:gd name="T11" fmla="*/ 14425833 h 16"/>
                <a:gd name="T12" fmla="*/ 33129391 w 20"/>
                <a:gd name="T13" fmla="*/ 1803397 h 16"/>
                <a:gd name="T14" fmla="*/ 18405669 w 20"/>
                <a:gd name="T15" fmla="*/ 7212245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0"/>
                <a:gd name="T25" fmla="*/ 0 h 16"/>
                <a:gd name="T26" fmla="*/ 20 w 20"/>
                <a:gd name="T27" fmla="*/ 16 h 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" h="16">
                  <a:moveTo>
                    <a:pt x="10" y="4"/>
                  </a:moveTo>
                  <a:cubicBezTo>
                    <a:pt x="9" y="6"/>
                    <a:pt x="5" y="6"/>
                    <a:pt x="2" y="6"/>
                  </a:cubicBezTo>
                  <a:cubicBezTo>
                    <a:pt x="0" y="5"/>
                    <a:pt x="2" y="8"/>
                    <a:pt x="6" y="10"/>
                  </a:cubicBezTo>
                  <a:cubicBezTo>
                    <a:pt x="10" y="12"/>
                    <a:pt x="9" y="15"/>
                    <a:pt x="11" y="16"/>
                  </a:cubicBezTo>
                  <a:cubicBezTo>
                    <a:pt x="15" y="16"/>
                    <a:pt x="15" y="15"/>
                    <a:pt x="17" y="15"/>
                  </a:cubicBezTo>
                  <a:cubicBezTo>
                    <a:pt x="20" y="15"/>
                    <a:pt x="16" y="10"/>
                    <a:pt x="16" y="8"/>
                  </a:cubicBezTo>
                  <a:cubicBezTo>
                    <a:pt x="16" y="5"/>
                    <a:pt x="17" y="3"/>
                    <a:pt x="18" y="1"/>
                  </a:cubicBezTo>
                  <a:cubicBezTo>
                    <a:pt x="19" y="0"/>
                    <a:pt x="12" y="3"/>
                    <a:pt x="10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6" name="Freeform 136"/>
            <p:cNvSpPr>
              <a:spLocks noChangeArrowheads="1"/>
            </p:cNvSpPr>
            <p:nvPr/>
          </p:nvSpPr>
          <p:spPr bwMode="auto">
            <a:xfrm>
              <a:off x="4511715" y="2070096"/>
              <a:ext cx="19357" cy="23746"/>
            </a:xfrm>
            <a:custGeom>
              <a:avLst/>
              <a:gdLst>
                <a:gd name="T0" fmla="*/ 17425273 w 13"/>
                <a:gd name="T1" fmla="*/ 17559466 h 17"/>
                <a:gd name="T2" fmla="*/ 23234629 w 13"/>
                <a:gd name="T3" fmla="*/ 3902725 h 17"/>
                <a:gd name="T4" fmla="*/ 7744875 w 13"/>
                <a:gd name="T5" fmla="*/ 9755414 h 17"/>
                <a:gd name="T6" fmla="*/ 3872438 w 13"/>
                <a:gd name="T7" fmla="*/ 29266244 h 17"/>
                <a:gd name="T8" fmla="*/ 17425273 w 13"/>
                <a:gd name="T9" fmla="*/ 1755946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7"/>
                <a:gd name="T17" fmla="*/ 13 w 1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7">
                  <a:moveTo>
                    <a:pt x="9" y="9"/>
                  </a:moveTo>
                  <a:cubicBezTo>
                    <a:pt x="10" y="8"/>
                    <a:pt x="10" y="4"/>
                    <a:pt x="12" y="2"/>
                  </a:cubicBezTo>
                  <a:cubicBezTo>
                    <a:pt x="13" y="0"/>
                    <a:pt x="8" y="2"/>
                    <a:pt x="4" y="5"/>
                  </a:cubicBezTo>
                  <a:cubicBezTo>
                    <a:pt x="0" y="7"/>
                    <a:pt x="0" y="13"/>
                    <a:pt x="2" y="15"/>
                  </a:cubicBezTo>
                  <a:cubicBezTo>
                    <a:pt x="3" y="17"/>
                    <a:pt x="8" y="10"/>
                    <a:pt x="9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7" name="Freeform 137"/>
            <p:cNvSpPr>
              <a:spLocks noChangeArrowheads="1"/>
            </p:cNvSpPr>
            <p:nvPr/>
          </p:nvSpPr>
          <p:spPr bwMode="auto">
            <a:xfrm>
              <a:off x="4562527" y="2054265"/>
              <a:ext cx="20567" cy="12439"/>
            </a:xfrm>
            <a:custGeom>
              <a:avLst/>
              <a:gdLst>
                <a:gd name="T0" fmla="*/ 9422801 w 14"/>
                <a:gd name="T1" fmla="*/ 17192078 h 9"/>
                <a:gd name="T2" fmla="*/ 24498738 w 14"/>
                <a:gd name="T3" fmla="*/ 5730233 h 9"/>
                <a:gd name="T4" fmla="*/ 16960768 w 14"/>
                <a:gd name="T5" fmla="*/ 1910077 h 9"/>
                <a:gd name="T6" fmla="*/ 3769670 w 14"/>
                <a:gd name="T7" fmla="*/ 3820155 h 9"/>
                <a:gd name="T8" fmla="*/ 9422801 w 14"/>
                <a:gd name="T9" fmla="*/ 1719207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9"/>
                <a:gd name="T17" fmla="*/ 14 w 14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9">
                  <a:moveTo>
                    <a:pt x="5" y="9"/>
                  </a:moveTo>
                  <a:cubicBezTo>
                    <a:pt x="9" y="8"/>
                    <a:pt x="12" y="4"/>
                    <a:pt x="13" y="3"/>
                  </a:cubicBezTo>
                  <a:cubicBezTo>
                    <a:pt x="14" y="2"/>
                    <a:pt x="12" y="0"/>
                    <a:pt x="9" y="1"/>
                  </a:cubicBezTo>
                  <a:cubicBezTo>
                    <a:pt x="7" y="2"/>
                    <a:pt x="4" y="1"/>
                    <a:pt x="2" y="2"/>
                  </a:cubicBezTo>
                  <a:cubicBezTo>
                    <a:pt x="0" y="3"/>
                    <a:pt x="2" y="9"/>
                    <a:pt x="5" y="9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8" name="Freeform 138"/>
            <p:cNvSpPr>
              <a:spLocks noChangeArrowheads="1"/>
            </p:cNvSpPr>
            <p:nvPr/>
          </p:nvSpPr>
          <p:spPr bwMode="auto">
            <a:xfrm>
              <a:off x="4566157" y="2045219"/>
              <a:ext cx="10888" cy="5654"/>
            </a:xfrm>
            <a:custGeom>
              <a:avLst/>
              <a:gdLst>
                <a:gd name="T0" fmla="*/ 10564557 w 7"/>
                <a:gd name="T1" fmla="*/ 1998689 h 4"/>
                <a:gd name="T2" fmla="*/ 6339026 w 7"/>
                <a:gd name="T3" fmla="*/ 7991928 h 4"/>
                <a:gd name="T4" fmla="*/ 10564557 w 7"/>
                <a:gd name="T5" fmla="*/ 1998689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5" y="1"/>
                  </a:moveTo>
                  <a:cubicBezTo>
                    <a:pt x="3" y="2"/>
                    <a:pt x="0" y="4"/>
                    <a:pt x="3" y="4"/>
                  </a:cubicBezTo>
                  <a:cubicBezTo>
                    <a:pt x="7" y="4"/>
                    <a:pt x="6" y="0"/>
                    <a:pt x="5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09" name="Freeform 139"/>
            <p:cNvSpPr>
              <a:spLocks noChangeArrowheads="1"/>
            </p:cNvSpPr>
            <p:nvPr/>
          </p:nvSpPr>
          <p:spPr bwMode="auto">
            <a:xfrm>
              <a:off x="5119048" y="3337706"/>
              <a:ext cx="14518" cy="13569"/>
            </a:xfrm>
            <a:custGeom>
              <a:avLst/>
              <a:gdLst>
                <a:gd name="T0" fmla="*/ 5521768 w 10"/>
                <a:gd name="T1" fmla="*/ 3682627 h 10"/>
                <a:gd name="T2" fmla="*/ 14725621 w 10"/>
                <a:gd name="T3" fmla="*/ 14729149 h 10"/>
                <a:gd name="T4" fmla="*/ 5521768 w 10"/>
                <a:gd name="T5" fmla="*/ 3682627 h 10"/>
                <a:gd name="T6" fmla="*/ 0 60000 65536"/>
                <a:gd name="T7" fmla="*/ 0 60000 65536"/>
                <a:gd name="T8" fmla="*/ 0 60000 65536"/>
                <a:gd name="T9" fmla="*/ 0 w 10"/>
                <a:gd name="T10" fmla="*/ 0 h 10"/>
                <a:gd name="T11" fmla="*/ 10 w 10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10">
                  <a:moveTo>
                    <a:pt x="3" y="2"/>
                  </a:moveTo>
                  <a:cubicBezTo>
                    <a:pt x="0" y="4"/>
                    <a:pt x="5" y="10"/>
                    <a:pt x="8" y="8"/>
                  </a:cubicBezTo>
                  <a:cubicBezTo>
                    <a:pt x="10" y="5"/>
                    <a:pt x="7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0" name="Freeform 140"/>
            <p:cNvSpPr>
              <a:spLocks noChangeArrowheads="1"/>
            </p:cNvSpPr>
            <p:nvPr/>
          </p:nvSpPr>
          <p:spPr bwMode="auto">
            <a:xfrm>
              <a:off x="6830951" y="3143211"/>
              <a:ext cx="26616" cy="11308"/>
            </a:xfrm>
            <a:custGeom>
              <a:avLst/>
              <a:gdLst>
                <a:gd name="T0" fmla="*/ 15274170 w 18"/>
                <a:gd name="T1" fmla="*/ 11987893 h 8"/>
                <a:gd name="T2" fmla="*/ 32457957 w 18"/>
                <a:gd name="T3" fmla="*/ 11987893 h 8"/>
                <a:gd name="T4" fmla="*/ 3819234 w 18"/>
                <a:gd name="T5" fmla="*/ 0 h 8"/>
                <a:gd name="T6" fmla="*/ 15274170 w 18"/>
                <a:gd name="T7" fmla="*/ 11987893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"/>
                <a:gd name="T13" fmla="*/ 0 h 8"/>
                <a:gd name="T14" fmla="*/ 18 w 1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" h="8">
                  <a:moveTo>
                    <a:pt x="8" y="6"/>
                  </a:moveTo>
                  <a:cubicBezTo>
                    <a:pt x="11" y="8"/>
                    <a:pt x="16" y="7"/>
                    <a:pt x="17" y="6"/>
                  </a:cubicBezTo>
                  <a:cubicBezTo>
                    <a:pt x="18" y="3"/>
                    <a:pt x="4" y="0"/>
                    <a:pt x="2" y="0"/>
                  </a:cubicBezTo>
                  <a:cubicBezTo>
                    <a:pt x="0" y="1"/>
                    <a:pt x="4" y="4"/>
                    <a:pt x="8" y="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1" name="Freeform 141"/>
            <p:cNvSpPr>
              <a:spLocks noChangeArrowheads="1"/>
            </p:cNvSpPr>
            <p:nvPr/>
          </p:nvSpPr>
          <p:spPr bwMode="auto">
            <a:xfrm>
              <a:off x="6876925" y="3162435"/>
              <a:ext cx="15727" cy="7915"/>
            </a:xfrm>
            <a:custGeom>
              <a:avLst/>
              <a:gdLst>
                <a:gd name="T0" fmla="*/ 1785017 w 11"/>
                <a:gd name="T1" fmla="*/ 5011778 h 5"/>
                <a:gd name="T2" fmla="*/ 17851510 w 11"/>
                <a:gd name="T3" fmla="*/ 7517667 h 5"/>
                <a:gd name="T4" fmla="*/ 1785017 w 11"/>
                <a:gd name="T5" fmla="*/ 5011778 h 5"/>
                <a:gd name="T6" fmla="*/ 0 60000 65536"/>
                <a:gd name="T7" fmla="*/ 0 60000 65536"/>
                <a:gd name="T8" fmla="*/ 0 60000 65536"/>
                <a:gd name="T9" fmla="*/ 0 w 11"/>
                <a:gd name="T10" fmla="*/ 0 h 5"/>
                <a:gd name="T11" fmla="*/ 11 w 11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" h="5">
                  <a:moveTo>
                    <a:pt x="1" y="2"/>
                  </a:moveTo>
                  <a:cubicBezTo>
                    <a:pt x="1" y="4"/>
                    <a:pt x="10" y="5"/>
                    <a:pt x="10" y="3"/>
                  </a:cubicBezTo>
                  <a:cubicBezTo>
                    <a:pt x="11" y="1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2" name="Freeform 142"/>
            <p:cNvSpPr>
              <a:spLocks noChangeArrowheads="1"/>
            </p:cNvSpPr>
            <p:nvPr/>
          </p:nvSpPr>
          <p:spPr bwMode="auto">
            <a:xfrm>
              <a:off x="6797077" y="3116072"/>
              <a:ext cx="36295" cy="18093"/>
            </a:xfrm>
            <a:custGeom>
              <a:avLst/>
              <a:gdLst>
                <a:gd name="T0" fmla="*/ 12884391 w 25"/>
                <a:gd name="T1" fmla="*/ 0 h 13"/>
                <a:gd name="T2" fmla="*/ 40492826 w 25"/>
                <a:gd name="T3" fmla="*/ 19370644 h 13"/>
                <a:gd name="T4" fmla="*/ 12884391 w 25"/>
                <a:gd name="T5" fmla="*/ 0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7" y="0"/>
                  </a:moveTo>
                  <a:cubicBezTo>
                    <a:pt x="0" y="0"/>
                    <a:pt x="20" y="13"/>
                    <a:pt x="22" y="10"/>
                  </a:cubicBezTo>
                  <a:cubicBezTo>
                    <a:pt x="25" y="5"/>
                    <a:pt x="13" y="0"/>
                    <a:pt x="7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3" name="Freeform 143"/>
            <p:cNvSpPr>
              <a:spLocks noChangeArrowheads="1"/>
            </p:cNvSpPr>
            <p:nvPr/>
          </p:nvSpPr>
          <p:spPr bwMode="auto">
            <a:xfrm>
              <a:off x="4446385" y="2463609"/>
              <a:ext cx="10888" cy="5654"/>
            </a:xfrm>
            <a:custGeom>
              <a:avLst/>
              <a:gdLst>
                <a:gd name="T0" fmla="*/ 2113493 w 7"/>
                <a:gd name="T1" fmla="*/ 3995964 h 4"/>
                <a:gd name="T2" fmla="*/ 12676599 w 7"/>
                <a:gd name="T3" fmla="*/ 3995964 h 4"/>
                <a:gd name="T4" fmla="*/ 2113493 w 7"/>
                <a:gd name="T5" fmla="*/ 3995964 h 4"/>
                <a:gd name="T6" fmla="*/ 0 60000 65536"/>
                <a:gd name="T7" fmla="*/ 0 60000 65536"/>
                <a:gd name="T8" fmla="*/ 0 60000 65536"/>
                <a:gd name="T9" fmla="*/ 0 w 7"/>
                <a:gd name="T10" fmla="*/ 0 h 4"/>
                <a:gd name="T11" fmla="*/ 7 w 7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4">
                  <a:moveTo>
                    <a:pt x="1" y="2"/>
                  </a:moveTo>
                  <a:cubicBezTo>
                    <a:pt x="2" y="4"/>
                    <a:pt x="7" y="4"/>
                    <a:pt x="6" y="2"/>
                  </a:cubicBezTo>
                  <a:cubicBezTo>
                    <a:pt x="4" y="0"/>
                    <a:pt x="0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4" name="Freeform 144"/>
            <p:cNvSpPr>
              <a:spLocks noChangeArrowheads="1"/>
            </p:cNvSpPr>
            <p:nvPr/>
          </p:nvSpPr>
          <p:spPr bwMode="auto">
            <a:xfrm>
              <a:off x="3840261" y="2782491"/>
              <a:ext cx="10888" cy="6785"/>
            </a:xfrm>
            <a:custGeom>
              <a:avLst/>
              <a:gdLst>
                <a:gd name="T0" fmla="*/ 4853474 w 8"/>
                <a:gd name="T1" fmla="*/ 3682898 h 5"/>
                <a:gd name="T2" fmla="*/ 9705676 w 8"/>
                <a:gd name="T3" fmla="*/ 5524346 h 5"/>
                <a:gd name="T4" fmla="*/ 4853474 w 8"/>
                <a:gd name="T5" fmla="*/ 3682898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3" y="2"/>
                  </a:moveTo>
                  <a:cubicBezTo>
                    <a:pt x="0" y="3"/>
                    <a:pt x="5" y="5"/>
                    <a:pt x="6" y="3"/>
                  </a:cubicBezTo>
                  <a:cubicBezTo>
                    <a:pt x="8" y="2"/>
                    <a:pt x="6" y="0"/>
                    <a:pt x="3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5" name="Freeform 145"/>
            <p:cNvSpPr>
              <a:spLocks noChangeArrowheads="1"/>
            </p:cNvSpPr>
            <p:nvPr/>
          </p:nvSpPr>
          <p:spPr bwMode="auto">
            <a:xfrm>
              <a:off x="4333870" y="2952108"/>
              <a:ext cx="12099" cy="6785"/>
            </a:xfrm>
            <a:custGeom>
              <a:avLst/>
              <a:gdLst>
                <a:gd name="T0" fmla="*/ 11982947 w 8"/>
                <a:gd name="T1" fmla="*/ 7365796 h 5"/>
                <a:gd name="T2" fmla="*/ 7989101 w 8"/>
                <a:gd name="T3" fmla="*/ 1841449 h 5"/>
                <a:gd name="T4" fmla="*/ 11982947 w 8"/>
                <a:gd name="T5" fmla="*/ 7365796 h 5"/>
                <a:gd name="T6" fmla="*/ 0 60000 65536"/>
                <a:gd name="T7" fmla="*/ 0 60000 65536"/>
                <a:gd name="T8" fmla="*/ 0 60000 65536"/>
                <a:gd name="T9" fmla="*/ 0 w 8"/>
                <a:gd name="T10" fmla="*/ 0 h 5"/>
                <a:gd name="T11" fmla="*/ 8 w 8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5">
                  <a:moveTo>
                    <a:pt x="6" y="4"/>
                  </a:moveTo>
                  <a:cubicBezTo>
                    <a:pt x="7" y="3"/>
                    <a:pt x="8" y="0"/>
                    <a:pt x="4" y="1"/>
                  </a:cubicBezTo>
                  <a:cubicBezTo>
                    <a:pt x="0" y="2"/>
                    <a:pt x="5" y="5"/>
                    <a:pt x="6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6" name="Freeform 146"/>
            <p:cNvSpPr>
              <a:spLocks noChangeArrowheads="1"/>
            </p:cNvSpPr>
            <p:nvPr/>
          </p:nvSpPr>
          <p:spPr bwMode="auto">
            <a:xfrm>
              <a:off x="4307254" y="2992817"/>
              <a:ext cx="7259" cy="5654"/>
            </a:xfrm>
            <a:custGeom>
              <a:avLst/>
              <a:gdLst>
                <a:gd name="T0" fmla="*/ 3680456 w 5"/>
                <a:gd name="T1" fmla="*/ 1998689 h 4"/>
                <a:gd name="T2" fmla="*/ 5521361 w 5"/>
                <a:gd name="T3" fmla="*/ 7991928 h 4"/>
                <a:gd name="T4" fmla="*/ 3680456 w 5"/>
                <a:gd name="T5" fmla="*/ 1998689 h 4"/>
                <a:gd name="T6" fmla="*/ 0 60000 65536"/>
                <a:gd name="T7" fmla="*/ 0 60000 65536"/>
                <a:gd name="T8" fmla="*/ 0 60000 65536"/>
                <a:gd name="T9" fmla="*/ 0 w 5"/>
                <a:gd name="T10" fmla="*/ 0 h 4"/>
                <a:gd name="T11" fmla="*/ 5 w 5"/>
                <a:gd name="T12" fmla="*/ 4 h 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" h="4">
                  <a:moveTo>
                    <a:pt x="2" y="1"/>
                  </a:move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3" y="0"/>
                    <a:pt x="2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7" name="Freeform 147"/>
            <p:cNvSpPr>
              <a:spLocks noChangeArrowheads="1"/>
            </p:cNvSpPr>
            <p:nvPr/>
          </p:nvSpPr>
          <p:spPr bwMode="auto">
            <a:xfrm>
              <a:off x="5100901" y="3061795"/>
              <a:ext cx="12099" cy="7915"/>
            </a:xfrm>
            <a:custGeom>
              <a:avLst/>
              <a:gdLst>
                <a:gd name="T0" fmla="*/ 13981281 w 8"/>
                <a:gd name="T1" fmla="*/ 6961243 h 6"/>
                <a:gd name="T2" fmla="*/ 7989101 w 8"/>
                <a:gd name="T3" fmla="*/ 3479962 h 6"/>
                <a:gd name="T4" fmla="*/ 13981281 w 8"/>
                <a:gd name="T5" fmla="*/ 6961243 h 6"/>
                <a:gd name="T6" fmla="*/ 0 60000 65536"/>
                <a:gd name="T7" fmla="*/ 0 60000 65536"/>
                <a:gd name="T8" fmla="*/ 0 60000 65536"/>
                <a:gd name="T9" fmla="*/ 0 w 8"/>
                <a:gd name="T10" fmla="*/ 0 h 6"/>
                <a:gd name="T11" fmla="*/ 8 w 8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6">
                  <a:moveTo>
                    <a:pt x="7" y="4"/>
                  </a:moveTo>
                  <a:cubicBezTo>
                    <a:pt x="8" y="3"/>
                    <a:pt x="7" y="0"/>
                    <a:pt x="4" y="2"/>
                  </a:cubicBezTo>
                  <a:cubicBezTo>
                    <a:pt x="0" y="3"/>
                    <a:pt x="5" y="6"/>
                    <a:pt x="7" y="4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8" name="Freeform 148"/>
            <p:cNvSpPr>
              <a:spLocks noChangeArrowheads="1"/>
            </p:cNvSpPr>
            <p:nvPr/>
          </p:nvSpPr>
          <p:spPr bwMode="auto">
            <a:xfrm>
              <a:off x="4998065" y="2606088"/>
              <a:ext cx="4839" cy="6785"/>
            </a:xfrm>
            <a:custGeom>
              <a:avLst/>
              <a:gdLst>
                <a:gd name="T0" fmla="*/ 1278595 w 4"/>
                <a:gd name="T1" fmla="*/ 3682898 h 5"/>
                <a:gd name="T2" fmla="*/ 5112121 w 4"/>
                <a:gd name="T3" fmla="*/ 7365796 h 5"/>
                <a:gd name="T4" fmla="*/ 1278595 w 4"/>
                <a:gd name="T5" fmla="*/ 3682898 h 5"/>
                <a:gd name="T6" fmla="*/ 0 60000 65536"/>
                <a:gd name="T7" fmla="*/ 0 60000 65536"/>
                <a:gd name="T8" fmla="*/ 0 60000 65536"/>
                <a:gd name="T9" fmla="*/ 0 w 4"/>
                <a:gd name="T10" fmla="*/ 0 h 5"/>
                <a:gd name="T11" fmla="*/ 4 w 4"/>
                <a:gd name="T12" fmla="*/ 5 h 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5">
                  <a:moveTo>
                    <a:pt x="1" y="2"/>
                  </a:moveTo>
                  <a:cubicBezTo>
                    <a:pt x="0" y="3"/>
                    <a:pt x="3" y="5"/>
                    <a:pt x="4" y="4"/>
                  </a:cubicBezTo>
                  <a:cubicBezTo>
                    <a:pt x="4" y="3"/>
                    <a:pt x="2" y="0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19" name="Freeform 149"/>
            <p:cNvSpPr>
              <a:spLocks noChangeArrowheads="1"/>
            </p:cNvSpPr>
            <p:nvPr/>
          </p:nvSpPr>
          <p:spPr bwMode="auto">
            <a:xfrm>
              <a:off x="4902488" y="3183919"/>
              <a:ext cx="19357" cy="9046"/>
            </a:xfrm>
            <a:custGeom>
              <a:avLst/>
              <a:gdLst>
                <a:gd name="T0" fmla="*/ 9680398 w 13"/>
                <a:gd name="T1" fmla="*/ 0 h 7"/>
                <a:gd name="T2" fmla="*/ 15489751 w 13"/>
                <a:gd name="T3" fmla="*/ 11690018 h 7"/>
                <a:gd name="T4" fmla="*/ 9680398 w 13"/>
                <a:gd name="T5" fmla="*/ 0 h 7"/>
                <a:gd name="T6" fmla="*/ 0 60000 65536"/>
                <a:gd name="T7" fmla="*/ 0 60000 65536"/>
                <a:gd name="T8" fmla="*/ 0 60000 65536"/>
                <a:gd name="T9" fmla="*/ 0 w 13"/>
                <a:gd name="T10" fmla="*/ 0 h 7"/>
                <a:gd name="T11" fmla="*/ 13 w 13"/>
                <a:gd name="T12" fmla="*/ 7 h 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7">
                  <a:moveTo>
                    <a:pt x="5" y="0"/>
                  </a:moveTo>
                  <a:cubicBezTo>
                    <a:pt x="0" y="0"/>
                    <a:pt x="5" y="7"/>
                    <a:pt x="8" y="7"/>
                  </a:cubicBezTo>
                  <a:cubicBezTo>
                    <a:pt x="13" y="7"/>
                    <a:pt x="10" y="0"/>
                    <a:pt x="5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0" name="Freeform 150"/>
            <p:cNvSpPr>
              <a:spLocks noChangeArrowheads="1"/>
            </p:cNvSpPr>
            <p:nvPr/>
          </p:nvSpPr>
          <p:spPr bwMode="auto">
            <a:xfrm>
              <a:off x="3241397" y="2840161"/>
              <a:ext cx="13308" cy="13569"/>
            </a:xfrm>
            <a:custGeom>
              <a:avLst/>
              <a:gdLst>
                <a:gd name="T0" fmla="*/ 1909617 w 9"/>
                <a:gd name="T1" fmla="*/ 9206566 h 10"/>
                <a:gd name="T2" fmla="*/ 13364554 w 9"/>
                <a:gd name="T3" fmla="*/ 11046521 h 10"/>
                <a:gd name="T4" fmla="*/ 1909617 w 9"/>
                <a:gd name="T5" fmla="*/ 9206566 h 10"/>
                <a:gd name="T6" fmla="*/ 0 60000 65536"/>
                <a:gd name="T7" fmla="*/ 0 60000 65536"/>
                <a:gd name="T8" fmla="*/ 0 60000 65536"/>
                <a:gd name="T9" fmla="*/ 0 w 9"/>
                <a:gd name="T10" fmla="*/ 0 h 10"/>
                <a:gd name="T11" fmla="*/ 9 w 9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10">
                  <a:moveTo>
                    <a:pt x="1" y="5"/>
                  </a:moveTo>
                  <a:cubicBezTo>
                    <a:pt x="0" y="10"/>
                    <a:pt x="5" y="9"/>
                    <a:pt x="7" y="6"/>
                  </a:cubicBezTo>
                  <a:cubicBezTo>
                    <a:pt x="9" y="2"/>
                    <a:pt x="3" y="0"/>
                    <a:pt x="1" y="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1" name="Freeform 151"/>
            <p:cNvSpPr>
              <a:spLocks noChangeArrowheads="1"/>
            </p:cNvSpPr>
            <p:nvPr/>
          </p:nvSpPr>
          <p:spPr bwMode="auto">
            <a:xfrm>
              <a:off x="6365169" y="2324523"/>
              <a:ext cx="15727" cy="12439"/>
            </a:xfrm>
            <a:custGeom>
              <a:avLst/>
              <a:gdLst>
                <a:gd name="T0" fmla="*/ 4319448 w 10"/>
                <a:gd name="T1" fmla="*/ 15282001 h 9"/>
                <a:gd name="T2" fmla="*/ 19439720 w 10"/>
                <a:gd name="T3" fmla="*/ 1910077 h 9"/>
                <a:gd name="T4" fmla="*/ 4319448 w 10"/>
                <a:gd name="T5" fmla="*/ 15282001 h 9"/>
                <a:gd name="T6" fmla="*/ 0 60000 65536"/>
                <a:gd name="T7" fmla="*/ 0 60000 65536"/>
                <a:gd name="T8" fmla="*/ 0 60000 65536"/>
                <a:gd name="T9" fmla="*/ 0 w 10"/>
                <a:gd name="T10" fmla="*/ 0 h 9"/>
                <a:gd name="T11" fmla="*/ 10 w 10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" h="9">
                  <a:moveTo>
                    <a:pt x="2" y="8"/>
                  </a:moveTo>
                  <a:cubicBezTo>
                    <a:pt x="3" y="9"/>
                    <a:pt x="10" y="2"/>
                    <a:pt x="9" y="1"/>
                  </a:cubicBezTo>
                  <a:cubicBezTo>
                    <a:pt x="8" y="0"/>
                    <a:pt x="0" y="7"/>
                    <a:pt x="2" y="8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2" name="Freeform 152"/>
            <p:cNvSpPr>
              <a:spLocks noChangeArrowheads="1"/>
            </p:cNvSpPr>
            <p:nvPr/>
          </p:nvSpPr>
          <p:spPr bwMode="auto">
            <a:xfrm>
              <a:off x="6382106" y="2306430"/>
              <a:ext cx="25407" cy="18093"/>
            </a:xfrm>
            <a:custGeom>
              <a:avLst/>
              <a:gdLst>
                <a:gd name="T0" fmla="*/ 31206761 w 17"/>
                <a:gd name="T1" fmla="*/ 0 h 13"/>
                <a:gd name="T2" fmla="*/ 19504748 w 17"/>
                <a:gd name="T3" fmla="*/ 7747980 h 13"/>
                <a:gd name="T4" fmla="*/ 7801341 w 17"/>
                <a:gd name="T5" fmla="*/ 25181284 h 13"/>
                <a:gd name="T6" fmla="*/ 31206761 w 17"/>
                <a:gd name="T7" fmla="*/ 0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13"/>
                <a:gd name="T14" fmla="*/ 17 w 17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13">
                  <a:moveTo>
                    <a:pt x="16" y="0"/>
                  </a:moveTo>
                  <a:cubicBezTo>
                    <a:pt x="15" y="0"/>
                    <a:pt x="12" y="4"/>
                    <a:pt x="10" y="4"/>
                  </a:cubicBezTo>
                  <a:cubicBezTo>
                    <a:pt x="8" y="4"/>
                    <a:pt x="0" y="10"/>
                    <a:pt x="4" y="13"/>
                  </a:cubicBezTo>
                  <a:cubicBezTo>
                    <a:pt x="5" y="13"/>
                    <a:pt x="17" y="0"/>
                    <a:pt x="16" y="0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3" name="Freeform 153"/>
            <p:cNvSpPr>
              <a:spLocks noChangeArrowheads="1"/>
            </p:cNvSpPr>
            <p:nvPr/>
          </p:nvSpPr>
          <p:spPr bwMode="auto">
            <a:xfrm>
              <a:off x="6413561" y="2291730"/>
              <a:ext cx="13308" cy="12439"/>
            </a:xfrm>
            <a:custGeom>
              <a:avLst/>
              <a:gdLst>
                <a:gd name="T0" fmla="*/ 13364554 w 9"/>
                <a:gd name="T1" fmla="*/ 3820155 h 9"/>
                <a:gd name="T2" fmla="*/ 3819234 w 9"/>
                <a:gd name="T3" fmla="*/ 15282001 h 9"/>
                <a:gd name="T4" fmla="*/ 13364554 w 9"/>
                <a:gd name="T5" fmla="*/ 3820155 h 9"/>
                <a:gd name="T6" fmla="*/ 0 60000 65536"/>
                <a:gd name="T7" fmla="*/ 0 60000 65536"/>
                <a:gd name="T8" fmla="*/ 0 60000 65536"/>
                <a:gd name="T9" fmla="*/ 0 w 9"/>
                <a:gd name="T10" fmla="*/ 0 h 9"/>
                <a:gd name="T11" fmla="*/ 9 w 9"/>
                <a:gd name="T12" fmla="*/ 9 h 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" h="9">
                  <a:moveTo>
                    <a:pt x="7" y="2"/>
                  </a:moveTo>
                  <a:cubicBezTo>
                    <a:pt x="5" y="0"/>
                    <a:pt x="0" y="8"/>
                    <a:pt x="2" y="8"/>
                  </a:cubicBezTo>
                  <a:cubicBezTo>
                    <a:pt x="4" y="9"/>
                    <a:pt x="9" y="4"/>
                    <a:pt x="7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4" name="Freeform 154"/>
            <p:cNvSpPr>
              <a:spLocks noChangeArrowheads="1"/>
            </p:cNvSpPr>
            <p:nvPr/>
          </p:nvSpPr>
          <p:spPr bwMode="auto">
            <a:xfrm>
              <a:off x="6435338" y="2275899"/>
              <a:ext cx="9678" cy="9046"/>
            </a:xfrm>
            <a:custGeom>
              <a:avLst/>
              <a:gdLst>
                <a:gd name="T0" fmla="*/ 10015584 w 7"/>
                <a:gd name="T1" fmla="*/ 2273561 h 6"/>
                <a:gd name="T2" fmla="*/ 3338528 w 7"/>
                <a:gd name="T3" fmla="*/ 9092738 h 6"/>
                <a:gd name="T4" fmla="*/ 10015584 w 7"/>
                <a:gd name="T5" fmla="*/ 2273561 h 6"/>
                <a:gd name="T6" fmla="*/ 0 60000 65536"/>
                <a:gd name="T7" fmla="*/ 0 60000 65536"/>
                <a:gd name="T8" fmla="*/ 0 60000 65536"/>
                <a:gd name="T9" fmla="*/ 0 w 7"/>
                <a:gd name="T10" fmla="*/ 0 h 6"/>
                <a:gd name="T11" fmla="*/ 7 w 7"/>
                <a:gd name="T12" fmla="*/ 6 h 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" h="6">
                  <a:moveTo>
                    <a:pt x="6" y="1"/>
                  </a:moveTo>
                  <a:cubicBezTo>
                    <a:pt x="4" y="0"/>
                    <a:pt x="0" y="2"/>
                    <a:pt x="2" y="4"/>
                  </a:cubicBezTo>
                  <a:cubicBezTo>
                    <a:pt x="4" y="6"/>
                    <a:pt x="7" y="1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5" name="Freeform 155"/>
            <p:cNvSpPr>
              <a:spLocks noChangeArrowheads="1"/>
            </p:cNvSpPr>
            <p:nvPr/>
          </p:nvSpPr>
          <p:spPr bwMode="auto">
            <a:xfrm>
              <a:off x="6469214" y="2212575"/>
              <a:ext cx="16938" cy="12439"/>
            </a:xfrm>
            <a:custGeom>
              <a:avLst/>
              <a:gdLst>
                <a:gd name="T0" fmla="*/ 18633872 w 11"/>
                <a:gd name="T1" fmla="*/ 1910077 h 9"/>
                <a:gd name="T2" fmla="*/ 6211771 w 11"/>
                <a:gd name="T3" fmla="*/ 7640310 h 9"/>
                <a:gd name="T4" fmla="*/ 6211771 w 11"/>
                <a:gd name="T5" fmla="*/ 17192078 h 9"/>
                <a:gd name="T6" fmla="*/ 18633872 w 11"/>
                <a:gd name="T7" fmla="*/ 1910077 h 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"/>
                <a:gd name="T13" fmla="*/ 0 h 9"/>
                <a:gd name="T14" fmla="*/ 11 w 11"/>
                <a:gd name="T15" fmla="*/ 9 h 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" h="9">
                  <a:moveTo>
                    <a:pt x="9" y="1"/>
                  </a:moveTo>
                  <a:cubicBezTo>
                    <a:pt x="6" y="0"/>
                    <a:pt x="6" y="3"/>
                    <a:pt x="3" y="4"/>
                  </a:cubicBezTo>
                  <a:cubicBezTo>
                    <a:pt x="1" y="4"/>
                    <a:pt x="0" y="8"/>
                    <a:pt x="3" y="9"/>
                  </a:cubicBezTo>
                  <a:cubicBezTo>
                    <a:pt x="5" y="9"/>
                    <a:pt x="11" y="1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6" name="Freeform 156"/>
            <p:cNvSpPr>
              <a:spLocks noChangeArrowheads="1"/>
            </p:cNvSpPr>
            <p:nvPr/>
          </p:nvSpPr>
          <p:spPr bwMode="auto">
            <a:xfrm>
              <a:off x="6461955" y="2245368"/>
              <a:ext cx="4839" cy="3392"/>
            </a:xfrm>
            <a:custGeom>
              <a:avLst/>
              <a:gdLst>
                <a:gd name="T0" fmla="*/ 2271551 w 3"/>
                <a:gd name="T1" fmla="*/ 5752831 h 2"/>
                <a:gd name="T2" fmla="*/ 4544610 w 3"/>
                <a:gd name="T3" fmla="*/ 0 h 2"/>
                <a:gd name="T4" fmla="*/ 2271551 w 3"/>
                <a:gd name="T5" fmla="*/ 5752831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1" y="2"/>
                  </a:moveTo>
                  <a:cubicBezTo>
                    <a:pt x="2" y="2"/>
                    <a:pt x="3" y="0"/>
                    <a:pt x="2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7" name="Freeform 157"/>
            <p:cNvSpPr>
              <a:spLocks noChangeArrowheads="1"/>
            </p:cNvSpPr>
            <p:nvPr/>
          </p:nvSpPr>
          <p:spPr bwMode="auto">
            <a:xfrm>
              <a:off x="6112315" y="2641142"/>
              <a:ext cx="3630" cy="2262"/>
            </a:xfrm>
            <a:custGeom>
              <a:avLst/>
              <a:gdLst>
                <a:gd name="T0" fmla="*/ 2876415 w 2"/>
                <a:gd name="T1" fmla="*/ 1279161 h 2"/>
                <a:gd name="T2" fmla="*/ 2876415 w 2"/>
                <a:gd name="T3" fmla="*/ 2558322 h 2"/>
                <a:gd name="T4" fmla="*/ 2876415 w 2"/>
                <a:gd name="T5" fmla="*/ 1279161 h 2"/>
                <a:gd name="T6" fmla="*/ 0 60000 65536"/>
                <a:gd name="T7" fmla="*/ 0 60000 65536"/>
                <a:gd name="T8" fmla="*/ 0 60000 65536"/>
                <a:gd name="T9" fmla="*/ 0 w 2"/>
                <a:gd name="T10" fmla="*/ 0 h 2"/>
                <a:gd name="T11" fmla="*/ 2 w 2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2" y="2"/>
                    <a:pt x="2" y="0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328" name="Freeform 158"/>
            <p:cNvSpPr>
              <a:spLocks noChangeArrowheads="1"/>
            </p:cNvSpPr>
            <p:nvPr/>
          </p:nvSpPr>
          <p:spPr bwMode="auto">
            <a:xfrm>
              <a:off x="4458482" y="3693904"/>
              <a:ext cx="32665" cy="39577"/>
            </a:xfrm>
            <a:custGeom>
              <a:avLst/>
              <a:gdLst>
                <a:gd name="T0" fmla="*/ 7700625 w 22"/>
                <a:gd name="T1" fmla="*/ 46561667 h 29"/>
                <a:gd name="T2" fmla="*/ 36578661 w 22"/>
                <a:gd name="T3" fmla="*/ 13037212 h 29"/>
                <a:gd name="T4" fmla="*/ 42353434 w 22"/>
                <a:gd name="T5" fmla="*/ 0 h 29"/>
                <a:gd name="T6" fmla="*/ 9626474 w 22"/>
                <a:gd name="T7" fmla="*/ 0 h 29"/>
                <a:gd name="T8" fmla="*/ 7700625 w 22"/>
                <a:gd name="T9" fmla="*/ 4656166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9"/>
                <a:gd name="T17" fmla="*/ 22 w 22"/>
                <a:gd name="T18" fmla="*/ 29 h 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9">
                  <a:moveTo>
                    <a:pt x="4" y="25"/>
                  </a:moveTo>
                  <a:cubicBezTo>
                    <a:pt x="7" y="29"/>
                    <a:pt x="17" y="11"/>
                    <a:pt x="19" y="7"/>
                  </a:cubicBezTo>
                  <a:cubicBezTo>
                    <a:pt x="20" y="6"/>
                    <a:pt x="21" y="3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7"/>
                    <a:pt x="0" y="19"/>
                    <a:pt x="4" y="2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alpha val="50000"/>
                </a:schemeClr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bg1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164" name="泪滴形 1163"/>
          <p:cNvSpPr/>
          <p:nvPr/>
        </p:nvSpPr>
        <p:spPr>
          <a:xfrm rot="8031379">
            <a:off x="6165621" y="3836610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3245025" y="1625518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2758789" y="4835191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5857089" y="4482403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2917329" y="2277151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3094340" y="4184911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2976580" y="5202363"/>
            <a:ext cx="6976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巴西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6078034" y="4863683"/>
            <a:ext cx="737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印度</a:t>
            </a:r>
          </a:p>
        </p:txBody>
      </p:sp>
      <p:sp>
        <p:nvSpPr>
          <p:cNvPr id="1168" name="文本框 1167"/>
          <p:cNvSpPr txBox="1"/>
          <p:nvPr/>
        </p:nvSpPr>
        <p:spPr>
          <a:xfrm>
            <a:off x="3012646" y="2587848"/>
            <a:ext cx="988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加拿大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123983" y="2648402"/>
            <a:ext cx="1133264" cy="11171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5" name="泪滴形 174"/>
          <p:cNvSpPr/>
          <p:nvPr/>
        </p:nvSpPr>
        <p:spPr>
          <a:xfrm rot="8031379">
            <a:off x="8429072" y="2028733"/>
            <a:ext cx="414462" cy="408909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8254751" y="3018307"/>
            <a:ext cx="988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俄罗斯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693" y="2485853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7" name="矩形 176"/>
          <p:cNvSpPr/>
          <p:nvPr/>
        </p:nvSpPr>
        <p:spPr>
          <a:xfrm>
            <a:off x="512573" y="3956575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zh-CN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8" name="矩形 177"/>
          <p:cNvSpPr/>
          <p:nvPr/>
        </p:nvSpPr>
        <p:spPr>
          <a:xfrm>
            <a:off x="9394616" y="2796190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79" name="矩形 178"/>
          <p:cNvSpPr/>
          <p:nvPr/>
        </p:nvSpPr>
        <p:spPr>
          <a:xfrm>
            <a:off x="7131127" y="4899360"/>
            <a:ext cx="245781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700" dirty="0">
                <a:latin typeface="Calibri" panose="020F0502020204030204" pitchFamily="34" charset="0"/>
                <a:cs typeface="Times New Roman" panose="02020603050405020304" pitchFamily="18" charset="0"/>
              </a:rPr>
              <a:t>请阐述该国的研究状况，请阐述该国的研究状况，请阐述该国的研究状况。</a:t>
            </a:r>
            <a:endParaRPr lang="zh-CN" altLang="en-US" sz="1700" dirty="0"/>
          </a:p>
        </p:txBody>
      </p:sp>
      <p:sp>
        <p:nvSpPr>
          <p:cNvPr id="191" name="文本框 190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国外研究现状</a:t>
            </a:r>
          </a:p>
        </p:txBody>
      </p:sp>
      <p:grpSp>
        <p:nvGrpSpPr>
          <p:cNvPr id="192" name="组合 191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193" name="图片 19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194" name="文本框 193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907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665676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2572" y="3453691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056858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480043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839220" y="1604797"/>
            <a:ext cx="1666709" cy="3302992"/>
          </a:xfrm>
          <a:custGeom>
            <a:avLst/>
            <a:gdLst/>
            <a:ahLst/>
            <a:cxnLst/>
            <a:rect l="l" t="t" r="r" b="b"/>
            <a:pathLst>
              <a:path w="1250032" h="2477244">
                <a:moveTo>
                  <a:pt x="625016" y="87635"/>
                </a:moveTo>
                <a:cubicBezTo>
                  <a:pt x="319598" y="87635"/>
                  <a:pt x="72008" y="335225"/>
                  <a:pt x="72008" y="640643"/>
                </a:cubicBezTo>
                <a:cubicBezTo>
                  <a:pt x="72008" y="946061"/>
                  <a:pt x="319598" y="1193651"/>
                  <a:pt x="625016" y="1193651"/>
                </a:cubicBezTo>
                <a:cubicBezTo>
                  <a:pt x="930434" y="1193651"/>
                  <a:pt x="1178024" y="946061"/>
                  <a:pt x="1178024" y="640643"/>
                </a:cubicBezTo>
                <a:cubicBezTo>
                  <a:pt x="1178024" y="335225"/>
                  <a:pt x="930434" y="87635"/>
                  <a:pt x="625016" y="87635"/>
                </a:cubicBezTo>
                <a:close/>
                <a:moveTo>
                  <a:pt x="625016" y="0"/>
                </a:moveTo>
                <a:cubicBezTo>
                  <a:pt x="970203" y="0"/>
                  <a:pt x="1250032" y="279829"/>
                  <a:pt x="1250032" y="625016"/>
                </a:cubicBezTo>
                <a:lnTo>
                  <a:pt x="1250032" y="1607232"/>
                </a:lnTo>
                <a:cubicBezTo>
                  <a:pt x="1250032" y="1952419"/>
                  <a:pt x="970203" y="2232248"/>
                  <a:pt x="625016" y="2232248"/>
                </a:cubicBezTo>
                <a:cubicBezTo>
                  <a:pt x="519996" y="2232248"/>
                  <a:pt x="421026" y="2206347"/>
                  <a:pt x="335489" y="2158032"/>
                </a:cubicBezTo>
                <a:lnTo>
                  <a:pt x="87213" y="2477244"/>
                </a:lnTo>
                <a:lnTo>
                  <a:pt x="172938" y="2181969"/>
                </a:lnTo>
                <a:lnTo>
                  <a:pt x="96738" y="2181969"/>
                </a:lnTo>
                <a:lnTo>
                  <a:pt x="161950" y="2023597"/>
                </a:lnTo>
                <a:cubicBezTo>
                  <a:pt x="60624" y="1914409"/>
                  <a:pt x="0" y="1767900"/>
                  <a:pt x="0" y="1607232"/>
                </a:cubicBezTo>
                <a:lnTo>
                  <a:pt x="0" y="625016"/>
                </a:lnTo>
                <a:cubicBezTo>
                  <a:pt x="0" y="279829"/>
                  <a:pt x="279829" y="0"/>
                  <a:pt x="625016" y="0"/>
                </a:cubicBezTo>
                <a:close/>
              </a:path>
            </a:pathLst>
          </a:custGeom>
          <a:solidFill>
            <a:srgbClr val="E0A9CB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1867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922593" y="2064418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32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281769" y="2053293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2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58"/>
            <p:cNvSpPr>
              <a:spLocks/>
            </p:cNvSpPr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54260" y="2053293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58"/>
            <p:cNvSpPr>
              <a:spLocks/>
            </p:cNvSpPr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86007" y="2042168"/>
            <a:ext cx="781609" cy="781609"/>
            <a:chOff x="5194300" y="3211513"/>
            <a:chExt cx="458788" cy="458788"/>
          </a:xfrm>
          <a:solidFill>
            <a:schemeClr val="tx1"/>
          </a:solidFill>
        </p:grpSpPr>
        <p:sp>
          <p:nvSpPr>
            <p:cNvPr id="48" name="Freeform 57"/>
            <p:cNvSpPr>
              <a:spLocks noEditPoints="1"/>
            </p:cNvSpPr>
            <p:nvPr/>
          </p:nvSpPr>
          <p:spPr bwMode="auto">
            <a:xfrm>
              <a:off x="5194300" y="3211513"/>
              <a:ext cx="458788" cy="458788"/>
            </a:xfrm>
            <a:custGeom>
              <a:avLst/>
              <a:gdLst>
                <a:gd name="T0" fmla="*/ 114 w 122"/>
                <a:gd name="T1" fmla="*/ 8 h 122"/>
                <a:gd name="T2" fmla="*/ 84 w 122"/>
                <a:gd name="T3" fmla="*/ 8 h 122"/>
                <a:gd name="T4" fmla="*/ 46 w 122"/>
                <a:gd name="T5" fmla="*/ 47 h 122"/>
                <a:gd name="T6" fmla="*/ 46 w 122"/>
                <a:gd name="T7" fmla="*/ 55 h 122"/>
                <a:gd name="T8" fmla="*/ 12 w 122"/>
                <a:gd name="T9" fmla="*/ 89 h 122"/>
                <a:gd name="T10" fmla="*/ 6 w 122"/>
                <a:gd name="T11" fmla="*/ 112 h 122"/>
                <a:gd name="T12" fmla="*/ 1 w 122"/>
                <a:gd name="T13" fmla="*/ 117 h 122"/>
                <a:gd name="T14" fmla="*/ 1 w 122"/>
                <a:gd name="T15" fmla="*/ 121 h 122"/>
                <a:gd name="T16" fmla="*/ 5 w 122"/>
                <a:gd name="T17" fmla="*/ 121 h 122"/>
                <a:gd name="T18" fmla="*/ 10 w 122"/>
                <a:gd name="T19" fmla="*/ 116 h 122"/>
                <a:gd name="T20" fmla="*/ 33 w 122"/>
                <a:gd name="T21" fmla="*/ 110 h 122"/>
                <a:gd name="T22" fmla="*/ 67 w 122"/>
                <a:gd name="T23" fmla="*/ 76 h 122"/>
                <a:gd name="T24" fmla="*/ 75 w 122"/>
                <a:gd name="T25" fmla="*/ 76 h 122"/>
                <a:gd name="T26" fmla="*/ 114 w 122"/>
                <a:gd name="T27" fmla="*/ 38 h 122"/>
                <a:gd name="T28" fmla="*/ 114 w 122"/>
                <a:gd name="T29" fmla="*/ 8 h 122"/>
                <a:gd name="T30" fmla="*/ 29 w 122"/>
                <a:gd name="T31" fmla="*/ 106 h 122"/>
                <a:gd name="T32" fmla="*/ 12 w 122"/>
                <a:gd name="T33" fmla="*/ 110 h 122"/>
                <a:gd name="T34" fmla="*/ 16 w 122"/>
                <a:gd name="T35" fmla="*/ 93 h 122"/>
                <a:gd name="T36" fmla="*/ 50 w 122"/>
                <a:gd name="T37" fmla="*/ 59 h 122"/>
                <a:gd name="T38" fmla="*/ 63 w 122"/>
                <a:gd name="T39" fmla="*/ 72 h 122"/>
                <a:gd name="T40" fmla="*/ 29 w 122"/>
                <a:gd name="T41" fmla="*/ 106 h 122"/>
                <a:gd name="T42" fmla="*/ 71 w 122"/>
                <a:gd name="T43" fmla="*/ 72 h 122"/>
                <a:gd name="T44" fmla="*/ 50 w 122"/>
                <a:gd name="T45" fmla="*/ 51 h 122"/>
                <a:gd name="T46" fmla="*/ 88 w 122"/>
                <a:gd name="T47" fmla="*/ 12 h 122"/>
                <a:gd name="T48" fmla="*/ 110 w 122"/>
                <a:gd name="T49" fmla="*/ 12 h 122"/>
                <a:gd name="T50" fmla="*/ 110 w 122"/>
                <a:gd name="T51" fmla="*/ 34 h 122"/>
                <a:gd name="T52" fmla="*/ 71 w 122"/>
                <a:gd name="T53" fmla="*/ 7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2" h="122">
                  <a:moveTo>
                    <a:pt x="114" y="8"/>
                  </a:moveTo>
                  <a:cubicBezTo>
                    <a:pt x="106" y="0"/>
                    <a:pt x="92" y="0"/>
                    <a:pt x="84" y="8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3" y="49"/>
                    <a:pt x="43" y="53"/>
                    <a:pt x="46" y="55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6" y="94"/>
                    <a:pt x="2" y="106"/>
                    <a:pt x="6" y="112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0" y="118"/>
                    <a:pt x="0" y="120"/>
                    <a:pt x="1" y="121"/>
                  </a:cubicBezTo>
                  <a:cubicBezTo>
                    <a:pt x="2" y="122"/>
                    <a:pt x="4" y="122"/>
                    <a:pt x="5" y="121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6" y="120"/>
                    <a:pt x="28" y="116"/>
                    <a:pt x="33" y="110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9" y="79"/>
                    <a:pt x="73" y="79"/>
                    <a:pt x="75" y="76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22" y="30"/>
                    <a:pt x="122" y="16"/>
                    <a:pt x="114" y="8"/>
                  </a:cubicBezTo>
                  <a:close/>
                  <a:moveTo>
                    <a:pt x="29" y="106"/>
                  </a:moveTo>
                  <a:cubicBezTo>
                    <a:pt x="25" y="110"/>
                    <a:pt x="15" y="114"/>
                    <a:pt x="12" y="110"/>
                  </a:cubicBezTo>
                  <a:cubicBezTo>
                    <a:pt x="8" y="107"/>
                    <a:pt x="12" y="97"/>
                    <a:pt x="16" y="9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63" y="72"/>
                    <a:pt x="63" y="72"/>
                    <a:pt x="63" y="72"/>
                  </a:cubicBezTo>
                  <a:lnTo>
                    <a:pt x="29" y="106"/>
                  </a:lnTo>
                  <a:close/>
                  <a:moveTo>
                    <a:pt x="71" y="72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4" y="7"/>
                    <a:pt x="104" y="7"/>
                    <a:pt x="110" y="12"/>
                  </a:cubicBezTo>
                  <a:cubicBezTo>
                    <a:pt x="115" y="18"/>
                    <a:pt x="115" y="28"/>
                    <a:pt x="110" y="34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58"/>
            <p:cNvSpPr>
              <a:spLocks/>
            </p:cNvSpPr>
            <p:nvPr/>
          </p:nvSpPr>
          <p:spPr bwMode="auto">
            <a:xfrm>
              <a:off x="5499100" y="3379788"/>
              <a:ext cx="142875" cy="147638"/>
            </a:xfrm>
            <a:custGeom>
              <a:avLst/>
              <a:gdLst>
                <a:gd name="T0" fmla="*/ 37 w 38"/>
                <a:gd name="T1" fmla="*/ 2 h 39"/>
                <a:gd name="T2" fmla="*/ 33 w 38"/>
                <a:gd name="T3" fmla="*/ 2 h 39"/>
                <a:gd name="T4" fmla="*/ 1 w 38"/>
                <a:gd name="T5" fmla="*/ 33 h 39"/>
                <a:gd name="T6" fmla="*/ 1 w 38"/>
                <a:gd name="T7" fmla="*/ 38 h 39"/>
                <a:gd name="T8" fmla="*/ 5 w 38"/>
                <a:gd name="T9" fmla="*/ 38 h 39"/>
                <a:gd name="T10" fmla="*/ 37 w 38"/>
                <a:gd name="T11" fmla="*/ 6 h 39"/>
                <a:gd name="T12" fmla="*/ 37 w 38"/>
                <a:gd name="T13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9">
                  <a:moveTo>
                    <a:pt x="37" y="2"/>
                  </a:moveTo>
                  <a:cubicBezTo>
                    <a:pt x="36" y="0"/>
                    <a:pt x="34" y="0"/>
                    <a:pt x="33" y="2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7"/>
                    <a:pt x="1" y="38"/>
                  </a:cubicBezTo>
                  <a:cubicBezTo>
                    <a:pt x="2" y="39"/>
                    <a:pt x="4" y="39"/>
                    <a:pt x="5" y="3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3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67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4143302" y="3465673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570712" y="3493380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921442" y="3505362"/>
            <a:ext cx="14938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研究观点</a:t>
            </a:r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1867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3" name="TextBox 27"/>
          <p:cNvSpPr txBox="1"/>
          <p:nvPr/>
        </p:nvSpPr>
        <p:spPr>
          <a:xfrm>
            <a:off x="1462912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3813642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5" name="TextBox 27"/>
          <p:cNvSpPr txBox="1"/>
          <p:nvPr/>
        </p:nvSpPr>
        <p:spPr>
          <a:xfrm>
            <a:off x="6272141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8622871" y="5033119"/>
            <a:ext cx="2211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内容。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请在这里简明扼要地阐述观点的</a:t>
            </a:r>
            <a:r>
              <a:rPr lang="zh-CN" altLang="en-US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核心</a:t>
            </a:r>
            <a:r>
              <a:rPr lang="zh-CN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内容</a:t>
            </a:r>
            <a:r>
              <a:rPr lang="zh-CN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zh-CN" altLang="en-US" sz="1200" dirty="0">
              <a:latin typeface="Segoe UI Light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423245" y="508418"/>
            <a:ext cx="2686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kern="100" dirty="0">
                <a:latin typeface="方正兰亭粗黑简体" panose="02000000000000000000" pitchFamily="2" charset="-122"/>
                <a:ea typeface="方正兰亭粗黑简体" panose="02000000000000000000" pitchFamily="2" charset="-122"/>
                <a:cs typeface="Times New Roman" panose="02020603050405020304" pitchFamily="18" charset="0"/>
              </a:rPr>
              <a:t>国外研究现状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10029" y="279122"/>
            <a:ext cx="1085080" cy="1124297"/>
            <a:chOff x="310029" y="279122"/>
            <a:chExt cx="1085080" cy="1124297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029" y="279122"/>
              <a:ext cx="1085080" cy="1040812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38165" y="295423"/>
              <a:ext cx="83231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600" b="1" dirty="0" smtClean="0">
                  <a:latin typeface="Impact" panose="020B0806030902050204" pitchFamily="34" charset="0"/>
                  <a:ea typeface="方正兰亭粗黑简体" panose="02000000000000000000" pitchFamily="2" charset="-122"/>
                </a:rPr>
                <a:t>1</a:t>
              </a:r>
              <a:endParaRPr lang="zh-CN" altLang="en-US" sz="6600" b="1" dirty="0">
                <a:latin typeface="Impact" panose="020B0806030902050204" pitchFamily="34" charset="0"/>
                <a:ea typeface="方正兰亭粗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7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9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9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400"/>
                            </p:stCondLst>
                            <p:childTnLst>
                              <p:par>
                                <p:cTn id="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00"/>
                            </p:stCondLst>
                            <p:childTnLst>
                              <p:par>
                                <p:cTn id="5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00"/>
                            </p:stCondLst>
                            <p:childTnLst>
                              <p:par>
                                <p:cTn id="5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0" grpId="0" animBg="1"/>
      <p:bldP spid="14" grpId="0" animBg="1"/>
      <p:bldP spid="18" grpId="0" animBg="1"/>
      <p:bldP spid="50" grpId="0"/>
      <p:bldP spid="51" grpId="0"/>
      <p:bldP spid="5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2042</Words>
  <Application>Microsoft Office PowerPoint</Application>
  <PresentationFormat>自定义</PresentationFormat>
  <Paragraphs>224</Paragraphs>
  <Slides>30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</cp:keywords>
  <dc:description>https://cyppt.taobao.com</dc:description>
  <cp:lastModifiedBy>Administrator</cp:lastModifiedBy>
  <cp:revision>32</cp:revision>
  <dcterms:created xsi:type="dcterms:W3CDTF">2016-05-04T02:52:57Z</dcterms:created>
  <dcterms:modified xsi:type="dcterms:W3CDTF">2016-09-17T08:19:21Z</dcterms:modified>
  <cp:category>https://cyppt.taobao.com</cp:category>
</cp:coreProperties>
</file>